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sldIdLst>
    <p:sldId id="256" r:id="rId2"/>
    <p:sldId id="257" r:id="rId3"/>
    <p:sldId id="261" r:id="rId4"/>
    <p:sldId id="277" r:id="rId5"/>
    <p:sldId id="281" r:id="rId6"/>
    <p:sldId id="282" r:id="rId7"/>
    <p:sldId id="283" r:id="rId8"/>
    <p:sldId id="284" r:id="rId9"/>
    <p:sldId id="285" r:id="rId10"/>
    <p:sldId id="286" r:id="rId11"/>
    <p:sldId id="290" r:id="rId12"/>
    <p:sldId id="287" r:id="rId13"/>
    <p:sldId id="288" r:id="rId14"/>
    <p:sldId id="289" r:id="rId15"/>
    <p:sldId id="280" r:id="rId16"/>
  </p:sldIdLst>
  <p:sldSz cx="9144000" cy="6858000" type="screen4x3"/>
  <p:notesSz cx="6858000" cy="9144000"/>
  <p:embeddedFontLst>
    <p:embeddedFont>
      <p:font typeface="a뉴고딕E" panose="02020600000000000000" pitchFamily="18" charset="-127"/>
      <p:regular r:id="rId18"/>
    </p:embeddedFont>
    <p:embeddedFont>
      <p:font typeface="a뉴고딕L" panose="02020600000000000000" pitchFamily="18" charset="-127"/>
      <p:regular r:id="rId19"/>
    </p:embeddedFont>
    <p:embeddedFont>
      <p:font typeface="a뉴고딕M" panose="02020600000000000000" pitchFamily="18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6AF00"/>
    <a:srgbClr val="F2E17E"/>
    <a:srgbClr val="51C4EB"/>
    <a:srgbClr val="E62F8A"/>
    <a:srgbClr val="F6F6F6"/>
    <a:srgbClr val="5A5A5A"/>
    <a:srgbClr val="6D6D6D"/>
    <a:srgbClr val="54545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89E87-4688-4CA8-BA4E-33A5C683B332}" type="datetimeFigureOut">
              <a:rPr lang="ko-KR" altLang="en-US" smtClean="0"/>
              <a:t>2019-03-02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8D4A-A91D-4F41-89DC-112A04205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2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6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5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9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3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28670" y="2860021"/>
            <a:ext cx="5200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rPr>
              <a:t>SL Edition : </a:t>
            </a:r>
            <a:r>
              <a:rPr lang="ko-KR" altLang="en-US" sz="3200" spc="-150" dirty="0">
                <a:ln w="12700">
                  <a:gradFill>
                    <a:gsLst>
                      <a:gs pos="0">
                        <a:schemeClr val="bg2">
                          <a:lumMod val="50000"/>
                        </a:schemeClr>
                      </a:gs>
                      <a:gs pos="100000">
                        <a:schemeClr val="tx2"/>
                      </a:gs>
                    </a:gsLst>
                    <a:lin ang="16200000" scaled="0"/>
                  </a:gradFill>
                </a:ln>
                <a:gradFill flip="none" rotWithShape="1"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tx2"/>
                    </a:gs>
                  </a:gsLst>
                  <a:lin ang="162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rPr>
              <a:t>에디션 사용 방법</a:t>
            </a:r>
          </a:p>
        </p:txBody>
      </p:sp>
      <p:grpSp>
        <p:nvGrpSpPr>
          <p:cNvPr id="42" name="그룹 41"/>
          <p:cNvGrpSpPr/>
          <p:nvPr/>
        </p:nvGrpSpPr>
        <p:grpSpPr>
          <a:xfrm rot="21202527">
            <a:off x="2133250" y="2547721"/>
            <a:ext cx="1099103" cy="1094414"/>
            <a:chOff x="2863445" y="2380528"/>
            <a:chExt cx="1135728" cy="1130882"/>
          </a:xfrm>
        </p:grpSpPr>
        <p:sp>
          <p:nvSpPr>
            <p:cNvPr id="33" name="타원 32"/>
            <p:cNvSpPr/>
            <p:nvPr/>
          </p:nvSpPr>
          <p:spPr>
            <a:xfrm rot="20322002">
              <a:off x="2946645" y="2467862"/>
              <a:ext cx="958120" cy="930215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8000">
                    <a:schemeClr val="bg2">
                      <a:lumMod val="50000"/>
                      <a:alpha val="0"/>
                    </a:schemeClr>
                  </a:gs>
                </a:gsLst>
                <a:lin ang="30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 rot="19899282">
              <a:off x="2863445" y="2380529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막힌 원호 39"/>
            <p:cNvSpPr/>
            <p:nvPr/>
          </p:nvSpPr>
          <p:spPr>
            <a:xfrm rot="14938411">
              <a:off x="2868292" y="2380528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막힌 원호 40"/>
            <p:cNvSpPr/>
            <p:nvPr/>
          </p:nvSpPr>
          <p:spPr>
            <a:xfrm rot="10056036">
              <a:off x="2868292" y="2380529"/>
              <a:ext cx="1130881" cy="1130881"/>
            </a:xfrm>
            <a:prstGeom prst="blockArc">
              <a:avLst>
                <a:gd name="adj1" fmla="val 17176185"/>
                <a:gd name="adj2" fmla="val 5"/>
                <a:gd name="adj3" fmla="val 15783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600"/>
            <a:ext cx="9144000" cy="21844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8084" y="2606946"/>
            <a:ext cx="268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spc="-150" dirty="0">
                <a:ln w="6350">
                  <a:noFill/>
                </a:ln>
                <a:gradFill>
                  <a:gsLst>
                    <a:gs pos="50000">
                      <a:schemeClr val="accent4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3000000" scaled="0"/>
                </a:gradFill>
                <a:latin typeface="a뉴고딕M" panose="02020600000000000000" pitchFamily="18" charset="-127"/>
                <a:ea typeface="a뉴고딕M" panose="02020600000000000000" pitchFamily="18" charset="-127"/>
              </a:rPr>
              <a:t>SECRET LEGEND DEVELOPER SHA</a:t>
            </a:r>
            <a:endParaRPr lang="ko-KR" altLang="en-US" sz="1400" spc="-150" dirty="0">
              <a:ln w="6350">
                <a:noFill/>
              </a:ln>
              <a:gradFill>
                <a:gsLst>
                  <a:gs pos="50000">
                    <a:schemeClr val="accent4"/>
                  </a:gs>
                  <a:gs pos="0">
                    <a:schemeClr val="accent5"/>
                  </a:gs>
                  <a:gs pos="100000">
                    <a:schemeClr val="accent2"/>
                  </a:gs>
                </a:gsLst>
                <a:lin ang="3000000" scaled="0"/>
              </a:gradFill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02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4023610" y="1535530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 err="1"/>
              <a:t>에러창</a:t>
            </a:r>
            <a:endParaRPr lang="ko-KR" altLang="en-US" sz="28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DF0CB4C-D3BA-4139-BBE8-AF04C15C4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77" y="2541663"/>
            <a:ext cx="3108960" cy="2727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9A93A7-6B72-4DC1-A3AD-200A24823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43" y="2541663"/>
            <a:ext cx="3078480" cy="2636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A5558A-59A2-4715-BD57-46545CDD9E59}"/>
              </a:ext>
            </a:extLst>
          </p:cNvPr>
          <p:cNvSpPr/>
          <p:nvPr/>
        </p:nvSpPr>
        <p:spPr>
          <a:xfrm>
            <a:off x="840220" y="5443292"/>
            <a:ext cx="3628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비밀번호를 입력하지 않고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엔터나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PLAY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버튼을 눌렀을 때 발생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541FED-C15A-461B-90A7-6425143DBCB5}"/>
              </a:ext>
            </a:extLst>
          </p:cNvPr>
          <p:cNvSpPr/>
          <p:nvPr/>
        </p:nvSpPr>
        <p:spPr>
          <a:xfrm>
            <a:off x="4873589" y="5435695"/>
            <a:ext cx="3628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웹 사이트에서 로그인이 불가할 때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위의 메시지가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4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504238" y="1535530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업데이트 내용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EEC99C-139C-49E7-A015-FEA8654BFE7A}"/>
              </a:ext>
            </a:extLst>
          </p:cNvPr>
          <p:cNvSpPr/>
          <p:nvPr/>
        </p:nvSpPr>
        <p:spPr>
          <a:xfrm>
            <a:off x="707453" y="3904197"/>
            <a:ext cx="48474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프로그램 설정 추가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‘PLAY’, ‘Game Start’, ‘Enter’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버튼을 눌렀을 때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자동화가 어디까지 진행되는지 선택 가능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!!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C0701-C22F-4768-8F89-413F2A86F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0" y="2413705"/>
            <a:ext cx="4774120" cy="1393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57ADEC-5036-4C99-B4B6-55AA241C6FA3}"/>
              </a:ext>
            </a:extLst>
          </p:cNvPr>
          <p:cNvSpPr/>
          <p:nvPr/>
        </p:nvSpPr>
        <p:spPr>
          <a:xfrm>
            <a:off x="707453" y="5000972"/>
            <a:ext cx="55399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오른쪽 마우스 키 활용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‘PLAY’, ‘Game Start’, ‘Enter’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버튼을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오른쪽 마우스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로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     클릭하면 옵션과 상관없이 홈페이지까지 만 이동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21F723-A5DC-4C51-8687-BF5B5FFAB686}"/>
              </a:ext>
            </a:extLst>
          </p:cNvPr>
          <p:cNvSpPr/>
          <p:nvPr/>
        </p:nvSpPr>
        <p:spPr>
          <a:xfrm>
            <a:off x="5879186" y="3899399"/>
            <a:ext cx="2685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패치 바로가기 단축키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‘F3’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을 누르면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카트라이더 패치 내용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사이트로 이동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!!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8ACF4-AA99-4BD1-BF7F-CCE35F7C2A05}"/>
              </a:ext>
            </a:extLst>
          </p:cNvPr>
          <p:cNvSpPr/>
          <p:nvPr/>
        </p:nvSpPr>
        <p:spPr>
          <a:xfrm>
            <a:off x="6354041" y="2514334"/>
            <a:ext cx="156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Ver. Beta 1.0.2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B5275A-DCDB-46AE-97AE-EFFDEA0CA2E4}"/>
              </a:ext>
            </a:extLst>
          </p:cNvPr>
          <p:cNvSpPr/>
          <p:nvPr/>
        </p:nvSpPr>
        <p:spPr>
          <a:xfrm>
            <a:off x="6411108" y="3342005"/>
            <a:ext cx="150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Ver. Alpha 1.0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A080099-13DA-4D6A-8710-CFC8193D1406}"/>
              </a:ext>
            </a:extLst>
          </p:cNvPr>
          <p:cNvSpPr/>
          <p:nvPr/>
        </p:nvSpPr>
        <p:spPr>
          <a:xfrm>
            <a:off x="6919808" y="2928405"/>
            <a:ext cx="429406" cy="451075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8A8BB5-5DFF-4232-BA3D-67F721081867}"/>
              </a:ext>
            </a:extLst>
          </p:cNvPr>
          <p:cNvSpPr/>
          <p:nvPr/>
        </p:nvSpPr>
        <p:spPr>
          <a:xfrm>
            <a:off x="6354041" y="2514334"/>
            <a:ext cx="1626984" cy="1152959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336725" y="1535530"/>
            <a:ext cx="247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바로가기 만들기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8A3209-9DF7-48E5-B095-A4041F08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9" y="2289361"/>
            <a:ext cx="5189264" cy="4165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7C5C80-2871-4A81-80BF-7FAB6AE4E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68" y="4813765"/>
            <a:ext cx="1571858" cy="1730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965D5E-F7F7-473E-8BBD-CF5739CE3BFA}"/>
              </a:ext>
            </a:extLst>
          </p:cNvPr>
          <p:cNvSpPr/>
          <p:nvPr/>
        </p:nvSpPr>
        <p:spPr>
          <a:xfrm>
            <a:off x="5698551" y="2387665"/>
            <a:ext cx="29127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압축을 풀고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SL Edition.exe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를 우측 클릭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바로가기 만들기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(s)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버튼 클릭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바로가기는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바탕화면에 이동하고 이름 수정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해서 씀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0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07781" y="88119"/>
            <a:ext cx="8947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03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주의사항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838465" y="1535530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주의사항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C72BE13-DA11-462E-8DDC-E473AA286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25" y="2663364"/>
            <a:ext cx="7167330" cy="692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286083-4FF0-49F2-9B13-A1212C30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25" y="4053906"/>
            <a:ext cx="6781800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48B051-3BE8-42C8-A5B7-525982D0ECA9}"/>
              </a:ext>
            </a:extLst>
          </p:cNvPr>
          <p:cNvSpPr/>
          <p:nvPr/>
        </p:nvSpPr>
        <p:spPr>
          <a:xfrm>
            <a:off x="1080025" y="3602197"/>
            <a:ext cx="421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압축 풀기 전에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꼭 폴더 생성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해주세요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!!!!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FE8929-33FA-4108-937E-49829823F65A}"/>
              </a:ext>
            </a:extLst>
          </p:cNvPr>
          <p:cNvSpPr/>
          <p:nvPr/>
        </p:nvSpPr>
        <p:spPr>
          <a:xfrm>
            <a:off x="1112730" y="5685504"/>
            <a:ext cx="6163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SL Edition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폴더에 있는 파일은 위같이 암호화되어 있습니다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수정하면 오류가 발생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할 수 있습니다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2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97361" y="88119"/>
            <a:ext cx="915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04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601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en-US" altLang="ko-KR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 </a:t>
            </a:r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개발자 문의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614044" y="1535530"/>
            <a:ext cx="19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개발자 문의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3186263-8480-4B05-AB1E-A64BC5C2E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87" y="2403523"/>
            <a:ext cx="3080824" cy="3233340"/>
          </a:xfrm>
          <a:prstGeom prst="rect">
            <a:avLst/>
          </a:prstGeom>
          <a:ln>
            <a:solidFill>
              <a:schemeClr val="accent5"/>
            </a:solidFill>
          </a:ln>
          <a:effectLst>
            <a:softEdge rad="11250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D14B93-1AD7-44C7-B551-686A6F2AE20C}"/>
              </a:ext>
            </a:extLst>
          </p:cNvPr>
          <p:cNvSpPr/>
          <p:nvPr/>
        </p:nvSpPr>
        <p:spPr>
          <a:xfrm>
            <a:off x="2725851" y="5711262"/>
            <a:ext cx="38876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모든 문의는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길드 오픈채팅방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에서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개발자와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문의로만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진행합니다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66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0888870">
            <a:off x="-541582" y="2628901"/>
            <a:ext cx="10227164" cy="1600199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03202" y="3206234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ko-KR" altLang="en-US" sz="2400" dirty="0">
                <a:ln>
                  <a:solidFill>
                    <a:schemeClr val="bg1">
                      <a:alpha val="80000"/>
                    </a:schemeClr>
                  </a:solidFill>
                </a:ln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44467"/>
            <a:ext cx="683924" cy="3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2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10800000">
            <a:off x="0" y="6516000"/>
            <a:ext cx="9144000" cy="34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731943" y="2220276"/>
            <a:ext cx="1680115" cy="2457232"/>
            <a:chOff x="3731943" y="2220276"/>
            <a:chExt cx="1680115" cy="2457232"/>
          </a:xfrm>
        </p:grpSpPr>
        <p:sp>
          <p:nvSpPr>
            <p:cNvPr id="12" name="TextBox 11"/>
            <p:cNvSpPr txBox="1"/>
            <p:nvPr/>
          </p:nvSpPr>
          <p:spPr>
            <a:xfrm>
              <a:off x="4178303" y="2340821"/>
              <a:ext cx="7873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spc="-150" dirty="0"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</a:gsLst>
                    <a:lin ang="13500000" scaled="1"/>
                    <a:tileRect/>
                  </a:gradFill>
                  <a:latin typeface="a뉴고딕M" panose="02020600000000000000" pitchFamily="18" charset="-127"/>
                  <a:ea typeface="a뉴고딕M" panose="02020600000000000000" pitchFamily="18" charset="-127"/>
                </a:rPr>
                <a:t>목 차</a:t>
              </a: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3731943" y="2220276"/>
              <a:ext cx="1680115" cy="2457232"/>
            </a:xfrm>
            <a:prstGeom prst="roundRect">
              <a:avLst>
                <a:gd name="adj" fmla="val 13040"/>
              </a:avLst>
            </a:prstGeom>
            <a:noFill/>
            <a:ln w="19050">
              <a:gradFill flip="none" rotWithShape="1">
                <a:gsLst>
                  <a:gs pos="0">
                    <a:schemeClr val="accent5"/>
                  </a:gs>
                  <a:gs pos="100000">
                    <a:schemeClr val="accent2"/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874537" y="2980518"/>
              <a:ext cx="1394934" cy="1382664"/>
              <a:chOff x="3874538" y="3005778"/>
              <a:chExt cx="1394934" cy="138266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874538" y="3005778"/>
                <a:ext cx="1394934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700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rPr>
                  <a:t>Edition</a:t>
                </a:r>
                <a:r>
                  <a:rPr lang="ko-KR" altLang="en-US" sz="1700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rPr>
                  <a:t>이란</a:t>
                </a:r>
                <a:r>
                  <a:rPr lang="en-US" altLang="ko-KR" sz="1700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rPr>
                  <a:t>?</a:t>
                </a:r>
                <a:endParaRPr lang="ko-KR" altLang="en-US" sz="1700" dirty="0">
                  <a:ln w="6350">
                    <a:solidFill>
                      <a:srgbClr val="5A5A5A">
                        <a:alpha val="80000"/>
                      </a:srgbClr>
                    </a:solidFill>
                  </a:ln>
                  <a:solidFill>
                    <a:srgbClr val="5A5A5A"/>
                  </a:solidFill>
                  <a:latin typeface="a뉴고딕L" panose="02020600000000000000" pitchFamily="18" charset="-127"/>
                  <a:ea typeface="a뉴고딕L" panose="02020600000000000000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059680" y="3348685"/>
                <a:ext cx="102463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700">
                    <a:ln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defRPr>
                </a:lvl1pPr>
              </a:lstStyle>
              <a:p>
                <a:r>
                  <a:rPr lang="ko-KR" altLang="en-US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</a:rPr>
                  <a:t>사용방법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6092" y="3691592"/>
                <a:ext cx="1011815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700">
                    <a:ln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defRPr>
                </a:lvl1pPr>
              </a:lstStyle>
              <a:p>
                <a:r>
                  <a:rPr lang="ko-KR" altLang="en-US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</a:rPr>
                  <a:t>주의사항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19418" y="4034499"/>
                <a:ext cx="1305165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700">
                    <a:ln>
                      <a:solidFill>
                        <a:srgbClr val="5A5A5A">
                          <a:alpha val="80000"/>
                        </a:srgbClr>
                      </a:solidFill>
                    </a:ln>
                    <a:solidFill>
                      <a:srgbClr val="5A5A5A"/>
                    </a:solidFill>
                    <a:latin typeface="a뉴고딕L" panose="02020600000000000000" pitchFamily="18" charset="-127"/>
                    <a:ea typeface="a뉴고딕L" panose="02020600000000000000" pitchFamily="18" charset="-127"/>
                  </a:defRPr>
                </a:lvl1pPr>
              </a:lstStyle>
              <a:p>
                <a:r>
                  <a:rPr lang="ko-KR" altLang="en-US" dirty="0">
                    <a:ln w="6350">
                      <a:solidFill>
                        <a:srgbClr val="5A5A5A">
                          <a:alpha val="80000"/>
                        </a:srgbClr>
                      </a:solidFill>
                    </a:ln>
                  </a:rPr>
                  <a:t>개발자 문의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97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0220" y="305389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en-US" altLang="ko-KR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SL Edition </a:t>
            </a:r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이란</a:t>
            </a:r>
            <a:r>
              <a:rPr lang="en-US" altLang="ko-KR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?</a:t>
            </a:r>
            <a:endParaRPr lang="ko-KR" altLang="en-US" sz="2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6291" y="88119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01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20349" y="1529439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>
                <a:solidFill>
                  <a:srgbClr val="E62F8A"/>
                </a:solidFill>
              </a:rPr>
              <a:t>자동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51C4EB"/>
                </a:solidFill>
              </a:rPr>
              <a:t>다중</a:t>
            </a:r>
            <a:r>
              <a:rPr lang="ko-KR" altLang="en-US" sz="2800" dirty="0"/>
              <a:t> 카트 </a:t>
            </a:r>
            <a:r>
              <a:rPr lang="ko-KR" altLang="en-US" sz="2800" dirty="0" err="1"/>
              <a:t>접속기</a:t>
            </a:r>
            <a:r>
              <a:rPr lang="ko-KR" altLang="en-US" sz="2800" dirty="0"/>
              <a:t> 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">
            <a:extLst>
              <a:ext uri="{FF2B5EF4-FFF2-40B4-BE49-F238E27FC236}">
                <a16:creationId xmlns:a16="http://schemas.microsoft.com/office/drawing/2014/main" id="{6E84E831-B09F-4CC7-A77D-93A6F676DDED}"/>
              </a:ext>
            </a:extLst>
          </p:cNvPr>
          <p:cNvSpPr/>
          <p:nvPr/>
        </p:nvSpPr>
        <p:spPr>
          <a:xfrm>
            <a:off x="380450" y="2483223"/>
            <a:ext cx="3849587" cy="3948512"/>
          </a:xfrm>
          <a:prstGeom prst="roundRect">
            <a:avLst>
              <a:gd name="adj" fmla="val 13040"/>
            </a:avLst>
          </a:prstGeom>
          <a:noFill/>
          <a:ln w="19050">
            <a:gradFill flip="none" rotWithShape="1"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8B112A-6E55-459C-BD39-98BCD5FCCF94}"/>
              </a:ext>
            </a:extLst>
          </p:cNvPr>
          <p:cNvSpPr/>
          <p:nvPr/>
        </p:nvSpPr>
        <p:spPr>
          <a:xfrm>
            <a:off x="4928692" y="2669510"/>
            <a:ext cx="19720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ko-KR" sz="3000" dirty="0"/>
              <a:t>utomatic</a:t>
            </a:r>
          </a:p>
          <a:p>
            <a:pPr algn="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ko-KR" sz="3000" dirty="0"/>
              <a:t>onnection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DE4926-5A16-45F1-9147-2A90441A2782}"/>
              </a:ext>
            </a:extLst>
          </p:cNvPr>
          <p:cNvSpPr/>
          <p:nvPr/>
        </p:nvSpPr>
        <p:spPr>
          <a:xfrm>
            <a:off x="7003620" y="2853326"/>
            <a:ext cx="1675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자동 로그인 및</a:t>
            </a:r>
            <a:endParaRPr lang="en-US" altLang="ko-KR" dirty="0"/>
          </a:p>
          <a:p>
            <a:pPr algn="r"/>
            <a:r>
              <a:rPr lang="ko-KR" altLang="en-US" dirty="0"/>
              <a:t>게임 접속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B231B38-24C7-43AA-9B73-F3653C4CCA84}"/>
              </a:ext>
            </a:extLst>
          </p:cNvPr>
          <p:cNvSpPr/>
          <p:nvPr/>
        </p:nvSpPr>
        <p:spPr>
          <a:xfrm>
            <a:off x="5096303" y="3979861"/>
            <a:ext cx="19073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3000" dirty="0"/>
              <a:t>ave 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Id/Pw</a:t>
            </a:r>
            <a:endParaRPr lang="en-US" altLang="ko-KR" sz="3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5175C-D0B3-43C2-93B3-77AC65678531}"/>
              </a:ext>
            </a:extLst>
          </p:cNvPr>
          <p:cNvSpPr/>
          <p:nvPr/>
        </p:nvSpPr>
        <p:spPr>
          <a:xfrm>
            <a:off x="7502659" y="4072194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/>
              <a:t>계정 저장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5DE55D-9711-4521-B61B-881DB5EBD302}"/>
              </a:ext>
            </a:extLst>
          </p:cNvPr>
          <p:cNvSpPr/>
          <p:nvPr/>
        </p:nvSpPr>
        <p:spPr>
          <a:xfrm>
            <a:off x="4453745" y="4833336"/>
            <a:ext cx="4388958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ko-KR" sz="3000" dirty="0"/>
              <a:t>ECRET </a:t>
            </a:r>
            <a:r>
              <a:rPr lang="en-US" altLang="ko-KR" sz="300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altLang="ko-KR" sz="3000" dirty="0"/>
              <a:t>EGEND  </a:t>
            </a:r>
            <a:r>
              <a:rPr lang="ko-KR" altLang="en-US" dirty="0"/>
              <a:t>방송국 접속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       SL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유저분들을 위한 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편의 유틸리티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프로그램   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5F001A-D9D7-4961-9606-F20315404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5" y="2533429"/>
            <a:ext cx="2832100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55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984337" y="1535530"/>
            <a:ext cx="1175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도움말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DD539-FDF9-4CE9-B45D-90EA9F275C7A}"/>
              </a:ext>
            </a:extLst>
          </p:cNvPr>
          <p:cNvSpPr/>
          <p:nvPr/>
        </p:nvSpPr>
        <p:spPr>
          <a:xfrm>
            <a:off x="5328788" y="3868114"/>
            <a:ext cx="2905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단축키는 필히 숙지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!!!!!!</a:t>
            </a: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특히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ESC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는 프로그램 종료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262A36-F611-47D6-905B-AC1F6F67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3" y="2361360"/>
            <a:ext cx="4719494" cy="4075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FED8F29-07DE-45C0-96AC-2FF671611B94}"/>
              </a:ext>
            </a:extLst>
          </p:cNvPr>
          <p:cNvSpPr/>
          <p:nvPr/>
        </p:nvSpPr>
        <p:spPr>
          <a:xfrm>
            <a:off x="999372" y="3986074"/>
            <a:ext cx="3572628" cy="31959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554A18-FEE5-44DB-8A51-4DB04F1B1DC9}"/>
              </a:ext>
            </a:extLst>
          </p:cNvPr>
          <p:cNvSpPr/>
          <p:nvPr/>
        </p:nvSpPr>
        <p:spPr>
          <a:xfrm>
            <a:off x="999370" y="4672361"/>
            <a:ext cx="3572628" cy="67165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1D0390-F2A1-4F50-BE5F-C93E160C9C28}"/>
              </a:ext>
            </a:extLst>
          </p:cNvPr>
          <p:cNvSpPr/>
          <p:nvPr/>
        </p:nvSpPr>
        <p:spPr>
          <a:xfrm>
            <a:off x="5328788" y="4814673"/>
            <a:ext cx="3142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SL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길드 한에 배포하는 것이니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공유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D04071-C603-454B-9716-C45B4D2913E4}"/>
              </a:ext>
            </a:extLst>
          </p:cNvPr>
          <p:cNvSpPr/>
          <p:nvPr/>
        </p:nvSpPr>
        <p:spPr>
          <a:xfrm>
            <a:off x="5328788" y="2686836"/>
            <a:ext cx="29354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(+)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Microsoft Edge </a:t>
            </a:r>
            <a:r>
              <a:rPr lang="ko-KR" altLang="en-US" b="1" dirty="0">
                <a:solidFill>
                  <a:schemeClr val="accent1"/>
                </a:solidFill>
              </a:rPr>
              <a:t>브라우저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가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없으면</a:t>
            </a:r>
            <a:r>
              <a:rPr lang="ko-KR" altLang="en-US" b="1" dirty="0">
                <a:solidFill>
                  <a:schemeClr val="accent1"/>
                </a:solidFill>
              </a:rPr>
              <a:t> 원할 한 프로그램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이용이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가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능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4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658127" y="1535530"/>
            <a:ext cx="1827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게임시작 탭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3D3930-3BA1-4CDE-ACAD-46E669759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8" y="2493525"/>
            <a:ext cx="4202298" cy="3648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3DE306-87DD-4EC5-B1A6-BDACF4874778}"/>
              </a:ext>
            </a:extLst>
          </p:cNvPr>
          <p:cNvSpPr/>
          <p:nvPr/>
        </p:nvSpPr>
        <p:spPr>
          <a:xfrm>
            <a:off x="5184955" y="2910632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아이디와 비밀번호를 입력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793F9A-5261-4548-84EC-577F2FFCB2A4}"/>
              </a:ext>
            </a:extLst>
          </p:cNvPr>
          <p:cNvSpPr/>
          <p:nvPr/>
        </p:nvSpPr>
        <p:spPr>
          <a:xfrm>
            <a:off x="5226651" y="4101038"/>
            <a:ext cx="2997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Enter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키나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‘PLAY’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버튼을 클릭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914E45-48AC-4C90-B145-E906C2302711}"/>
              </a:ext>
            </a:extLst>
          </p:cNvPr>
          <p:cNvSpPr/>
          <p:nvPr/>
        </p:nvSpPr>
        <p:spPr>
          <a:xfrm>
            <a:off x="5283607" y="5186062"/>
            <a:ext cx="28552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Microsoft Edge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브라우저가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켜지면서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카트라이더‘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 로그인 및 실행이 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!!</a:t>
            </a:r>
          </a:p>
          <a:p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85BFA5F-56FB-4770-815E-EB76AE4540E4}"/>
              </a:ext>
            </a:extLst>
          </p:cNvPr>
          <p:cNvSpPr/>
          <p:nvPr/>
        </p:nvSpPr>
        <p:spPr>
          <a:xfrm>
            <a:off x="6360069" y="3400487"/>
            <a:ext cx="479394" cy="5963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28D350-6665-4217-B654-98EA36450E0F}"/>
              </a:ext>
            </a:extLst>
          </p:cNvPr>
          <p:cNvSpPr/>
          <p:nvPr/>
        </p:nvSpPr>
        <p:spPr>
          <a:xfrm>
            <a:off x="6360069" y="4544228"/>
            <a:ext cx="479394" cy="5963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D46208-A333-4DC7-A294-7D2087B727A9}"/>
              </a:ext>
            </a:extLst>
          </p:cNvPr>
          <p:cNvCxnSpPr>
            <a:cxnSpLocks/>
          </p:cNvCxnSpPr>
          <p:nvPr/>
        </p:nvCxnSpPr>
        <p:spPr>
          <a:xfrm flipV="1">
            <a:off x="4349781" y="2164077"/>
            <a:ext cx="2361460" cy="92425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FCDA747-438E-4661-9C80-6B6CFDCEED27}"/>
              </a:ext>
            </a:extLst>
          </p:cNvPr>
          <p:cNvSpPr/>
          <p:nvPr/>
        </p:nvSpPr>
        <p:spPr>
          <a:xfrm>
            <a:off x="4125802" y="2982749"/>
            <a:ext cx="457373" cy="4194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F4269C-D916-4CA9-A4D8-16A5B1B15207}"/>
              </a:ext>
            </a:extLst>
          </p:cNvPr>
          <p:cNvSpPr/>
          <p:nvPr/>
        </p:nvSpPr>
        <p:spPr>
          <a:xfrm>
            <a:off x="6716577" y="1983604"/>
            <a:ext cx="136287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”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메인 버튼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8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609235" y="1535530"/>
            <a:ext cx="1925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자동시작 탭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BD630B-98E6-4A01-AF30-EE8D4BD6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0" y="2477135"/>
            <a:ext cx="4258013" cy="3666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B14834C-BE78-49D3-9704-9DE8558DE511}"/>
              </a:ext>
            </a:extLst>
          </p:cNvPr>
          <p:cNvSpPr/>
          <p:nvPr/>
        </p:nvSpPr>
        <p:spPr>
          <a:xfrm>
            <a:off x="5353692" y="3099745"/>
            <a:ext cx="2829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&lt;= </a:t>
            </a:r>
            <a:r>
              <a:rPr lang="ko-KR" altLang="en-US" b="1" dirty="0">
                <a:solidFill>
                  <a:srgbClr val="FF0000"/>
                </a:solidFill>
              </a:rPr>
              <a:t>첫 번째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계정 접속 버튼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접속 방식은 앞과 동일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3A69A0-16DF-47FA-93B7-E69C552F3123}"/>
              </a:ext>
            </a:extLst>
          </p:cNvPr>
          <p:cNvSpPr/>
          <p:nvPr/>
        </p:nvSpPr>
        <p:spPr>
          <a:xfrm>
            <a:off x="5353692" y="4110258"/>
            <a:ext cx="2829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&lt;= </a:t>
            </a:r>
            <a:r>
              <a:rPr lang="ko-KR" altLang="en-US" b="1" dirty="0">
                <a:solidFill>
                  <a:srgbClr val="E6AF00"/>
                </a:solidFill>
              </a:rPr>
              <a:t>두 번째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계정 접속 버튼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접속 방식은 앞과 동일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81E6BA-EBAC-40D2-8CE3-C6C4D5C12958}"/>
              </a:ext>
            </a:extLst>
          </p:cNvPr>
          <p:cNvSpPr/>
          <p:nvPr/>
        </p:nvSpPr>
        <p:spPr>
          <a:xfrm>
            <a:off x="5353692" y="5096438"/>
            <a:ext cx="2829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&lt;= </a:t>
            </a:r>
            <a:r>
              <a:rPr lang="ko-KR" altLang="en-US" b="1" dirty="0">
                <a:solidFill>
                  <a:srgbClr val="F2E17E"/>
                </a:solidFill>
              </a:rPr>
              <a:t>세 번째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계정 접속 버튼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접속 방식은 앞과 동일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5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564352" y="1535530"/>
            <a:ext cx="2015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en-US" altLang="ko-KR" sz="2800" dirty="0"/>
              <a:t>SL</a:t>
            </a:r>
            <a:r>
              <a:rPr lang="ko-KR" altLang="en-US" sz="2800" dirty="0"/>
              <a:t>방송국 탭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A103400-923C-4517-9DBE-85C606FE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9" y="2637397"/>
            <a:ext cx="4754817" cy="3238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922050-6A9B-4483-8558-17B6EC7DC196}"/>
              </a:ext>
            </a:extLst>
          </p:cNvPr>
          <p:cNvSpPr/>
          <p:nvPr/>
        </p:nvSpPr>
        <p:spPr>
          <a:xfrm>
            <a:off x="5656093" y="3268688"/>
            <a:ext cx="28328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개의 </a:t>
            </a:r>
            <a:r>
              <a:rPr lang="ko-KR" altLang="en-US" sz="2000" b="1" dirty="0">
                <a:solidFill>
                  <a:srgbClr val="FF0000"/>
                </a:solidFill>
              </a:rPr>
              <a:t>무</a:t>
            </a:r>
            <a:r>
              <a:rPr lang="ko-KR" altLang="en-US" sz="2000" b="1" dirty="0">
                <a:solidFill>
                  <a:srgbClr val="FFC000"/>
                </a:solidFill>
              </a:rPr>
              <a:t>지</a:t>
            </a:r>
            <a:r>
              <a:rPr lang="ko-KR" altLang="en-US" sz="2000" b="1" dirty="0">
                <a:solidFill>
                  <a:srgbClr val="FFFF66"/>
                </a:solidFill>
              </a:rPr>
              <a:t>개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버튼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으로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길드원의 방송국 이동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!!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9CAE3-7C6E-48EF-96E3-DF1808217EA1}"/>
              </a:ext>
            </a:extLst>
          </p:cNvPr>
          <p:cNvSpPr/>
          <p:nvPr/>
        </p:nvSpPr>
        <p:spPr>
          <a:xfrm>
            <a:off x="5656093" y="4602367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오른쪽 기다란 버튼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으로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SL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카페 이동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!!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26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459355" y="153553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프로그램 설정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30258BB-53C8-46FD-8394-2D9B3EBF0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" y="2517368"/>
            <a:ext cx="3947160" cy="1181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215F60-7983-4A26-8996-8B714C435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43" y="2498082"/>
            <a:ext cx="4099560" cy="141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277C97-A1CF-4062-A980-2380BF4E5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43" y="4541617"/>
            <a:ext cx="4061460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8D6039-44C9-4EE8-9BDD-F217D560B306}"/>
              </a:ext>
            </a:extLst>
          </p:cNvPr>
          <p:cNvSpPr/>
          <p:nvPr/>
        </p:nvSpPr>
        <p:spPr>
          <a:xfrm>
            <a:off x="760321" y="3915402"/>
            <a:ext cx="3850734" cy="25853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F2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버튼을 누르면 설정창으로 이동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됨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체크로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ON/OFF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설정 가능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체크하면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메인 버튼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게임 시작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방송 링크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이동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시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프로그램이 종료됨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!!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C9B1BE-03D1-46C2-9B2F-8131E306B87E}"/>
              </a:ext>
            </a:extLst>
          </p:cNvPr>
          <p:cNvSpPr/>
          <p:nvPr/>
        </p:nvSpPr>
        <p:spPr>
          <a:xfrm>
            <a:off x="5035253" y="3905344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메인 버튼의 동작 방향을 결정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!!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24C54F-507C-4F56-84D1-7D09E7C0554E}"/>
              </a:ext>
            </a:extLst>
          </p:cNvPr>
          <p:cNvSpPr/>
          <p:nvPr/>
        </p:nvSpPr>
        <p:spPr>
          <a:xfrm>
            <a:off x="4967055" y="5843092"/>
            <a:ext cx="38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자동시작 탭 ‘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Game Start’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계정 결정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!!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6EB4719-C7AC-4438-A466-C9BD91BC85B8}"/>
              </a:ext>
            </a:extLst>
          </p:cNvPr>
          <p:cNvSpPr/>
          <p:nvPr/>
        </p:nvSpPr>
        <p:spPr>
          <a:xfrm>
            <a:off x="760321" y="3527239"/>
            <a:ext cx="367789" cy="3720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F5A439E-6A11-4F70-841A-4E423B36A031}"/>
              </a:ext>
            </a:extLst>
          </p:cNvPr>
          <p:cNvSpPr/>
          <p:nvPr/>
        </p:nvSpPr>
        <p:spPr>
          <a:xfrm>
            <a:off x="4161398" y="3527240"/>
            <a:ext cx="367789" cy="3720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07614" y="768377"/>
            <a:ext cx="8528773" cy="72000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0" y="6634592"/>
            <a:ext cx="9144000" cy="223407"/>
          </a:xfrm>
          <a:prstGeom prst="rect">
            <a:avLst/>
          </a:prstGeom>
          <a:gradFill>
            <a:gsLst>
              <a:gs pos="50000">
                <a:schemeClr val="accent4">
                  <a:alpha val="90000"/>
                </a:schemeClr>
              </a:gs>
              <a:gs pos="0">
                <a:schemeClr val="accent2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7788833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138876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88920" y="430648"/>
            <a:ext cx="0" cy="294876"/>
          </a:xfrm>
          <a:prstGeom prst="line">
            <a:avLst/>
          </a:prstGeom>
          <a:ln cap="rnd">
            <a:solidFill>
              <a:schemeClr val="tx2">
                <a:lumMod val="60000"/>
                <a:lumOff val="4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6569867"/>
            <a:ext cx="683924" cy="381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340B39F-B292-463C-B9BB-8C555199724B}"/>
              </a:ext>
            </a:extLst>
          </p:cNvPr>
          <p:cNvSpPr txBox="1"/>
          <p:nvPr/>
        </p:nvSpPr>
        <p:spPr>
          <a:xfrm>
            <a:off x="110987" y="88119"/>
            <a:ext cx="888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4400" spc="0" dirty="0">
                <a:latin typeface="a뉴고딕E" panose="02020600000000000000" pitchFamily="18" charset="-127"/>
                <a:ea typeface="a뉴고딕E" panose="02020600000000000000" pitchFamily="18" charset="-127"/>
              </a:rPr>
              <a:t>02</a:t>
            </a:r>
            <a:endParaRPr lang="ko-KR" altLang="en-US" sz="4400" spc="0" dirty="0">
              <a:latin typeface="a뉴고딕E" panose="02020600000000000000" pitchFamily="18" charset="-127"/>
              <a:ea typeface="a뉴고딕E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9A0E42-8D1A-4CA3-9D69-C4FE33B50A28}"/>
              </a:ext>
            </a:extLst>
          </p:cNvPr>
          <p:cNvSpPr txBox="1"/>
          <p:nvPr/>
        </p:nvSpPr>
        <p:spPr>
          <a:xfrm>
            <a:off x="840220" y="305389"/>
            <a:ext cx="1205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pPr algn="l"/>
            <a:r>
              <a:rPr lang="ko-KR" altLang="en-US" sz="2200" dirty="0">
                <a:latin typeface="a뉴고딕M" panose="02020600000000000000" pitchFamily="18" charset="-127"/>
                <a:ea typeface="a뉴고딕M" panose="02020600000000000000" pitchFamily="18" charset="-127"/>
              </a:rPr>
              <a:t>사용방법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797F3-96AA-4E17-A99C-71C87A66B8F0}"/>
              </a:ext>
            </a:extLst>
          </p:cNvPr>
          <p:cNvSpPr txBox="1"/>
          <p:nvPr/>
        </p:nvSpPr>
        <p:spPr>
          <a:xfrm>
            <a:off x="7416493" y="362052"/>
            <a:ext cx="3834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/>
              <a:t>1</a:t>
            </a:r>
            <a:r>
              <a:rPr lang="ko-KR" altLang="en-US" sz="1050" dirty="0"/>
              <a:t>장</a:t>
            </a:r>
            <a:endParaRPr lang="en-US" altLang="ko-KR" sz="1050" dirty="0"/>
          </a:p>
          <a:p>
            <a:r>
              <a:rPr lang="ko-KR" altLang="en-US" sz="1050" dirty="0"/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027CC1-B2B8-497A-B2C7-283942AEDEB4}"/>
              </a:ext>
            </a:extLst>
          </p:cNvPr>
          <p:cNvSpPr txBox="1"/>
          <p:nvPr/>
        </p:nvSpPr>
        <p:spPr>
          <a:xfrm>
            <a:off x="7767472" y="362052"/>
            <a:ext cx="3850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2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 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064EEE-4856-4C91-A386-5CA60180B4E1}"/>
              </a:ext>
            </a:extLst>
          </p:cNvPr>
          <p:cNvSpPr txBox="1"/>
          <p:nvPr/>
        </p:nvSpPr>
        <p:spPr>
          <a:xfrm>
            <a:off x="8121658" y="362052"/>
            <a:ext cx="380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3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471DC-4BCC-45B3-A44D-CD27A75DC89A}"/>
              </a:ext>
            </a:extLst>
          </p:cNvPr>
          <p:cNvSpPr txBox="1"/>
          <p:nvPr/>
        </p:nvSpPr>
        <p:spPr>
          <a:xfrm>
            <a:off x="8473438" y="362052"/>
            <a:ext cx="3802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200" spc="-15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13500000" scaled="1"/>
                  <a:tileRect/>
                </a:gradFill>
                <a:latin typeface="a뉴고딕M" panose="02020600000000000000" pitchFamily="18" charset="-127"/>
                <a:ea typeface="a뉴고딕M" panose="02020600000000000000" pitchFamily="18" charset="-127"/>
              </a:defRPr>
            </a:lvl1pPr>
          </a:lstStyle>
          <a:p>
            <a:r>
              <a:rPr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4</a:t>
            </a: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장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rPr>
              <a:t>설명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  <a:p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a뉴고딕L" panose="02020600000000000000" pitchFamily="18" charset="-127"/>
              <a:ea typeface="a뉴고딕L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13A95-744A-488B-BEE5-BF8EA629A6B4}"/>
              </a:ext>
            </a:extLst>
          </p:cNvPr>
          <p:cNvSpPr txBox="1"/>
          <p:nvPr/>
        </p:nvSpPr>
        <p:spPr>
          <a:xfrm>
            <a:off x="3795985" y="1535530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pc="-150">
                <a:ln w="6350">
                  <a:solidFill>
                    <a:schemeClr val="tx2">
                      <a:lumMod val="75000"/>
                      <a:alpha val="8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a뉴고딕L" panose="02020600000000000000" pitchFamily="18" charset="-127"/>
                <a:ea typeface="a뉴고딕L" panose="02020600000000000000" pitchFamily="18" charset="-127"/>
              </a:defRPr>
            </a:lvl1pPr>
          </a:lstStyle>
          <a:p>
            <a:r>
              <a:rPr lang="ko-KR" altLang="en-US" sz="2800" dirty="0"/>
              <a:t>계정 설정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D159E2-8EAA-42A3-8546-569114EFBC77}"/>
              </a:ext>
            </a:extLst>
          </p:cNvPr>
          <p:cNvCxnSpPr/>
          <p:nvPr/>
        </p:nvCxnSpPr>
        <p:spPr>
          <a:xfrm>
            <a:off x="3445447" y="2174055"/>
            <a:ext cx="2253104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EEB0F6E-62EA-414A-BECF-032955A83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7" y="2527233"/>
            <a:ext cx="7071360" cy="2773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9FBF20-8428-4212-8E45-C93CD9F59660}"/>
              </a:ext>
            </a:extLst>
          </p:cNvPr>
          <p:cNvSpPr/>
          <p:nvPr/>
        </p:nvSpPr>
        <p:spPr>
          <a:xfrm>
            <a:off x="840220" y="5443292"/>
            <a:ext cx="665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체크하면 활성화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체크 안 하면 비활성화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=&gt;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활성화되면 자동시작 탭의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‘Game Start’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버튼 이용 가능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!!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EEC99C-139C-49E7-A015-FEA8654BFE7A}"/>
              </a:ext>
            </a:extLst>
          </p:cNvPr>
          <p:cNvSpPr/>
          <p:nvPr/>
        </p:nvSpPr>
        <p:spPr>
          <a:xfrm>
            <a:off x="5348013" y="4310832"/>
            <a:ext cx="2737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닉네임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ID,PW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를 입력하고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저장을 눌러야 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!!!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EFB8D73-13E4-4979-B781-FEFD42DF0E21}"/>
              </a:ext>
            </a:extLst>
          </p:cNvPr>
          <p:cNvCxnSpPr>
            <a:cxnSpLocks/>
          </p:cNvCxnSpPr>
          <p:nvPr/>
        </p:nvCxnSpPr>
        <p:spPr>
          <a:xfrm flipH="1">
            <a:off x="2237173" y="3392428"/>
            <a:ext cx="2201662" cy="12312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67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연결2">
      <a:dk1>
        <a:sysClr val="windowText" lastClr="000000"/>
      </a:dk1>
      <a:lt1>
        <a:sysClr val="window" lastClr="FFFFFF"/>
      </a:lt1>
      <a:dk2>
        <a:srgbClr val="5A5A5A"/>
      </a:dk2>
      <a:lt2>
        <a:srgbClr val="E7E6E6"/>
      </a:lt2>
      <a:accent1>
        <a:srgbClr val="8BA9D8"/>
      </a:accent1>
      <a:accent2>
        <a:srgbClr val="51C4EB"/>
      </a:accent2>
      <a:accent3>
        <a:srgbClr val="ABADB3"/>
      </a:accent3>
      <a:accent4>
        <a:srgbClr val="D491C5"/>
      </a:accent4>
      <a:accent5>
        <a:srgbClr val="F081B8"/>
      </a:accent5>
      <a:accent6>
        <a:srgbClr val="D6CDD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rgbClr val="464646">
                  <a:alpha val="80000"/>
                </a:srgbClr>
              </a:solidFill>
            </a:ln>
            <a:solidFill>
              <a:srgbClr val="46464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580</Words>
  <Application>Microsoft Office PowerPoint</Application>
  <PresentationFormat>화면 슬라이드 쇼(4:3)</PresentationFormat>
  <Paragraphs>214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Calibri</vt:lpstr>
      <vt:lpstr>a뉴고딕E</vt:lpstr>
      <vt:lpstr>a뉴고딕L</vt:lpstr>
      <vt:lpstr>맑은 고딕</vt:lpstr>
      <vt:lpstr>Symbol</vt:lpstr>
      <vt:lpstr>Calibri Light</vt:lpstr>
      <vt:lpstr>a뉴고딕M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진선량</dc:creator>
  <cp:lastModifiedBy>안 성현</cp:lastModifiedBy>
  <cp:revision>71</cp:revision>
  <dcterms:created xsi:type="dcterms:W3CDTF">2017-05-09T09:40:15Z</dcterms:created>
  <dcterms:modified xsi:type="dcterms:W3CDTF">2019-03-01T15:58:43Z</dcterms:modified>
</cp:coreProperties>
</file>