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6C2D8A-615A-4A40-9985-C1B8F6A035E0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ACAA0B-85F6-49DC-9506-30AA256ED9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721" y="642918"/>
            <a:ext cx="9167877" cy="2000264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Игра </a:t>
            </a:r>
            <a:r>
              <a:rPr lang="en-US" sz="6000" dirty="0" smtClean="0">
                <a:latin typeface="Algerian" pitchFamily="82" charset="0"/>
              </a:rPr>
              <a:t>‘GUNSLAVE’</a:t>
            </a:r>
            <a:r>
              <a:rPr lang="ar-BH" dirty="0" smtClean="0">
                <a:latin typeface="Algerian" pitchFamily="82" charset="0"/>
              </a:rPr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143512"/>
            <a:ext cx="6215106" cy="147065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Bahnschrift Light" pitchFamily="34" charset="0"/>
              </a:rPr>
              <a:t>Выполнил</a:t>
            </a:r>
            <a:r>
              <a:rPr lang="en-US" dirty="0" smtClean="0">
                <a:latin typeface="Bahnschrift Light" pitchFamily="34" charset="0"/>
              </a:rPr>
              <a:t>: </a:t>
            </a:r>
            <a:endParaRPr lang="ru-RU" dirty="0" smtClean="0">
              <a:latin typeface="Bahnschrift Light" pitchFamily="34" charset="0"/>
            </a:endParaRPr>
          </a:p>
          <a:p>
            <a:r>
              <a:rPr lang="ru-RU" dirty="0" smtClean="0">
                <a:latin typeface="Bahnschrift Light" pitchFamily="34" charset="0"/>
              </a:rPr>
              <a:t>Кириллов Владимир Сергеевич 9 </a:t>
            </a:r>
            <a:r>
              <a:rPr lang="en-US" dirty="0" smtClean="0">
                <a:latin typeface="Bahnschrift Light" pitchFamily="34" charset="0"/>
              </a:rPr>
              <a:t>‘</a:t>
            </a:r>
            <a:r>
              <a:rPr lang="ru-RU" dirty="0" smtClean="0">
                <a:latin typeface="Bahnschrift Light" pitchFamily="34" charset="0"/>
              </a:rPr>
              <a:t>Б</a:t>
            </a:r>
            <a:r>
              <a:rPr lang="en-US" dirty="0" smtClean="0">
                <a:latin typeface="Bahnschrift Light" pitchFamily="34" charset="0"/>
              </a:rPr>
              <a:t>’</a:t>
            </a:r>
            <a:r>
              <a:rPr lang="ru-RU" dirty="0" smtClean="0">
                <a:latin typeface="Bahnschrift Light" pitchFamily="34" charset="0"/>
              </a:rPr>
              <a:t> класс</a:t>
            </a:r>
          </a:p>
          <a:p>
            <a:r>
              <a:rPr lang="ru-RU" dirty="0" smtClean="0">
                <a:latin typeface="Bahnschrift Light" pitchFamily="34" charset="0"/>
              </a:rPr>
              <a:t>Руководитель</a:t>
            </a:r>
            <a:r>
              <a:rPr lang="en-US" dirty="0" smtClean="0">
                <a:latin typeface="Bahnschrift Light" pitchFamily="34" charset="0"/>
              </a:rPr>
              <a:t>:</a:t>
            </a:r>
          </a:p>
          <a:p>
            <a:r>
              <a:rPr lang="ru-RU" dirty="0" smtClean="0">
                <a:latin typeface="Bahnschrift Light" pitchFamily="34" charset="0"/>
              </a:rPr>
              <a:t>Дузькрятченко Светлана Александровна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2643182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latin typeface="Bahnschrift Light" pitchFamily="34" charset="0"/>
              </a:rPr>
              <a:t>Взял из головы, но вроде переводится круто – 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  <a:latin typeface="Bahnschrift Light" pitchFamily="34" charset="0"/>
              </a:rPr>
              <a:t>‘</a:t>
            </a:r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  <a:latin typeface="Bahnschrift Light" pitchFamily="34" charset="0"/>
              </a:rPr>
              <a:t>Раб оружия</a:t>
            </a:r>
            <a:r>
              <a:rPr lang="en-US" sz="1400" dirty="0" smtClean="0">
                <a:solidFill>
                  <a:schemeClr val="tx1">
                    <a:lumMod val="85000"/>
                  </a:schemeClr>
                </a:solidFill>
                <a:latin typeface="Bahnschrift Light" pitchFamily="34" charset="0"/>
              </a:rPr>
              <a:t>’</a:t>
            </a:r>
            <a:endParaRPr lang="ru-RU" sz="1400" dirty="0">
              <a:solidFill>
                <a:schemeClr val="tx1">
                  <a:lumMod val="85000"/>
                </a:schemeClr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4305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latin typeface="Bahnschrift Light" pitchFamily="34" charset="0"/>
              </a:rPr>
              <a:t>Создать игру для удовольствия и для уничтожения толп монстров, лишь бы прожить в мире игры еще хоть минуту</a:t>
            </a:r>
            <a:endParaRPr lang="ru-RU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571612"/>
            <a:ext cx="7498080" cy="46767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Создать классы для разных групп объектов в игре(игрок, комната, этаж, уровень, </a:t>
            </a:r>
            <a:r>
              <a:rPr lang="ru-RU" dirty="0" err="1" smtClean="0"/>
              <a:t>моб</a:t>
            </a:r>
            <a:r>
              <a:rPr lang="ru-RU" dirty="0" smtClean="0"/>
              <a:t>)(готово)</a:t>
            </a:r>
            <a:endParaRPr lang="ru-RU" dirty="0" smtClean="0"/>
          </a:p>
          <a:p>
            <a:r>
              <a:rPr lang="ru-RU" dirty="0" smtClean="0"/>
              <a:t>Добавить спрайты для всех </a:t>
            </a:r>
            <a:r>
              <a:rPr lang="ru-RU" dirty="0" smtClean="0"/>
              <a:t>объектов(готово)</a:t>
            </a:r>
            <a:endParaRPr lang="ru-RU" dirty="0" smtClean="0"/>
          </a:p>
          <a:p>
            <a:r>
              <a:rPr lang="ru-RU" dirty="0" smtClean="0"/>
              <a:t>Добавить оружие нескольких </a:t>
            </a:r>
            <a:r>
              <a:rPr lang="ru-RU" dirty="0" smtClean="0"/>
              <a:t>видов</a:t>
            </a:r>
            <a:endParaRPr lang="ru-RU" dirty="0" smtClean="0"/>
          </a:p>
          <a:p>
            <a:r>
              <a:rPr lang="ru-RU" dirty="0" smtClean="0"/>
              <a:t>Сделать различных </a:t>
            </a:r>
            <a:r>
              <a:rPr lang="ru-RU" dirty="0" err="1" smtClean="0"/>
              <a:t>мобов</a:t>
            </a:r>
            <a:endParaRPr lang="ru-RU" dirty="0" smtClean="0"/>
          </a:p>
          <a:p>
            <a:r>
              <a:rPr lang="ru-RU" dirty="0" smtClean="0"/>
              <a:t>Собрать всё в одну функцию, которая все будет генерировать сама, и не один раз(готово)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над задачами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Сначала пришла идея, как реализовать классы комнат, </a:t>
            </a:r>
            <a:r>
              <a:rPr lang="ru-RU" dirty="0" err="1" smtClean="0"/>
              <a:t>мобов</a:t>
            </a:r>
            <a:r>
              <a:rPr lang="ru-RU" dirty="0" smtClean="0"/>
              <a:t>, этажей</a:t>
            </a:r>
          </a:p>
          <a:p>
            <a:r>
              <a:rPr lang="ru-RU" dirty="0" smtClean="0"/>
              <a:t>Разработал эти классы, учитывая их взаимодействие друг с другом</a:t>
            </a:r>
          </a:p>
          <a:p>
            <a:r>
              <a:rPr lang="ru-RU" dirty="0" smtClean="0"/>
              <a:t>Позаимствовал </a:t>
            </a:r>
            <a:r>
              <a:rPr lang="ru-RU" dirty="0" smtClean="0"/>
              <a:t>и доделал спрайты </a:t>
            </a:r>
          </a:p>
          <a:p>
            <a:r>
              <a:rPr lang="ru-RU" dirty="0" smtClean="0"/>
              <a:t>Собрал все что можно в отдельные функции и классы, и автоматизировал создание этажей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50070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Будут </a:t>
            </a:r>
            <a:r>
              <a:rPr lang="ru-RU" sz="3600" dirty="0" smtClean="0"/>
              <a:t>р</a:t>
            </a:r>
            <a:r>
              <a:rPr lang="ru-RU" sz="3600" dirty="0" smtClean="0"/>
              <a:t>азные </a:t>
            </a:r>
            <a:r>
              <a:rPr lang="ru-RU" sz="3600" dirty="0" smtClean="0"/>
              <a:t>виды комнат</a:t>
            </a:r>
            <a:endParaRPr lang="ru-RU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3305637" cy="181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357430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0099"/>
                </a:solidFill>
              </a:rPr>
              <a:t>Зимний</a:t>
            </a:r>
            <a:endParaRPr lang="ru-RU" sz="2800" dirty="0">
              <a:solidFill>
                <a:srgbClr val="000099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85728"/>
            <a:ext cx="255439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429256" y="2357430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Обычный</a:t>
            </a:r>
            <a:endParaRPr lang="ru-RU" sz="2800" dirty="0">
              <a:solidFill>
                <a:srgbClr val="00B05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643182"/>
            <a:ext cx="2286016" cy="177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786050" y="478632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9900"/>
                </a:solidFill>
              </a:rPr>
              <a:t>И лавовый</a:t>
            </a:r>
            <a:endParaRPr lang="ru-RU" sz="28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Игрушка на пару раз, но все-таки поиграть можно, особенно учитывая, что полный потенциал персонажа можно раскрыть, только пройдя темное подземелье несколько раз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268</TotalTime>
  <Words>137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Игра ‘GUNSLAVE’ </vt:lpstr>
      <vt:lpstr>Цель работы</vt:lpstr>
      <vt:lpstr>Задачи проекта</vt:lpstr>
      <vt:lpstr>Работа над задачами</vt:lpstr>
      <vt:lpstr>Будут разные виды комнат</vt:lpstr>
      <vt:lpstr>Результат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‘GUNSLAVE’</dc:title>
  <dc:creator>User</dc:creator>
  <cp:lastModifiedBy>User</cp:lastModifiedBy>
  <cp:revision>14</cp:revision>
  <dcterms:created xsi:type="dcterms:W3CDTF">2021-12-28T14:12:28Z</dcterms:created>
  <dcterms:modified xsi:type="dcterms:W3CDTF">2022-01-18T15:51:50Z</dcterms:modified>
</cp:coreProperties>
</file>