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D3B069-2718-477B-8EC0-CC1003EB034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7E3F85-83A4-4212-B8EC-3FCA3157579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D3B069-2718-477B-8EC0-CC1003EB034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7E3F85-83A4-4212-B8EC-3FCA315757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D3B069-2718-477B-8EC0-CC1003EB034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7E3F85-83A4-4212-B8EC-3FCA315757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D3B069-2718-477B-8EC0-CC1003EB034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7E3F85-83A4-4212-B8EC-3FCA315757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D3B069-2718-477B-8EC0-CC1003EB034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7E3F85-83A4-4212-B8EC-3FCA3157579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D3B069-2718-477B-8EC0-CC1003EB034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7E3F85-83A4-4212-B8EC-3FCA315757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D3B069-2718-477B-8EC0-CC1003EB034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7E3F85-83A4-4212-B8EC-3FCA315757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D3B069-2718-477B-8EC0-CC1003EB034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7E3F85-83A4-4212-B8EC-3FCA315757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D3B069-2718-477B-8EC0-CC1003EB034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7E3F85-83A4-4212-B8EC-3FCA3157579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D3B069-2718-477B-8EC0-CC1003EB034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7E3F85-83A4-4212-B8EC-3FCA315757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D3B069-2718-477B-8EC0-CC1003EB034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7E3F85-83A4-4212-B8EC-3FCA3157579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9D3B069-2718-477B-8EC0-CC1003EB034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27E3F85-83A4-4212-B8EC-3FCA3157579C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2976" y="928670"/>
            <a:ext cx="7858180" cy="1714512"/>
          </a:xfrm>
        </p:spPr>
        <p:txBody>
          <a:bodyPr>
            <a:normAutofit/>
          </a:bodyPr>
          <a:lstStyle/>
          <a:p>
            <a:r>
              <a:rPr lang="ru-RU" dirty="0" smtClean="0"/>
              <a:t>Игра </a:t>
            </a:r>
            <a:r>
              <a:rPr lang="en-US" dirty="0" smtClean="0"/>
              <a:t>‘</a:t>
            </a:r>
            <a:r>
              <a:rPr lang="ru-RU" dirty="0" smtClean="0"/>
              <a:t>ЧЕРНОЕ </a:t>
            </a:r>
            <a:r>
              <a:rPr lang="ru-RU" dirty="0" smtClean="0"/>
              <a:t>&amp; </a:t>
            </a:r>
            <a:r>
              <a:rPr lang="ru-RU" dirty="0" smtClean="0"/>
              <a:t>БЕЛОЕ</a:t>
            </a:r>
            <a:r>
              <a:rPr lang="en-US" dirty="0" smtClean="0"/>
              <a:t>’</a:t>
            </a:r>
            <a:r>
              <a:rPr lang="ar-BH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стиле пианино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4143380"/>
            <a:ext cx="7406640" cy="17526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endParaRPr lang="ru-RU" dirty="0" smtClean="0"/>
          </a:p>
          <a:p>
            <a:r>
              <a:rPr lang="ru-RU" dirty="0" smtClean="0"/>
              <a:t>Кириллов Владимир Сергеевич 9 </a:t>
            </a:r>
            <a:r>
              <a:rPr lang="en-US" dirty="0" smtClean="0"/>
              <a:t>‘</a:t>
            </a:r>
            <a:r>
              <a:rPr lang="ru-RU" dirty="0" smtClean="0"/>
              <a:t>Б</a:t>
            </a:r>
            <a:r>
              <a:rPr lang="en-US" dirty="0" smtClean="0"/>
              <a:t>’</a:t>
            </a:r>
            <a:r>
              <a:rPr lang="ru-RU" dirty="0" smtClean="0"/>
              <a:t> класс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</a:p>
          <a:p>
            <a:r>
              <a:rPr lang="ru-RU" dirty="0" smtClean="0"/>
              <a:t>Дузькрятченко Светлана Александровна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28" y="1643050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Мое приложение призвано лишь принести удовольствие и радость от </a:t>
            </a:r>
            <a:r>
              <a:rPr lang="ru-RU" dirty="0" err="1" smtClean="0"/>
              <a:t>играния</a:t>
            </a:r>
            <a:r>
              <a:rPr lang="ru-RU" dirty="0" smtClean="0"/>
              <a:t> на виртуальном пианино.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571612"/>
            <a:ext cx="7498080" cy="4676788"/>
          </a:xfrm>
        </p:spPr>
        <p:txBody>
          <a:bodyPr/>
          <a:lstStyle/>
          <a:p>
            <a:r>
              <a:rPr lang="ru-RU" dirty="0" smtClean="0"/>
              <a:t>Создать интерфейс</a:t>
            </a:r>
          </a:p>
          <a:p>
            <a:r>
              <a:rPr lang="ru-RU" dirty="0" smtClean="0"/>
              <a:t>Сделать понятный процесс игры</a:t>
            </a:r>
          </a:p>
          <a:p>
            <a:r>
              <a:rPr lang="ru-RU" dirty="0" smtClean="0"/>
              <a:t>Добавить несколько песен</a:t>
            </a:r>
          </a:p>
          <a:p>
            <a:r>
              <a:rPr lang="ru-RU" dirty="0" smtClean="0"/>
              <a:t>Сделать режим добавления своей песни в игру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над задачами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Сначала я создал несколько экранов со своими кнопками, текстами, и содержимым. На определенные кнопки привязал переключение между ними. Затем сделал классы для плиток и функцию, передвигающую их. Добавил и обработал две песни. И затем автоматизировал процесс добавления песен и добавил его в игру.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В результате я сделал полностью рабочую игру по типу пианино, где можно добавить любую песню по своему желанию.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улучшения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643050"/>
            <a:ext cx="7498080" cy="4605350"/>
          </a:xfrm>
        </p:spPr>
        <p:txBody>
          <a:bodyPr/>
          <a:lstStyle/>
          <a:p>
            <a:r>
              <a:rPr lang="ru-RU" dirty="0" smtClean="0"/>
              <a:t>Можно добавить несколько настроек, такие как</a:t>
            </a:r>
            <a:r>
              <a:rPr lang="en-US" dirty="0" smtClean="0"/>
              <a:t>:</a:t>
            </a:r>
            <a:r>
              <a:rPr lang="ru-RU" dirty="0" smtClean="0"/>
              <a:t> цвет клавиш, плиток, разные языки, скорость песни</a:t>
            </a:r>
          </a:p>
          <a:p>
            <a:r>
              <a:rPr lang="ru-RU" dirty="0" smtClean="0"/>
              <a:t>Также можно самому добавить еще песен, которые будут хорошо проработать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</TotalTime>
  <Words>127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Солнцестояние</vt:lpstr>
      <vt:lpstr>Игра ‘ЧЕРНОЕ &amp; БЕЛОЕ’  в стиле пианино</vt:lpstr>
      <vt:lpstr>Цель работы</vt:lpstr>
      <vt:lpstr>Задачи проекта</vt:lpstr>
      <vt:lpstr>Работа над задачами</vt:lpstr>
      <vt:lpstr>Результат</vt:lpstr>
      <vt:lpstr>Возможности улучшения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‘ЧЕРНОЕ &amp; БЕЛОЕ’  в стиле пианино</dc:title>
  <dc:creator>User</dc:creator>
  <cp:lastModifiedBy>User</cp:lastModifiedBy>
  <cp:revision>3</cp:revision>
  <dcterms:created xsi:type="dcterms:W3CDTF">2021-11-12T12:13:30Z</dcterms:created>
  <dcterms:modified xsi:type="dcterms:W3CDTF">2021-11-12T12:42:39Z</dcterms:modified>
</cp:coreProperties>
</file>