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721" y="642918"/>
            <a:ext cx="9167877" cy="2000264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lgerian" pitchFamily="82" charset="0"/>
              </a:rPr>
              <a:t>Бот </a:t>
            </a:r>
            <a:r>
              <a:rPr lang="en-US" sz="6000" dirty="0" smtClean="0">
                <a:latin typeface="Algerian" pitchFamily="82" charset="0"/>
              </a:rPr>
              <a:t>‘</a:t>
            </a:r>
            <a:r>
              <a:rPr lang="en-US" sz="6000" dirty="0" err="1" smtClean="0">
                <a:latin typeface="Algerian" pitchFamily="82" charset="0"/>
              </a:rPr>
              <a:t>GeoGesser</a:t>
            </a:r>
            <a:r>
              <a:rPr lang="en-US" sz="6000" dirty="0" smtClean="0">
                <a:latin typeface="Algerian" pitchFamily="82" charset="0"/>
              </a:rPr>
              <a:t>’</a:t>
            </a:r>
            <a:r>
              <a:rPr lang="ar-BH" dirty="0" smtClean="0">
                <a:latin typeface="Algerian" pitchFamily="82" charset="0"/>
              </a:rPr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5000636"/>
            <a:ext cx="6215106" cy="147065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itchFamily="34" charset="0"/>
              </a:rPr>
              <a:t>Выполнил</a:t>
            </a:r>
            <a:r>
              <a:rPr lang="en-US" dirty="0" smtClean="0">
                <a:latin typeface="Bahnschrift Light" pitchFamily="34" charset="0"/>
              </a:rPr>
              <a:t>: 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Кириллов Владимир Сергеевич 9 </a:t>
            </a:r>
            <a:r>
              <a:rPr lang="en-US" dirty="0" smtClean="0">
                <a:latin typeface="Bahnschrift Light" pitchFamily="34" charset="0"/>
              </a:rPr>
              <a:t>‘</a:t>
            </a:r>
            <a:r>
              <a:rPr lang="ru-RU" dirty="0" smtClean="0">
                <a:latin typeface="Bahnschrift Light" pitchFamily="34" charset="0"/>
              </a:rPr>
              <a:t>Б</a:t>
            </a:r>
            <a:r>
              <a:rPr lang="en-US" dirty="0" smtClean="0">
                <a:latin typeface="Bahnschrift Light" pitchFamily="34" charset="0"/>
              </a:rPr>
              <a:t>’</a:t>
            </a:r>
            <a:r>
              <a:rPr lang="ru-RU" dirty="0" smtClean="0">
                <a:latin typeface="Bahnschrift Light" pitchFamily="34" charset="0"/>
              </a:rPr>
              <a:t> класс</a:t>
            </a:r>
          </a:p>
          <a:p>
            <a:r>
              <a:rPr lang="ru-RU" dirty="0" smtClean="0">
                <a:latin typeface="Bahnschrift Light" pitchFamily="34" charset="0"/>
              </a:rPr>
              <a:t>Руководитель</a:t>
            </a:r>
            <a:r>
              <a:rPr lang="en-US" dirty="0" smtClean="0">
                <a:latin typeface="Bahnschrift Light" pitchFamily="34" charset="0"/>
              </a:rPr>
              <a:t>:</a:t>
            </a:r>
          </a:p>
          <a:p>
            <a:r>
              <a:rPr lang="ru-RU" dirty="0" smtClean="0">
                <a:latin typeface="Bahnschrift Light" pitchFamily="34" charset="0"/>
              </a:rPr>
              <a:t>Дузькрятченко Светлана Александровна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4305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Создать бота для развития познаний о географии через игры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571612"/>
            <a:ext cx="7498080" cy="4676788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Разработать игры</a:t>
            </a:r>
          </a:p>
          <a:p>
            <a:r>
              <a:rPr lang="ru-RU" dirty="0" smtClean="0"/>
              <a:t>Создать БД</a:t>
            </a:r>
          </a:p>
          <a:p>
            <a:r>
              <a:rPr lang="ru-RU" dirty="0" smtClean="0"/>
              <a:t>Добавить данные о странах</a:t>
            </a:r>
          </a:p>
          <a:p>
            <a:r>
              <a:rPr lang="ru-RU" dirty="0" smtClean="0"/>
              <a:t>Настроить работу с </a:t>
            </a:r>
            <a:r>
              <a:rPr lang="en-US" dirty="0" smtClean="0"/>
              <a:t>API </a:t>
            </a:r>
            <a:r>
              <a:rPr lang="ru-RU" dirty="0" smtClean="0"/>
              <a:t>карт</a:t>
            </a:r>
            <a:endParaRPr lang="ru-RU" dirty="0"/>
          </a:p>
          <a:p>
            <a:r>
              <a:rPr lang="ru-RU" dirty="0" smtClean="0"/>
              <a:t>Работать с </a:t>
            </a:r>
            <a:r>
              <a:rPr lang="ru-RU" dirty="0" err="1" smtClean="0"/>
              <a:t>контентом</a:t>
            </a:r>
            <a:r>
              <a:rPr lang="ru-RU" dirty="0" smtClean="0"/>
              <a:t> пользователя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В боте присутствует пять режимов игры, команды на остановку игры, сводку по каждой стране, возможно также на настраивание ролей, помощи по боту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показывание счета.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особо отличившихся игроков, он будет поощрять особыми ролями и повышением сложности игры.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Бот работает прекрасно, как я и задумывал, вот только пока нет некоторых команд, и режима игры с контуром страны, но все это поправимо в </a:t>
            </a:r>
            <a:r>
              <a:rPr lang="ru-RU" smtClean="0"/>
              <a:t>течение времени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</TotalTime>
  <Words>88</Words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Бот ‘GeoGesser’ </vt:lpstr>
      <vt:lpstr>Цель работы</vt:lpstr>
      <vt:lpstr>Задачи проекта</vt:lpstr>
      <vt:lpstr>Функционал</vt:lpstr>
      <vt:lpstr>Результат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‘GeoGesser’ </dc:title>
  <dc:creator>User</dc:creator>
  <cp:lastModifiedBy>User</cp:lastModifiedBy>
  <cp:revision>5</cp:revision>
  <dcterms:created xsi:type="dcterms:W3CDTF">2022-04-27T18:24:18Z</dcterms:created>
  <dcterms:modified xsi:type="dcterms:W3CDTF">2022-05-06T14:19:37Z</dcterms:modified>
</cp:coreProperties>
</file>