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30276800" cy="42799000"/>
  <p:notesSz cx="7104063" cy="10234613"/>
  <p:embeddedFontLst>
    <p:embeddedFont>
      <p:font typeface="Helvetica Now" panose="020B0604020202020204" charset="0"/>
      <p:regular r:id="rId3"/>
    </p:embeddedFont>
    <p:embeddedFont>
      <p:font typeface="Helvetica Now Bold" panose="020B0604020202020204" charset="0"/>
      <p:regular r:id="rId4"/>
    </p:embeddedFont>
    <p:embeddedFont>
      <p:font typeface="Helvetica Now Italics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091DF-2F55-496A-BC20-BFDA95465D8E}" v="1" dt="2025-07-23T12:42:0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5" d="100"/>
          <a:sy n="25" d="100"/>
        </p:scale>
        <p:origin x="403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font" Target="fonts/font3.fntdata"/><Relationship Id="rId10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kidmore" userId="a2f2a0bbf2c25333" providerId="LiveId" clId="{CEC091DF-2F55-496A-BC20-BFDA95465D8E}"/>
    <pc:docChg chg="undo custSel modSld">
      <pc:chgData name="Nathan Skidmore" userId="a2f2a0bbf2c25333" providerId="LiveId" clId="{CEC091DF-2F55-496A-BC20-BFDA95465D8E}" dt="2025-07-23T12:42:24.300" v="12" actId="2711"/>
      <pc:docMkLst>
        <pc:docMk/>
      </pc:docMkLst>
      <pc:sldChg chg="modSp mod">
        <pc:chgData name="Nathan Skidmore" userId="a2f2a0bbf2c25333" providerId="LiveId" clId="{CEC091DF-2F55-496A-BC20-BFDA95465D8E}" dt="2025-07-23T12:42:24.300" v="12" actId="2711"/>
        <pc:sldMkLst>
          <pc:docMk/>
          <pc:sldMk cId="0" sldId="256"/>
        </pc:sldMkLst>
        <pc:spChg chg="mod">
          <ac:chgData name="Nathan Skidmore" userId="a2f2a0bbf2c25333" providerId="LiveId" clId="{CEC091DF-2F55-496A-BC20-BFDA95465D8E}" dt="2025-07-23T12:42:13.416" v="10" actId="2711"/>
          <ac:spMkLst>
            <pc:docMk/>
            <pc:sldMk cId="0" sldId="256"/>
            <ac:spMk id="22" creationId="{00000000-0000-0000-0000-000000000000}"/>
          </ac:spMkLst>
        </pc:spChg>
        <pc:spChg chg="mod">
          <ac:chgData name="Nathan Skidmore" userId="a2f2a0bbf2c25333" providerId="LiveId" clId="{CEC091DF-2F55-496A-BC20-BFDA95465D8E}" dt="2025-07-23T12:42:19.813" v="11" actId="2711"/>
          <ac:spMkLst>
            <pc:docMk/>
            <pc:sldMk cId="0" sldId="256"/>
            <ac:spMk id="23" creationId="{00000000-0000-0000-0000-000000000000}"/>
          </ac:spMkLst>
        </pc:spChg>
        <pc:spChg chg="mod">
          <ac:chgData name="Nathan Skidmore" userId="a2f2a0bbf2c25333" providerId="LiveId" clId="{CEC091DF-2F55-496A-BC20-BFDA95465D8E}" dt="2025-07-23T12:42:19.813" v="11" actId="271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Nathan Skidmore" userId="a2f2a0bbf2c25333" providerId="LiveId" clId="{CEC091DF-2F55-496A-BC20-BFDA95465D8E}" dt="2025-07-23T12:42:19.813" v="11" actId="2711"/>
          <ac:spMkLst>
            <pc:docMk/>
            <pc:sldMk cId="0" sldId="256"/>
            <ac:spMk id="31" creationId="{00000000-0000-0000-0000-000000000000}"/>
          </ac:spMkLst>
        </pc:spChg>
        <pc:spChg chg="mod">
          <ac:chgData name="Nathan Skidmore" userId="a2f2a0bbf2c25333" providerId="LiveId" clId="{CEC091DF-2F55-496A-BC20-BFDA95465D8E}" dt="2025-07-23T12:42:24.300" v="12" actId="2711"/>
          <ac:spMkLst>
            <pc:docMk/>
            <pc:sldMk cId="0" sldId="256"/>
            <ac:spMk id="32" creationId="{00000000-0000-0000-0000-000000000000}"/>
          </ac:spMkLst>
        </pc:spChg>
        <pc:spChg chg="mod">
          <ac:chgData name="Nathan Skidmore" userId="a2f2a0bbf2c25333" providerId="LiveId" clId="{CEC091DF-2F55-496A-BC20-BFDA95465D8E}" dt="2025-07-23T12:42:24.300" v="12" actId="2711"/>
          <ac:spMkLst>
            <pc:docMk/>
            <pc:sldMk cId="0" sldId="256"/>
            <ac:spMk id="33" creationId="{00000000-0000-0000-0000-000000000000}"/>
          </ac:spMkLst>
        </pc:spChg>
        <pc:grpChg chg="mod">
          <ac:chgData name="Nathan Skidmore" userId="a2f2a0bbf2c25333" providerId="LiveId" clId="{CEC091DF-2F55-496A-BC20-BFDA95465D8E}" dt="2025-07-23T12:41:53.559" v="9" actId="14100"/>
          <ac:grpSpMkLst>
            <pc:docMk/>
            <pc:sldMk cId="0" sldId="256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589359"/>
            <a:ext cx="30276800" cy="36185403"/>
            <a:chOff x="0" y="0"/>
            <a:chExt cx="3037965" cy="3238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965" cy="3238153"/>
            </a:xfrm>
            <a:custGeom>
              <a:avLst/>
              <a:gdLst/>
              <a:ahLst/>
              <a:cxnLst/>
              <a:rect l="l" t="t" r="r" b="b"/>
              <a:pathLst>
                <a:path w="3037965" h="3238153">
                  <a:moveTo>
                    <a:pt x="0" y="0"/>
                  </a:moveTo>
                  <a:lnTo>
                    <a:pt x="3037965" y="0"/>
                  </a:lnTo>
                  <a:lnTo>
                    <a:pt x="3037965" y="3238153"/>
                  </a:lnTo>
                  <a:lnTo>
                    <a:pt x="0" y="3238153"/>
                  </a:lnTo>
                  <a:close/>
                </a:path>
              </a:pathLst>
            </a:custGeom>
            <a:solidFill>
              <a:srgbClr val="D2ECE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19075"/>
              <a:ext cx="3037965" cy="3457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807042" y="39776400"/>
            <a:ext cx="2689019" cy="2689019"/>
          </a:xfrm>
          <a:custGeom>
            <a:avLst/>
            <a:gdLst/>
            <a:ahLst/>
            <a:cxnLst/>
            <a:rect l="l" t="t" r="r" b="b"/>
            <a:pathLst>
              <a:path w="2689019" h="2689019">
                <a:moveTo>
                  <a:pt x="0" y="0"/>
                </a:moveTo>
                <a:lnTo>
                  <a:pt x="2689019" y="0"/>
                </a:lnTo>
                <a:lnTo>
                  <a:pt x="2689019" y="2689019"/>
                </a:lnTo>
                <a:lnTo>
                  <a:pt x="0" y="2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3357980" y="11083682"/>
            <a:ext cx="16138081" cy="16138081"/>
            <a:chOff x="0" y="0"/>
            <a:chExt cx="1444162" cy="14441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4162" cy="1444162"/>
            </a:xfrm>
            <a:custGeom>
              <a:avLst/>
              <a:gdLst/>
              <a:ahLst/>
              <a:cxnLst/>
              <a:rect l="l" t="t" r="r" b="b"/>
              <a:pathLst>
                <a:path w="1444162" h="1444162">
                  <a:moveTo>
                    <a:pt x="23986" y="0"/>
                  </a:moveTo>
                  <a:lnTo>
                    <a:pt x="1420175" y="0"/>
                  </a:lnTo>
                  <a:cubicBezTo>
                    <a:pt x="1433423" y="0"/>
                    <a:pt x="1444162" y="10739"/>
                    <a:pt x="1444162" y="23986"/>
                  </a:cubicBezTo>
                  <a:lnTo>
                    <a:pt x="1444162" y="1420175"/>
                  </a:lnTo>
                  <a:cubicBezTo>
                    <a:pt x="1444162" y="1433423"/>
                    <a:pt x="1433423" y="1444162"/>
                    <a:pt x="1420175" y="1444162"/>
                  </a:cubicBezTo>
                  <a:lnTo>
                    <a:pt x="23986" y="1444162"/>
                  </a:lnTo>
                  <a:cubicBezTo>
                    <a:pt x="10739" y="1444162"/>
                    <a:pt x="0" y="1433423"/>
                    <a:pt x="0" y="1420175"/>
                  </a:cubicBezTo>
                  <a:lnTo>
                    <a:pt x="0" y="23986"/>
                  </a:lnTo>
                  <a:cubicBezTo>
                    <a:pt x="0" y="10739"/>
                    <a:pt x="10739" y="0"/>
                    <a:pt x="2398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44162" cy="1567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</a:pPr>
              <a:r>
                <a:rPr lang="en-US" sz="6999">
                  <a:solidFill>
                    <a:srgbClr val="FFFFFF"/>
                  </a:solidFill>
                  <a:latin typeface="Helvetica Now"/>
                  <a:ea typeface="Helvetica Now"/>
                  <a:cs typeface="Helvetica Now"/>
                  <a:sym typeface="Helvetica Now"/>
                </a:rPr>
                <a:t>Main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79939" y="6367467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21910518" y="6367467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070598" y="37970173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3357980" y="31616336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779939" y="17732157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6"/>
                </a:lnTo>
                <a:lnTo>
                  <a:pt x="0" y="1420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812149" y="23358963"/>
            <a:ext cx="12110400" cy="12496660"/>
          </a:xfrm>
          <a:custGeom>
            <a:avLst/>
            <a:gdLst/>
            <a:ahLst/>
            <a:cxnLst/>
            <a:rect l="l" t="t" r="r" b="b"/>
            <a:pathLst>
              <a:path w="12110400" h="12496660">
                <a:moveTo>
                  <a:pt x="0" y="0"/>
                </a:moveTo>
                <a:lnTo>
                  <a:pt x="12110400" y="0"/>
                </a:lnTo>
                <a:lnTo>
                  <a:pt x="12110400" y="12496660"/>
                </a:lnTo>
                <a:lnTo>
                  <a:pt x="0" y="12496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779939" y="437750"/>
            <a:ext cx="28716122" cy="174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89"/>
              </a:lnSpc>
            </a:pPr>
            <a:r>
              <a:rPr lang="en-US" sz="10206" b="1" dirty="0">
                <a:solidFill>
                  <a:srgbClr val="05BBD6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INSERT YOUR TITLE HERE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9939" y="2373550"/>
            <a:ext cx="28716122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5BBD6"/>
                </a:solidFill>
                <a:latin typeface="Helvetica Now"/>
                <a:ea typeface="Helvetica Now"/>
                <a:cs typeface="Helvetica Now"/>
                <a:sym typeface="Helvetica Now"/>
              </a:rPr>
              <a:t>Authors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9939" y="3976692"/>
            <a:ext cx="287161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1">
                <a:solidFill>
                  <a:srgbClr val="05BBD6"/>
                </a:solidFill>
                <a:latin typeface="Helvetica Now Italics"/>
                <a:ea typeface="Helvetica Now Italics"/>
                <a:cs typeface="Helvetica Now Italics"/>
                <a:sym typeface="Helvetica Now Italics"/>
              </a:rPr>
              <a:t>Affiliations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78072" y="6498816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Introduction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408651" y="6498816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Results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8731" y="38101522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References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856113" y="31747685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Conclusions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79939" y="8207132"/>
            <a:ext cx="11986919" cy="674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 the cites of the word in classical literature, discovered the undoubtable source. Lorem Ipsum comes from sections 1.10.32 and 1.10.33 of "de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Finibus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Bonorum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Malorum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" (The Extremes of Good and Evil) by Cicero, written in 45 BC. This book is a treatise on the theory of ethics, very popular during the Renaissance. The first line of Lorem Ipsum, "Lorem ipsum dolor sit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..", comes from a line in section 1.10.32.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57980" y="8207132"/>
            <a:ext cx="16138081" cy="222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78072" y="17863506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Methods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79939" y="19571823"/>
            <a:ext cx="11986919" cy="335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consectetur, from a Lorem Ipsum passage, and going through the cites of the word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930650" y="25328685"/>
            <a:ext cx="241469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Figure 1: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78072" y="23952825"/>
            <a:ext cx="906155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376912" y="27632866"/>
            <a:ext cx="691055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03673" y="30796666"/>
            <a:ext cx="518975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972313" y="33229126"/>
            <a:ext cx="3856138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57980" y="27869086"/>
            <a:ext cx="16138081" cy="222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consectetur, from a Lorem Ipsum passage, and going throug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357980" y="33456001"/>
            <a:ext cx="16138081" cy="5049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 the cites of the word in classical literature, discovered the undoubtable source. Lorem Ipsum comes from sections 1.10.32 and 1.10.33 of "de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Finibus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Bonorum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Malorum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" (The Extremes of Good and Evil) by Cicero, written in 45 BC. This book is a treatise on the theory of ethics, very popular during the Renaissance. The first line of Lorem Ipsum, "Lorem ipsum dolor sit </a:t>
            </a:r>
            <a:r>
              <a:rPr lang="en-US" sz="315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..", comes from a line in section 1.10.32.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70598" y="39716504"/>
            <a:ext cx="25258322" cy="166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consectetur, from a Lorem Ipsum passage, and going throug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 Now Bold</vt:lpstr>
      <vt:lpstr>Calibri</vt:lpstr>
      <vt:lpstr>Helvetica Now Italics</vt:lpstr>
      <vt:lpstr>Aptos</vt:lpstr>
      <vt:lpstr>Helvetica Now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Cyan Flow Template</dc:title>
  <cp:lastModifiedBy>Nathan Skidmore</cp:lastModifiedBy>
  <cp:revision>1</cp:revision>
  <dcterms:created xsi:type="dcterms:W3CDTF">2006-08-16T00:00:00Z</dcterms:created>
  <dcterms:modified xsi:type="dcterms:W3CDTF">2025-07-23T12:42:32Z</dcterms:modified>
  <dc:identifier>DAGt_HqzEz4</dc:identifier>
</cp:coreProperties>
</file>