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30276800" cy="42799000"/>
  <p:notesSz cx="6858000" cy="9144000"/>
  <p:embeddedFontLst>
    <p:embeddedFont>
      <p:font typeface="Poppins Bold" charset="1" panose="00000800000000000000"/>
      <p:regular r:id="rId7"/>
    </p:embeddedFont>
    <p:embeddedFont>
      <p:font typeface="Poppins" charset="1" panose="00000500000000000000"/>
      <p:regular r:id="rId8"/>
    </p:embeddedFont>
    <p:embeddedFont>
      <p:font typeface="Poppins Italics" charset="1" panose="000005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3423" y="-605436"/>
            <a:ext cx="31222846" cy="16009897"/>
            <a:chOff x="0" y="0"/>
            <a:chExt cx="2794064" cy="1432691"/>
          </a:xfrm>
        </p:grpSpPr>
        <p:sp>
          <p:nvSpPr>
            <p:cNvPr name="Freeform 3" id="3"/>
            <p:cNvSpPr/>
            <p:nvPr/>
          </p:nvSpPr>
          <p:spPr>
            <a:xfrm flipH="false" flipV="false" rot="0">
              <a:off x="0" y="0"/>
              <a:ext cx="2794065" cy="1432691"/>
            </a:xfrm>
            <a:custGeom>
              <a:avLst/>
              <a:gdLst/>
              <a:ahLst/>
              <a:cxnLst/>
              <a:rect r="r" b="b" t="t" l="l"/>
              <a:pathLst>
                <a:path h="1432691" w="2794065">
                  <a:moveTo>
                    <a:pt x="0" y="0"/>
                  </a:moveTo>
                  <a:lnTo>
                    <a:pt x="2794065" y="0"/>
                  </a:lnTo>
                  <a:lnTo>
                    <a:pt x="2794065" y="1432691"/>
                  </a:lnTo>
                  <a:lnTo>
                    <a:pt x="0" y="1432691"/>
                  </a:lnTo>
                  <a:close/>
                </a:path>
              </a:pathLst>
            </a:custGeom>
            <a:solidFill>
              <a:srgbClr val="015B43"/>
            </a:solidFill>
          </p:spPr>
        </p:sp>
        <p:sp>
          <p:nvSpPr>
            <p:cNvPr name="TextBox 4" id="4"/>
            <p:cNvSpPr txBox="true"/>
            <p:nvPr/>
          </p:nvSpPr>
          <p:spPr>
            <a:xfrm>
              <a:off x="0" y="-219075"/>
              <a:ext cx="2794064" cy="1651766"/>
            </a:xfrm>
            <a:prstGeom prst="rect">
              <a:avLst/>
            </a:prstGeom>
          </p:spPr>
          <p:txBody>
            <a:bodyPr anchor="ctr" rtlCol="false" tIns="50800" lIns="50800" bIns="50800" rIns="50800"/>
            <a:lstStyle/>
            <a:p>
              <a:pPr algn="ctr">
                <a:lnSpc>
                  <a:spcPts val="7980"/>
                </a:lnSpc>
              </a:pPr>
            </a:p>
          </p:txBody>
        </p:sp>
      </p:grpSp>
      <p:grpSp>
        <p:nvGrpSpPr>
          <p:cNvPr name="Group 5" id="5"/>
          <p:cNvGrpSpPr/>
          <p:nvPr/>
        </p:nvGrpSpPr>
        <p:grpSpPr>
          <a:xfrm rot="0">
            <a:off x="-473423" y="39702134"/>
            <a:ext cx="31222846" cy="3101866"/>
            <a:chOff x="0" y="0"/>
            <a:chExt cx="2794064" cy="277579"/>
          </a:xfrm>
        </p:grpSpPr>
        <p:sp>
          <p:nvSpPr>
            <p:cNvPr name="Freeform 6" id="6"/>
            <p:cNvSpPr/>
            <p:nvPr/>
          </p:nvSpPr>
          <p:spPr>
            <a:xfrm flipH="false" flipV="false" rot="0">
              <a:off x="0" y="0"/>
              <a:ext cx="2794065" cy="277579"/>
            </a:xfrm>
            <a:custGeom>
              <a:avLst/>
              <a:gdLst/>
              <a:ahLst/>
              <a:cxnLst/>
              <a:rect r="r" b="b" t="t" l="l"/>
              <a:pathLst>
                <a:path h="277579" w="2794065">
                  <a:moveTo>
                    <a:pt x="0" y="0"/>
                  </a:moveTo>
                  <a:lnTo>
                    <a:pt x="2794065" y="0"/>
                  </a:lnTo>
                  <a:lnTo>
                    <a:pt x="2794065" y="277579"/>
                  </a:lnTo>
                  <a:lnTo>
                    <a:pt x="0" y="277579"/>
                  </a:lnTo>
                  <a:close/>
                </a:path>
              </a:pathLst>
            </a:custGeom>
            <a:solidFill>
              <a:srgbClr val="015B43"/>
            </a:solidFill>
          </p:spPr>
        </p:sp>
        <p:sp>
          <p:nvSpPr>
            <p:cNvPr name="TextBox 7" id="7"/>
            <p:cNvSpPr txBox="true"/>
            <p:nvPr/>
          </p:nvSpPr>
          <p:spPr>
            <a:xfrm>
              <a:off x="0" y="-219075"/>
              <a:ext cx="2794064" cy="496654"/>
            </a:xfrm>
            <a:prstGeom prst="rect">
              <a:avLst/>
            </a:prstGeom>
          </p:spPr>
          <p:txBody>
            <a:bodyPr anchor="ctr" rtlCol="false" tIns="50800" lIns="50800" bIns="50800" rIns="50800"/>
            <a:lstStyle/>
            <a:p>
              <a:pPr algn="ctr">
                <a:lnSpc>
                  <a:spcPts val="7980"/>
                </a:lnSpc>
              </a:pPr>
            </a:p>
          </p:txBody>
        </p:sp>
      </p:grpSp>
      <p:sp>
        <p:nvSpPr>
          <p:cNvPr name="Freeform 8" id="8"/>
          <p:cNvSpPr/>
          <p:nvPr/>
        </p:nvSpPr>
        <p:spPr>
          <a:xfrm flipH="true" flipV="false" rot="-9619083">
            <a:off x="-5912980" y="39267678"/>
            <a:ext cx="15394507" cy="6956868"/>
          </a:xfrm>
          <a:custGeom>
            <a:avLst/>
            <a:gdLst/>
            <a:ahLst/>
            <a:cxnLst/>
            <a:rect r="r" b="b" t="t" l="l"/>
            <a:pathLst>
              <a:path h="6956868" w="15394507">
                <a:moveTo>
                  <a:pt x="15394507" y="0"/>
                </a:moveTo>
                <a:lnTo>
                  <a:pt x="0" y="0"/>
                </a:lnTo>
                <a:lnTo>
                  <a:pt x="0" y="6956868"/>
                </a:lnTo>
                <a:lnTo>
                  <a:pt x="15394507" y="6956868"/>
                </a:lnTo>
                <a:lnTo>
                  <a:pt x="15394507" y="0"/>
                </a:lnTo>
                <a:close/>
              </a:path>
            </a:pathLst>
          </a:custGeom>
          <a:blipFill>
            <a:blip r:embed="rId2">
              <a:extLst>
                <a:ext uri="{96DAC541-7B7A-43D3-8B79-37D633B846F1}">
                  <asvg:svgBlip xmlns:asvg="http://schemas.microsoft.com/office/drawing/2016/SVG/main" r:embed="rId3"/>
                </a:ext>
              </a:extLst>
            </a:blip>
            <a:stretch>
              <a:fillRect l="-1826" t="0" r="-1602" b="0"/>
            </a:stretch>
          </a:blipFill>
        </p:spPr>
      </p:sp>
      <p:sp>
        <p:nvSpPr>
          <p:cNvPr name="Freeform 9" id="9"/>
          <p:cNvSpPr/>
          <p:nvPr/>
        </p:nvSpPr>
        <p:spPr>
          <a:xfrm flipH="false" flipV="false" rot="0">
            <a:off x="27570952" y="40136934"/>
            <a:ext cx="2232265" cy="2232265"/>
          </a:xfrm>
          <a:custGeom>
            <a:avLst/>
            <a:gdLst/>
            <a:ahLst/>
            <a:cxnLst/>
            <a:rect r="r" b="b" t="t" l="l"/>
            <a:pathLst>
              <a:path h="2232265" w="2232265">
                <a:moveTo>
                  <a:pt x="0" y="0"/>
                </a:moveTo>
                <a:lnTo>
                  <a:pt x="2232266" y="0"/>
                </a:lnTo>
                <a:lnTo>
                  <a:pt x="2232266" y="2232266"/>
                </a:lnTo>
                <a:lnTo>
                  <a:pt x="0" y="2232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148002" y="21402000"/>
            <a:ext cx="7197880" cy="1439576"/>
          </a:xfrm>
          <a:custGeom>
            <a:avLst/>
            <a:gdLst/>
            <a:ahLst/>
            <a:cxnLst/>
            <a:rect r="r" b="b" t="t" l="l"/>
            <a:pathLst>
              <a:path h="1439576" w="7197880">
                <a:moveTo>
                  <a:pt x="0" y="0"/>
                </a:moveTo>
                <a:lnTo>
                  <a:pt x="7197881" y="0"/>
                </a:lnTo>
                <a:lnTo>
                  <a:pt x="7197881" y="1439576"/>
                </a:lnTo>
                <a:lnTo>
                  <a:pt x="0" y="1439576"/>
                </a:lnTo>
                <a:lnTo>
                  <a:pt x="0" y="0"/>
                </a:lnTo>
                <a:close/>
              </a:path>
            </a:pathLst>
          </a:custGeom>
          <a:blipFill>
            <a:blip r:embed="rId6"/>
            <a:stretch>
              <a:fillRect l="0" t="0" r="0" b="0"/>
            </a:stretch>
          </a:blipFill>
        </p:spPr>
      </p:sp>
      <p:sp>
        <p:nvSpPr>
          <p:cNvPr name="Freeform 11" id="11"/>
          <p:cNvSpPr/>
          <p:nvPr/>
        </p:nvSpPr>
        <p:spPr>
          <a:xfrm flipH="false" flipV="false" rot="0">
            <a:off x="1148002" y="29246193"/>
            <a:ext cx="7197880" cy="1439576"/>
          </a:xfrm>
          <a:custGeom>
            <a:avLst/>
            <a:gdLst/>
            <a:ahLst/>
            <a:cxnLst/>
            <a:rect r="r" b="b" t="t" l="l"/>
            <a:pathLst>
              <a:path h="1439576" w="7197880">
                <a:moveTo>
                  <a:pt x="0" y="0"/>
                </a:moveTo>
                <a:lnTo>
                  <a:pt x="7197881" y="0"/>
                </a:lnTo>
                <a:lnTo>
                  <a:pt x="7197881" y="1439576"/>
                </a:lnTo>
                <a:lnTo>
                  <a:pt x="0" y="1439576"/>
                </a:lnTo>
                <a:lnTo>
                  <a:pt x="0" y="0"/>
                </a:lnTo>
                <a:close/>
              </a:path>
            </a:pathLst>
          </a:custGeom>
          <a:blipFill>
            <a:blip r:embed="rId6"/>
            <a:stretch>
              <a:fillRect l="0" t="0" r="0" b="0"/>
            </a:stretch>
          </a:blipFill>
        </p:spPr>
      </p:sp>
      <p:sp>
        <p:nvSpPr>
          <p:cNvPr name="Freeform 12" id="12"/>
          <p:cNvSpPr/>
          <p:nvPr/>
        </p:nvSpPr>
        <p:spPr>
          <a:xfrm flipH="false" flipV="false" rot="0">
            <a:off x="14356177" y="21402000"/>
            <a:ext cx="7197880" cy="1439576"/>
          </a:xfrm>
          <a:custGeom>
            <a:avLst/>
            <a:gdLst/>
            <a:ahLst/>
            <a:cxnLst/>
            <a:rect r="r" b="b" t="t" l="l"/>
            <a:pathLst>
              <a:path h="1439576" w="7197880">
                <a:moveTo>
                  <a:pt x="0" y="0"/>
                </a:moveTo>
                <a:lnTo>
                  <a:pt x="7197881" y="0"/>
                </a:lnTo>
                <a:lnTo>
                  <a:pt x="7197881" y="1439576"/>
                </a:lnTo>
                <a:lnTo>
                  <a:pt x="0" y="1439576"/>
                </a:lnTo>
                <a:lnTo>
                  <a:pt x="0" y="0"/>
                </a:lnTo>
                <a:close/>
              </a:path>
            </a:pathLst>
          </a:custGeom>
          <a:blipFill>
            <a:blip r:embed="rId6"/>
            <a:stretch>
              <a:fillRect l="0" t="0" r="0" b="0"/>
            </a:stretch>
          </a:blipFill>
        </p:spPr>
      </p:sp>
      <p:sp>
        <p:nvSpPr>
          <p:cNvPr name="Freeform 13" id="13"/>
          <p:cNvSpPr/>
          <p:nvPr/>
        </p:nvSpPr>
        <p:spPr>
          <a:xfrm flipH="false" flipV="false" rot="0">
            <a:off x="14356177" y="33234514"/>
            <a:ext cx="7197880" cy="1439576"/>
          </a:xfrm>
          <a:custGeom>
            <a:avLst/>
            <a:gdLst/>
            <a:ahLst/>
            <a:cxnLst/>
            <a:rect r="r" b="b" t="t" l="l"/>
            <a:pathLst>
              <a:path h="1439576" w="7197880">
                <a:moveTo>
                  <a:pt x="0" y="0"/>
                </a:moveTo>
                <a:lnTo>
                  <a:pt x="7197881" y="0"/>
                </a:lnTo>
                <a:lnTo>
                  <a:pt x="7197881" y="1439576"/>
                </a:lnTo>
                <a:lnTo>
                  <a:pt x="0" y="1439576"/>
                </a:lnTo>
                <a:lnTo>
                  <a:pt x="0" y="0"/>
                </a:lnTo>
                <a:close/>
              </a:path>
            </a:pathLst>
          </a:custGeom>
          <a:blipFill>
            <a:blip r:embed="rId6"/>
            <a:stretch>
              <a:fillRect l="0" t="0" r="0" b="0"/>
            </a:stretch>
          </a:blipFill>
        </p:spPr>
      </p:sp>
      <p:sp>
        <p:nvSpPr>
          <p:cNvPr name="Freeform 14" id="14"/>
          <p:cNvSpPr/>
          <p:nvPr/>
        </p:nvSpPr>
        <p:spPr>
          <a:xfrm flipH="false" flipV="false" rot="0">
            <a:off x="1179844" y="33710909"/>
            <a:ext cx="12107503" cy="5022763"/>
          </a:xfrm>
          <a:custGeom>
            <a:avLst/>
            <a:gdLst/>
            <a:ahLst/>
            <a:cxnLst/>
            <a:rect r="r" b="b" t="t" l="l"/>
            <a:pathLst>
              <a:path h="5022763" w="12107503">
                <a:moveTo>
                  <a:pt x="0" y="0"/>
                </a:moveTo>
                <a:lnTo>
                  <a:pt x="12107503" y="0"/>
                </a:lnTo>
                <a:lnTo>
                  <a:pt x="12107503" y="5022763"/>
                </a:lnTo>
                <a:lnTo>
                  <a:pt x="0" y="50227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5400000">
            <a:off x="21406967" y="4218820"/>
            <a:ext cx="15394507" cy="6956868"/>
          </a:xfrm>
          <a:custGeom>
            <a:avLst/>
            <a:gdLst/>
            <a:ahLst/>
            <a:cxnLst/>
            <a:rect r="r" b="b" t="t" l="l"/>
            <a:pathLst>
              <a:path h="6956868" w="15394507">
                <a:moveTo>
                  <a:pt x="0" y="0"/>
                </a:moveTo>
                <a:lnTo>
                  <a:pt x="15394507" y="0"/>
                </a:lnTo>
                <a:lnTo>
                  <a:pt x="15394507" y="6956868"/>
                </a:lnTo>
                <a:lnTo>
                  <a:pt x="0" y="6956868"/>
                </a:lnTo>
                <a:lnTo>
                  <a:pt x="0" y="0"/>
                </a:lnTo>
                <a:close/>
              </a:path>
            </a:pathLst>
          </a:custGeom>
          <a:blipFill>
            <a:blip r:embed="rId2">
              <a:extLst>
                <a:ext uri="{96DAC541-7B7A-43D3-8B79-37D633B846F1}">
                  <asvg:svgBlip xmlns:asvg="http://schemas.microsoft.com/office/drawing/2016/SVG/main" r:embed="rId3"/>
                </a:ext>
              </a:extLst>
            </a:blip>
            <a:stretch>
              <a:fillRect l="-1826" t="0" r="-1602" b="0"/>
            </a:stretch>
          </a:blipFill>
        </p:spPr>
      </p:sp>
      <p:sp>
        <p:nvSpPr>
          <p:cNvPr name="TextBox 16" id="16"/>
          <p:cNvSpPr txBox="true"/>
          <p:nvPr/>
        </p:nvSpPr>
        <p:spPr>
          <a:xfrm rot="0">
            <a:off x="1148002" y="-272986"/>
            <a:ext cx="21724206" cy="15096422"/>
          </a:xfrm>
          <a:prstGeom prst="rect">
            <a:avLst/>
          </a:prstGeom>
        </p:spPr>
        <p:txBody>
          <a:bodyPr anchor="t" rtlCol="false" tIns="0" lIns="0" bIns="0" rIns="0">
            <a:spAutoFit/>
          </a:bodyPr>
          <a:lstStyle/>
          <a:p>
            <a:pPr algn="l">
              <a:lnSpc>
                <a:spcPts val="39413"/>
              </a:lnSpc>
            </a:pPr>
            <a:r>
              <a:rPr lang="en-US" sz="28152" b="true">
                <a:solidFill>
                  <a:srgbClr val="FFFFFF"/>
                </a:solidFill>
                <a:latin typeface="Poppins Bold"/>
                <a:ea typeface="Poppins Bold"/>
                <a:cs typeface="Poppins Bold"/>
                <a:sym typeface="Poppins Bold"/>
              </a:rPr>
              <a:t>Your </a:t>
            </a:r>
            <a:r>
              <a:rPr lang="en-US" sz="28152" b="true">
                <a:solidFill>
                  <a:srgbClr val="FF914D"/>
                </a:solidFill>
                <a:latin typeface="Poppins Bold"/>
                <a:ea typeface="Poppins Bold"/>
                <a:cs typeface="Poppins Bold"/>
                <a:sym typeface="Poppins Bold"/>
              </a:rPr>
              <a:t>Headline </a:t>
            </a:r>
            <a:r>
              <a:rPr lang="en-US" sz="28152" b="true">
                <a:solidFill>
                  <a:srgbClr val="FFFFFF"/>
                </a:solidFill>
                <a:latin typeface="Poppins Bold"/>
                <a:ea typeface="Poppins Bold"/>
                <a:cs typeface="Poppins Bold"/>
                <a:sym typeface="Poppins Bold"/>
              </a:rPr>
              <a:t>Here</a:t>
            </a:r>
          </a:p>
        </p:txBody>
      </p:sp>
      <p:sp>
        <p:nvSpPr>
          <p:cNvPr name="TextBox 17" id="17"/>
          <p:cNvSpPr txBox="true"/>
          <p:nvPr/>
        </p:nvSpPr>
        <p:spPr>
          <a:xfrm rot="0">
            <a:off x="1159891" y="15947386"/>
            <a:ext cx="27956218" cy="1803401"/>
          </a:xfrm>
          <a:prstGeom prst="rect">
            <a:avLst/>
          </a:prstGeom>
        </p:spPr>
        <p:txBody>
          <a:bodyPr anchor="t" rtlCol="false" tIns="0" lIns="0" bIns="0" rIns="0">
            <a:spAutoFit/>
          </a:bodyPr>
          <a:lstStyle/>
          <a:p>
            <a:pPr algn="l">
              <a:lnSpc>
                <a:spcPts val="13999"/>
              </a:lnSpc>
            </a:pPr>
            <a:r>
              <a:rPr lang="en-US" sz="9999" b="true">
                <a:solidFill>
                  <a:srgbClr val="000000"/>
                </a:solidFill>
                <a:latin typeface="Poppins Bold"/>
                <a:ea typeface="Poppins Bold"/>
                <a:cs typeface="Poppins Bold"/>
                <a:sym typeface="Poppins Bold"/>
              </a:rPr>
              <a:t>Title of your research</a:t>
            </a:r>
          </a:p>
        </p:txBody>
      </p:sp>
      <p:sp>
        <p:nvSpPr>
          <p:cNvPr name="TextBox 18" id="18"/>
          <p:cNvSpPr txBox="true"/>
          <p:nvPr/>
        </p:nvSpPr>
        <p:spPr>
          <a:xfrm rot="0">
            <a:off x="1148002" y="18969986"/>
            <a:ext cx="27956218" cy="1250950"/>
          </a:xfrm>
          <a:prstGeom prst="rect">
            <a:avLst/>
          </a:prstGeom>
        </p:spPr>
        <p:txBody>
          <a:bodyPr anchor="t" rtlCol="false" tIns="0" lIns="0" bIns="0" rIns="0">
            <a:spAutoFit/>
          </a:bodyPr>
          <a:lstStyle/>
          <a:p>
            <a:pPr algn="l">
              <a:lnSpc>
                <a:spcPts val="9799"/>
              </a:lnSpc>
            </a:pPr>
            <a:r>
              <a:rPr lang="en-US" sz="6999">
                <a:solidFill>
                  <a:srgbClr val="000000"/>
                </a:solidFill>
                <a:latin typeface="Poppins"/>
                <a:ea typeface="Poppins"/>
                <a:cs typeface="Poppins"/>
                <a:sym typeface="Poppins"/>
              </a:rPr>
              <a:t>Authors</a:t>
            </a:r>
          </a:p>
        </p:txBody>
      </p:sp>
      <p:sp>
        <p:nvSpPr>
          <p:cNvPr name="TextBox 19" id="19"/>
          <p:cNvSpPr txBox="true"/>
          <p:nvPr/>
        </p:nvSpPr>
        <p:spPr>
          <a:xfrm rot="0">
            <a:off x="1148002" y="20255825"/>
            <a:ext cx="27956218" cy="542925"/>
          </a:xfrm>
          <a:prstGeom prst="rect">
            <a:avLst/>
          </a:prstGeom>
        </p:spPr>
        <p:txBody>
          <a:bodyPr anchor="t" rtlCol="false" tIns="0" lIns="0" bIns="0" rIns="0">
            <a:spAutoFit/>
          </a:bodyPr>
          <a:lstStyle/>
          <a:p>
            <a:pPr algn="l">
              <a:lnSpc>
                <a:spcPts val="4200"/>
              </a:lnSpc>
            </a:pPr>
            <a:r>
              <a:rPr lang="en-US" sz="3000" i="true">
                <a:solidFill>
                  <a:srgbClr val="000000"/>
                </a:solidFill>
                <a:latin typeface="Poppins Italics"/>
                <a:ea typeface="Poppins Italics"/>
                <a:cs typeface="Poppins Italics"/>
                <a:sym typeface="Poppins Italics"/>
              </a:rPr>
              <a:t>Affiliations</a:t>
            </a:r>
          </a:p>
        </p:txBody>
      </p:sp>
      <p:sp>
        <p:nvSpPr>
          <p:cNvPr name="TextBox 20" id="20"/>
          <p:cNvSpPr txBox="true"/>
          <p:nvPr/>
        </p:nvSpPr>
        <p:spPr>
          <a:xfrm rot="0">
            <a:off x="2161404" y="21599501"/>
            <a:ext cx="4258170" cy="901700"/>
          </a:xfrm>
          <a:prstGeom prst="rect">
            <a:avLst/>
          </a:prstGeom>
        </p:spPr>
        <p:txBody>
          <a:bodyPr anchor="t" rtlCol="false" tIns="0" lIns="0" bIns="0" rIns="0">
            <a:spAutoFit/>
          </a:bodyPr>
          <a:lstStyle/>
          <a:p>
            <a:pPr algn="ctr">
              <a:lnSpc>
                <a:spcPts val="7000"/>
              </a:lnSpc>
            </a:pPr>
            <a:r>
              <a:rPr lang="en-US" sz="5000" b="true">
                <a:solidFill>
                  <a:srgbClr val="FFFFFF"/>
                </a:solidFill>
                <a:latin typeface="Poppins Bold"/>
                <a:ea typeface="Poppins Bold"/>
                <a:cs typeface="Poppins Bold"/>
                <a:sym typeface="Poppins Bold"/>
              </a:rPr>
              <a:t>Introduction</a:t>
            </a:r>
          </a:p>
        </p:txBody>
      </p:sp>
      <p:sp>
        <p:nvSpPr>
          <p:cNvPr name="TextBox 21" id="21"/>
          <p:cNvSpPr txBox="true"/>
          <p:nvPr/>
        </p:nvSpPr>
        <p:spPr>
          <a:xfrm rot="0">
            <a:off x="2161404" y="29443693"/>
            <a:ext cx="4258170" cy="901700"/>
          </a:xfrm>
          <a:prstGeom prst="rect">
            <a:avLst/>
          </a:prstGeom>
        </p:spPr>
        <p:txBody>
          <a:bodyPr anchor="t" rtlCol="false" tIns="0" lIns="0" bIns="0" rIns="0">
            <a:spAutoFit/>
          </a:bodyPr>
          <a:lstStyle/>
          <a:p>
            <a:pPr algn="ctr">
              <a:lnSpc>
                <a:spcPts val="7000"/>
              </a:lnSpc>
            </a:pPr>
            <a:r>
              <a:rPr lang="en-US" sz="5000" b="true">
                <a:solidFill>
                  <a:srgbClr val="FFFFFF"/>
                </a:solidFill>
                <a:latin typeface="Poppins Bold"/>
                <a:ea typeface="Poppins Bold"/>
                <a:cs typeface="Poppins Bold"/>
                <a:sym typeface="Poppins Bold"/>
              </a:rPr>
              <a:t>Methods</a:t>
            </a:r>
          </a:p>
        </p:txBody>
      </p:sp>
      <p:sp>
        <p:nvSpPr>
          <p:cNvPr name="TextBox 22" id="22"/>
          <p:cNvSpPr txBox="true"/>
          <p:nvPr/>
        </p:nvSpPr>
        <p:spPr>
          <a:xfrm rot="0">
            <a:off x="15369579" y="21599501"/>
            <a:ext cx="4258170" cy="901700"/>
          </a:xfrm>
          <a:prstGeom prst="rect">
            <a:avLst/>
          </a:prstGeom>
        </p:spPr>
        <p:txBody>
          <a:bodyPr anchor="t" rtlCol="false" tIns="0" lIns="0" bIns="0" rIns="0">
            <a:spAutoFit/>
          </a:bodyPr>
          <a:lstStyle/>
          <a:p>
            <a:pPr algn="ctr">
              <a:lnSpc>
                <a:spcPts val="7000"/>
              </a:lnSpc>
            </a:pPr>
            <a:r>
              <a:rPr lang="en-US" sz="5000" b="true">
                <a:solidFill>
                  <a:srgbClr val="FFFFFF"/>
                </a:solidFill>
                <a:latin typeface="Poppins Bold"/>
                <a:ea typeface="Poppins Bold"/>
                <a:cs typeface="Poppins Bold"/>
                <a:sym typeface="Poppins Bold"/>
              </a:rPr>
              <a:t>Results</a:t>
            </a:r>
          </a:p>
        </p:txBody>
      </p:sp>
      <p:sp>
        <p:nvSpPr>
          <p:cNvPr name="TextBox 23" id="23"/>
          <p:cNvSpPr txBox="true"/>
          <p:nvPr/>
        </p:nvSpPr>
        <p:spPr>
          <a:xfrm rot="0">
            <a:off x="15369579" y="33432014"/>
            <a:ext cx="4258170" cy="901700"/>
          </a:xfrm>
          <a:prstGeom prst="rect">
            <a:avLst/>
          </a:prstGeom>
        </p:spPr>
        <p:txBody>
          <a:bodyPr anchor="t" rtlCol="false" tIns="0" lIns="0" bIns="0" rIns="0">
            <a:spAutoFit/>
          </a:bodyPr>
          <a:lstStyle/>
          <a:p>
            <a:pPr algn="ctr">
              <a:lnSpc>
                <a:spcPts val="7000"/>
              </a:lnSpc>
            </a:pPr>
            <a:r>
              <a:rPr lang="en-US" sz="5000" b="true">
                <a:solidFill>
                  <a:srgbClr val="FFFFFF"/>
                </a:solidFill>
                <a:latin typeface="Poppins Bold"/>
                <a:ea typeface="Poppins Bold"/>
                <a:cs typeface="Poppins Bold"/>
                <a:sym typeface="Poppins Bold"/>
              </a:rPr>
              <a:t>Conclusions</a:t>
            </a:r>
          </a:p>
        </p:txBody>
      </p:sp>
      <p:sp>
        <p:nvSpPr>
          <p:cNvPr name="TextBox 24" id="24"/>
          <p:cNvSpPr txBox="true"/>
          <p:nvPr/>
        </p:nvSpPr>
        <p:spPr>
          <a:xfrm rot="0">
            <a:off x="1148002" y="39786097"/>
            <a:ext cx="4258170" cy="901700"/>
          </a:xfrm>
          <a:prstGeom prst="rect">
            <a:avLst/>
          </a:prstGeom>
        </p:spPr>
        <p:txBody>
          <a:bodyPr anchor="t" rtlCol="false" tIns="0" lIns="0" bIns="0" rIns="0">
            <a:spAutoFit/>
          </a:bodyPr>
          <a:lstStyle/>
          <a:p>
            <a:pPr algn="l">
              <a:lnSpc>
                <a:spcPts val="7000"/>
              </a:lnSpc>
            </a:pPr>
            <a:r>
              <a:rPr lang="en-US" sz="5000" b="true">
                <a:solidFill>
                  <a:srgbClr val="FFFFFF"/>
                </a:solidFill>
                <a:latin typeface="Poppins Bold"/>
                <a:ea typeface="Poppins Bold"/>
                <a:cs typeface="Poppins Bold"/>
                <a:sym typeface="Poppins Bold"/>
              </a:rPr>
              <a:t>References</a:t>
            </a:r>
          </a:p>
        </p:txBody>
      </p:sp>
      <p:sp>
        <p:nvSpPr>
          <p:cNvPr name="TextBox 25" id="25"/>
          <p:cNvSpPr txBox="true"/>
          <p:nvPr/>
        </p:nvSpPr>
        <p:spPr>
          <a:xfrm rot="0">
            <a:off x="1148002" y="23053105"/>
            <a:ext cx="12139345" cy="442531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Lorem ipsum dolor sit amet, consectetuer adipiscing elit. Aenean commodo ligula eget dolor. Aenean massa. Cum sociis natoque penatibus et magnis dis parturient montes, nascetur ridiculus mus. Donec quam felis, ultricies nec, pellentesque eu, pretium quis, sem.Lorem ipsum dolor sit amet, consectetuer adipiscing elit. Aenean commodo ligula eget dolor. Aenean massa. Cum sociis natoque penatibus et magnis dis parturient montes, nascetur ridiculus mus. </a:t>
            </a:r>
          </a:p>
        </p:txBody>
      </p:sp>
      <p:sp>
        <p:nvSpPr>
          <p:cNvPr name="TextBox 26" id="26"/>
          <p:cNvSpPr txBox="true"/>
          <p:nvPr/>
        </p:nvSpPr>
        <p:spPr>
          <a:xfrm rot="0">
            <a:off x="1179844" y="30895319"/>
            <a:ext cx="12107503" cy="221551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Lorem ipsum dolor sit amet, consectetuer adipiscing elit. Aenean commodo ligula eget dolor. Aenean massa. Cum sociis natoque penatibus et magnis dis parturient montes, nascetur ridiculus mus. </a:t>
            </a:r>
          </a:p>
        </p:txBody>
      </p:sp>
      <p:sp>
        <p:nvSpPr>
          <p:cNvPr name="TextBox 27" id="27"/>
          <p:cNvSpPr txBox="true"/>
          <p:nvPr/>
        </p:nvSpPr>
        <p:spPr>
          <a:xfrm rot="0">
            <a:off x="14356177" y="27986686"/>
            <a:ext cx="15447040" cy="387286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Lorem ipsum dolor sit amet, consectetuer adipiscing elit. Aenean commodo ligula eget dolor. Aenean massa. Cum sociis natoque penatibus et magnis dis parturient montes, nascetur ridiculus mus. Donec quam felis, ultricies nec, pellentesque eu, pretium quis, sem.Lorem ipsum dolor sit amet, consectetuer adipiscing elit. Aenean commodo ligula eget dolor. Aenean massa. Cum sociis natoque penatibus et magnis dis parturient montes, nascetur ridiculus mus. </a:t>
            </a:r>
          </a:p>
        </p:txBody>
      </p:sp>
      <p:sp>
        <p:nvSpPr>
          <p:cNvPr name="TextBox 28" id="28"/>
          <p:cNvSpPr txBox="true"/>
          <p:nvPr/>
        </p:nvSpPr>
        <p:spPr>
          <a:xfrm rot="0">
            <a:off x="14356177" y="34899182"/>
            <a:ext cx="15447040" cy="387286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Lorem ipsum dolor sit amet, consectetuer adipiscing elit. Aenean commodo ligula eget dolor. Aenean massa. Cum sociis natoque penatibus et magnis dis parturient montes, nascetur ridiculus mus. Donec quam felis, ultricies nec, pellentesque eu, pretium quis, sem.Lorem ipsum dolor sit amet, consectetuer adipiscing elit. Aenean commodo ligula eget dolor. Aenean massa. Cum sociis natoque penatibus et magnis dis parturient montes, nascetur ridiculus mus. </a:t>
            </a:r>
          </a:p>
        </p:txBody>
      </p:sp>
      <p:sp>
        <p:nvSpPr>
          <p:cNvPr name="TextBox 29" id="29"/>
          <p:cNvSpPr txBox="true"/>
          <p:nvPr/>
        </p:nvSpPr>
        <p:spPr>
          <a:xfrm rot="0">
            <a:off x="1148002" y="40744947"/>
            <a:ext cx="25587372" cy="131762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Lorem ipsum dolor sit amet, consectetuer adipiscing elit. Aenean commodo ligula eget dolor. Aenean massa. Cum sociis natoque penatibus et magnis dis parturient montes, nascetur ridiculus mus. Donec quam felis, ultricies nec, pellentesque eu, pretium quis, sem.Lorem ipsum dolor sit amet, consectetuer adipiscing elit.</a:t>
            </a:r>
          </a:p>
        </p:txBody>
      </p:sp>
      <p:sp>
        <p:nvSpPr>
          <p:cNvPr name="TextBox 30" id="30"/>
          <p:cNvSpPr txBox="true"/>
          <p:nvPr/>
        </p:nvSpPr>
        <p:spPr>
          <a:xfrm rot="0">
            <a:off x="2478615" y="34115925"/>
            <a:ext cx="1596945" cy="55816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Stage 1</a:t>
            </a:r>
          </a:p>
        </p:txBody>
      </p:sp>
      <p:sp>
        <p:nvSpPr>
          <p:cNvPr name="TextBox 31" id="31"/>
          <p:cNvSpPr txBox="true"/>
          <p:nvPr/>
        </p:nvSpPr>
        <p:spPr>
          <a:xfrm rot="0">
            <a:off x="8345883" y="34115925"/>
            <a:ext cx="1596945" cy="55816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Stage 2</a:t>
            </a:r>
          </a:p>
        </p:txBody>
      </p:sp>
      <p:sp>
        <p:nvSpPr>
          <p:cNvPr name="TextBox 32" id="32"/>
          <p:cNvSpPr txBox="true"/>
          <p:nvPr/>
        </p:nvSpPr>
        <p:spPr>
          <a:xfrm rot="0">
            <a:off x="2478615" y="35900345"/>
            <a:ext cx="1596945" cy="55816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Stage 3</a:t>
            </a:r>
          </a:p>
        </p:txBody>
      </p:sp>
      <p:sp>
        <p:nvSpPr>
          <p:cNvPr name="TextBox 33" id="33"/>
          <p:cNvSpPr txBox="true"/>
          <p:nvPr/>
        </p:nvSpPr>
        <p:spPr>
          <a:xfrm rot="0">
            <a:off x="2478615" y="37687235"/>
            <a:ext cx="1596945" cy="55816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Stage 5</a:t>
            </a:r>
          </a:p>
        </p:txBody>
      </p:sp>
      <p:sp>
        <p:nvSpPr>
          <p:cNvPr name="TextBox 34" id="34"/>
          <p:cNvSpPr txBox="true"/>
          <p:nvPr/>
        </p:nvSpPr>
        <p:spPr>
          <a:xfrm rot="0">
            <a:off x="8345883" y="35900345"/>
            <a:ext cx="1596945" cy="55816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Stage 4</a:t>
            </a:r>
          </a:p>
        </p:txBody>
      </p:sp>
      <p:sp>
        <p:nvSpPr>
          <p:cNvPr name="TextBox 35" id="35"/>
          <p:cNvSpPr txBox="true"/>
          <p:nvPr/>
        </p:nvSpPr>
        <p:spPr>
          <a:xfrm rot="0">
            <a:off x="8345883" y="37687235"/>
            <a:ext cx="1596945" cy="558165"/>
          </a:xfrm>
          <a:prstGeom prst="rect">
            <a:avLst/>
          </a:prstGeom>
        </p:spPr>
        <p:txBody>
          <a:bodyPr anchor="t" rtlCol="false" tIns="0" lIns="0" bIns="0" rIns="0">
            <a:spAutoFit/>
          </a:bodyPr>
          <a:lstStyle/>
          <a:p>
            <a:pPr algn="l">
              <a:lnSpc>
                <a:spcPts val="4409"/>
              </a:lnSpc>
            </a:pPr>
            <a:r>
              <a:rPr lang="en-US" sz="3150">
                <a:solidFill>
                  <a:srgbClr val="000000"/>
                </a:solidFill>
                <a:latin typeface="Poppins"/>
                <a:ea typeface="Poppins"/>
                <a:cs typeface="Poppins"/>
                <a:sym typeface="Poppins"/>
              </a:rPr>
              <a:t>Stage 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DAGuAcgW9t4</dc:identifier>
  <dcterms:modified xsi:type="dcterms:W3CDTF">2011-08-01T06:04:30Z</dcterms:modified>
  <cp:revision>1</cp:revision>
  <dc:title>Emerald Headline Template</dc:title>
</cp:coreProperties>
</file>