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0276800" cy="42799000"/>
  <p:notesSz cx="6858000" cy="9144000"/>
  <p:embeddedFontLst>
    <p:embeddedFont>
      <p:font typeface="Poppins Bold" charset="1" panose="00000800000000000000"/>
      <p:regular r:id="rId7"/>
    </p:embeddedFont>
    <p:embeddedFont>
      <p:font typeface="Poppins Italics" charset="1" panose="00000500000000000000"/>
      <p:regular r:id="rId8"/>
    </p:embeddedFont>
    <p:embeddedFont>
      <p:font typeface="Canva Sans" charset="1" panose="020B0503030501040103"/>
      <p:regular r:id="rId9"/>
    </p:embeddedFont>
    <p:embeddedFont>
      <p:font typeface="Canva Sans Bold" charset="1" panose="020B0803030501040103"/>
      <p:regular r:id="rId10"/>
    </p:embeddedFont>
    <p:embeddedFont>
      <p:font typeface="Poppins" charset="1" panose="000005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7F6FF"/>
        </a:solidFill>
      </p:bgPr>
    </p:bg>
    <p:spTree>
      <p:nvGrpSpPr>
        <p:cNvPr id="1" name=""/>
        <p:cNvGrpSpPr/>
        <p:nvPr/>
      </p:nvGrpSpPr>
      <p:grpSpPr>
        <a:xfrm>
          <a:off x="0" y="0"/>
          <a:ext cx="0" cy="0"/>
          <a:chOff x="0" y="0"/>
          <a:chExt cx="0" cy="0"/>
        </a:xfrm>
      </p:grpSpPr>
      <p:grpSp>
        <p:nvGrpSpPr>
          <p:cNvPr name="Group 2" id="2"/>
          <p:cNvGrpSpPr/>
          <p:nvPr/>
        </p:nvGrpSpPr>
        <p:grpSpPr>
          <a:xfrm rot="0">
            <a:off x="253125" y="229452"/>
            <a:ext cx="29724502" cy="5579959"/>
            <a:chOff x="0" y="0"/>
            <a:chExt cx="2659981" cy="499338"/>
          </a:xfrm>
        </p:grpSpPr>
        <p:sp>
          <p:nvSpPr>
            <p:cNvPr name="Freeform 3" id="3"/>
            <p:cNvSpPr/>
            <p:nvPr/>
          </p:nvSpPr>
          <p:spPr>
            <a:xfrm flipH="false" flipV="false" rot="0">
              <a:off x="0" y="0"/>
              <a:ext cx="2659981" cy="499338"/>
            </a:xfrm>
            <a:custGeom>
              <a:avLst/>
              <a:gdLst/>
              <a:ahLst/>
              <a:cxnLst/>
              <a:rect r="r" b="b" t="t" l="l"/>
              <a:pathLst>
                <a:path h="499338" w="2659981">
                  <a:moveTo>
                    <a:pt x="7814" y="0"/>
                  </a:moveTo>
                  <a:lnTo>
                    <a:pt x="2652167" y="0"/>
                  </a:lnTo>
                  <a:cubicBezTo>
                    <a:pt x="2654240" y="0"/>
                    <a:pt x="2656227" y="823"/>
                    <a:pt x="2657692" y="2289"/>
                  </a:cubicBezTo>
                  <a:cubicBezTo>
                    <a:pt x="2659158" y="3754"/>
                    <a:pt x="2659981" y="5741"/>
                    <a:pt x="2659981" y="7814"/>
                  </a:cubicBezTo>
                  <a:lnTo>
                    <a:pt x="2659981" y="491525"/>
                  </a:lnTo>
                  <a:cubicBezTo>
                    <a:pt x="2659981" y="493597"/>
                    <a:pt x="2659158" y="495584"/>
                    <a:pt x="2657692" y="497050"/>
                  </a:cubicBezTo>
                  <a:cubicBezTo>
                    <a:pt x="2656227" y="498515"/>
                    <a:pt x="2654240" y="499338"/>
                    <a:pt x="2652167" y="499338"/>
                  </a:cubicBezTo>
                  <a:lnTo>
                    <a:pt x="7814" y="499338"/>
                  </a:lnTo>
                  <a:cubicBezTo>
                    <a:pt x="5741" y="499338"/>
                    <a:pt x="3754" y="498515"/>
                    <a:pt x="2289" y="497050"/>
                  </a:cubicBezTo>
                  <a:cubicBezTo>
                    <a:pt x="823" y="495584"/>
                    <a:pt x="0" y="493597"/>
                    <a:pt x="0" y="491525"/>
                  </a:cubicBezTo>
                  <a:lnTo>
                    <a:pt x="0" y="7814"/>
                  </a:lnTo>
                  <a:cubicBezTo>
                    <a:pt x="0" y="5741"/>
                    <a:pt x="823" y="3754"/>
                    <a:pt x="2289" y="2289"/>
                  </a:cubicBezTo>
                  <a:cubicBezTo>
                    <a:pt x="3754" y="823"/>
                    <a:pt x="5741" y="0"/>
                    <a:pt x="7814" y="0"/>
                  </a:cubicBezTo>
                  <a:close/>
                </a:path>
              </a:pathLst>
            </a:custGeom>
            <a:gradFill rotWithShape="true">
              <a:gsLst>
                <a:gs pos="0">
                  <a:srgbClr val="89CDF5">
                    <a:alpha val="100000"/>
                  </a:srgbClr>
                </a:gs>
                <a:gs pos="100000">
                  <a:srgbClr val="596497">
                    <a:alpha val="100000"/>
                  </a:srgbClr>
                </a:gs>
              </a:gsLst>
              <a:path path="circle">
                <a:fillToRect l="0" r="100000" t="0" b="100000"/>
              </a:path>
              <a:tileRect r="0" l="-100000" b="0" t="-100000"/>
            </a:gradFill>
          </p:spPr>
        </p:sp>
        <p:sp>
          <p:nvSpPr>
            <p:cNvPr name="TextBox 4" id="4"/>
            <p:cNvSpPr txBox="true"/>
            <p:nvPr/>
          </p:nvSpPr>
          <p:spPr>
            <a:xfrm>
              <a:off x="0" y="-219075"/>
              <a:ext cx="2659981" cy="718413"/>
            </a:xfrm>
            <a:prstGeom prst="rect">
              <a:avLst/>
            </a:prstGeom>
          </p:spPr>
          <p:txBody>
            <a:bodyPr anchor="ctr" rtlCol="false" tIns="50800" lIns="50800" bIns="50800" rIns="50800"/>
            <a:lstStyle/>
            <a:p>
              <a:pPr algn="ctr">
                <a:lnSpc>
                  <a:spcPts val="7980"/>
                </a:lnSpc>
              </a:pPr>
            </a:p>
          </p:txBody>
        </p:sp>
      </p:grpSp>
      <p:sp>
        <p:nvSpPr>
          <p:cNvPr name="Freeform 5" id="5"/>
          <p:cNvSpPr/>
          <p:nvPr/>
        </p:nvSpPr>
        <p:spPr>
          <a:xfrm flipH="false" flipV="false" rot="0">
            <a:off x="994621" y="6042211"/>
            <a:ext cx="1841674" cy="1841674"/>
          </a:xfrm>
          <a:custGeom>
            <a:avLst/>
            <a:gdLst/>
            <a:ahLst/>
            <a:cxnLst/>
            <a:rect r="r" b="b" t="t" l="l"/>
            <a:pathLst>
              <a:path h="1841674" w="1841674">
                <a:moveTo>
                  <a:pt x="0" y="0"/>
                </a:moveTo>
                <a:lnTo>
                  <a:pt x="1841675" y="0"/>
                </a:lnTo>
                <a:lnTo>
                  <a:pt x="1841675" y="1841674"/>
                </a:lnTo>
                <a:lnTo>
                  <a:pt x="0" y="1841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879" y="13791617"/>
            <a:ext cx="1841674" cy="1841674"/>
          </a:xfrm>
          <a:custGeom>
            <a:avLst/>
            <a:gdLst/>
            <a:ahLst/>
            <a:cxnLst/>
            <a:rect r="r" b="b" t="t" l="l"/>
            <a:pathLst>
              <a:path h="1841674" w="1841674">
                <a:moveTo>
                  <a:pt x="0" y="0"/>
                </a:moveTo>
                <a:lnTo>
                  <a:pt x="1841674" y="0"/>
                </a:lnTo>
                <a:lnTo>
                  <a:pt x="1841674" y="1841674"/>
                </a:lnTo>
                <a:lnTo>
                  <a:pt x="0" y="18416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879" y="20992056"/>
            <a:ext cx="1841674" cy="1841674"/>
          </a:xfrm>
          <a:custGeom>
            <a:avLst/>
            <a:gdLst/>
            <a:ahLst/>
            <a:cxnLst/>
            <a:rect r="r" b="b" t="t" l="l"/>
            <a:pathLst>
              <a:path h="1841674" w="1841674">
                <a:moveTo>
                  <a:pt x="0" y="0"/>
                </a:moveTo>
                <a:lnTo>
                  <a:pt x="1841674" y="0"/>
                </a:lnTo>
                <a:lnTo>
                  <a:pt x="1841674" y="1841674"/>
                </a:lnTo>
                <a:lnTo>
                  <a:pt x="0" y="18416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561160" y="6042211"/>
            <a:ext cx="1841674" cy="1841674"/>
          </a:xfrm>
          <a:custGeom>
            <a:avLst/>
            <a:gdLst/>
            <a:ahLst/>
            <a:cxnLst/>
            <a:rect r="r" b="b" t="t" l="l"/>
            <a:pathLst>
              <a:path h="1841674" w="1841674">
                <a:moveTo>
                  <a:pt x="0" y="0"/>
                </a:moveTo>
                <a:lnTo>
                  <a:pt x="1841675" y="0"/>
                </a:lnTo>
                <a:lnTo>
                  <a:pt x="1841675" y="1841674"/>
                </a:lnTo>
                <a:lnTo>
                  <a:pt x="0" y="18416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561160" y="26457543"/>
            <a:ext cx="1841674" cy="1841674"/>
          </a:xfrm>
          <a:custGeom>
            <a:avLst/>
            <a:gdLst/>
            <a:ahLst/>
            <a:cxnLst/>
            <a:rect r="r" b="b" t="t" l="l"/>
            <a:pathLst>
              <a:path h="1841674" w="1841674">
                <a:moveTo>
                  <a:pt x="0" y="0"/>
                </a:moveTo>
                <a:lnTo>
                  <a:pt x="1841675" y="0"/>
                </a:lnTo>
                <a:lnTo>
                  <a:pt x="1841675" y="1841675"/>
                </a:lnTo>
                <a:lnTo>
                  <a:pt x="0" y="18416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5400000">
            <a:off x="18386989" y="30701483"/>
            <a:ext cx="12110400" cy="12380520"/>
          </a:xfrm>
          <a:custGeom>
            <a:avLst/>
            <a:gdLst/>
            <a:ahLst/>
            <a:cxnLst/>
            <a:rect r="r" b="b" t="t" l="l"/>
            <a:pathLst>
              <a:path h="12380520" w="12110400">
                <a:moveTo>
                  <a:pt x="0" y="0"/>
                </a:moveTo>
                <a:lnTo>
                  <a:pt x="12110400" y="0"/>
                </a:lnTo>
                <a:lnTo>
                  <a:pt x="12110400" y="12380520"/>
                </a:lnTo>
                <a:lnTo>
                  <a:pt x="0" y="12380520"/>
                </a:lnTo>
                <a:lnTo>
                  <a:pt x="0" y="0"/>
                </a:lnTo>
                <a:close/>
              </a:path>
            </a:pathLst>
          </a:custGeom>
          <a:blipFill>
            <a:blip r:embed="rId12">
              <a:alphaModFix amt="50000"/>
              <a:extLst>
                <a:ext uri="{96DAC541-7B7A-43D3-8B79-37D633B846F1}">
                  <asvg:svgBlip xmlns:asvg="http://schemas.microsoft.com/office/drawing/2016/SVG/main" r:embed="rId13"/>
                </a:ext>
              </a:extLst>
            </a:blip>
            <a:stretch>
              <a:fillRect l="0" t="0" r="0" b="0"/>
            </a:stretch>
          </a:blipFill>
        </p:spPr>
      </p:sp>
      <p:grpSp>
        <p:nvGrpSpPr>
          <p:cNvPr name="Group 11" id="11"/>
          <p:cNvGrpSpPr/>
          <p:nvPr/>
        </p:nvGrpSpPr>
        <p:grpSpPr>
          <a:xfrm rot="0">
            <a:off x="15503835" y="33202749"/>
            <a:ext cx="13628635" cy="5628518"/>
            <a:chOff x="0" y="0"/>
            <a:chExt cx="1219597" cy="503684"/>
          </a:xfrm>
        </p:grpSpPr>
        <p:sp>
          <p:nvSpPr>
            <p:cNvPr name="Freeform 12" id="12"/>
            <p:cNvSpPr/>
            <p:nvPr/>
          </p:nvSpPr>
          <p:spPr>
            <a:xfrm flipH="false" flipV="false" rot="0">
              <a:off x="0" y="0"/>
              <a:ext cx="1219597" cy="503684"/>
            </a:xfrm>
            <a:custGeom>
              <a:avLst/>
              <a:gdLst/>
              <a:ahLst/>
              <a:cxnLst/>
              <a:rect r="r" b="b" t="t" l="l"/>
              <a:pathLst>
                <a:path h="503684" w="1219597">
                  <a:moveTo>
                    <a:pt x="8521" y="0"/>
                  </a:moveTo>
                  <a:lnTo>
                    <a:pt x="1211076" y="0"/>
                  </a:lnTo>
                  <a:cubicBezTo>
                    <a:pt x="1213336" y="0"/>
                    <a:pt x="1215503" y="898"/>
                    <a:pt x="1217101" y="2496"/>
                  </a:cubicBezTo>
                  <a:cubicBezTo>
                    <a:pt x="1218699" y="4094"/>
                    <a:pt x="1219597" y="6261"/>
                    <a:pt x="1219597" y="8521"/>
                  </a:cubicBezTo>
                  <a:lnTo>
                    <a:pt x="1219597" y="495163"/>
                  </a:lnTo>
                  <a:cubicBezTo>
                    <a:pt x="1219597" y="497423"/>
                    <a:pt x="1218699" y="499590"/>
                    <a:pt x="1217101" y="501188"/>
                  </a:cubicBezTo>
                  <a:cubicBezTo>
                    <a:pt x="1215503" y="502786"/>
                    <a:pt x="1213336" y="503684"/>
                    <a:pt x="1211076" y="503684"/>
                  </a:cubicBezTo>
                  <a:lnTo>
                    <a:pt x="8521" y="503684"/>
                  </a:lnTo>
                  <a:cubicBezTo>
                    <a:pt x="6261" y="503684"/>
                    <a:pt x="4094" y="502786"/>
                    <a:pt x="2496" y="501188"/>
                  </a:cubicBezTo>
                  <a:cubicBezTo>
                    <a:pt x="898" y="499590"/>
                    <a:pt x="0" y="497423"/>
                    <a:pt x="0" y="495163"/>
                  </a:cubicBezTo>
                  <a:lnTo>
                    <a:pt x="0" y="8521"/>
                  </a:lnTo>
                  <a:cubicBezTo>
                    <a:pt x="0" y="6261"/>
                    <a:pt x="898" y="4094"/>
                    <a:pt x="2496" y="2496"/>
                  </a:cubicBezTo>
                  <a:cubicBezTo>
                    <a:pt x="4094" y="898"/>
                    <a:pt x="6261" y="0"/>
                    <a:pt x="8521" y="0"/>
                  </a:cubicBezTo>
                  <a:close/>
                </a:path>
              </a:pathLst>
            </a:custGeom>
            <a:solidFill>
              <a:srgbClr val="FFFFFF"/>
            </a:solidFill>
            <a:ln w="95250" cap="sq">
              <a:gradFill>
                <a:gsLst>
                  <a:gs pos="0">
                    <a:srgbClr val="89CDF5">
                      <a:alpha val="100000"/>
                    </a:srgbClr>
                  </a:gs>
                  <a:gs pos="100000">
                    <a:srgbClr val="596497">
                      <a:alpha val="100000"/>
                    </a:srgbClr>
                  </a:gs>
                </a:gsLst>
                <a:path path="circle">
                  <a:fillToRect l="0" r="100000" t="0" b="100000"/>
                </a:path>
                <a:tileRect r="0" l="-100000" b="0" t="-100000"/>
              </a:gradFill>
              <a:prstDash val="solid"/>
              <a:miter/>
            </a:ln>
          </p:spPr>
        </p:sp>
        <p:sp>
          <p:nvSpPr>
            <p:cNvPr name="TextBox 13" id="13"/>
            <p:cNvSpPr txBox="true"/>
            <p:nvPr/>
          </p:nvSpPr>
          <p:spPr>
            <a:xfrm>
              <a:off x="0" y="-219075"/>
              <a:ext cx="1219597" cy="722759"/>
            </a:xfrm>
            <a:prstGeom prst="rect">
              <a:avLst/>
            </a:prstGeom>
          </p:spPr>
          <p:txBody>
            <a:bodyPr anchor="ctr" rtlCol="false" tIns="50800" lIns="50800" bIns="50800" rIns="50800"/>
            <a:lstStyle/>
            <a:p>
              <a:pPr algn="ctr">
                <a:lnSpc>
                  <a:spcPts val="10702"/>
                </a:lnSpc>
              </a:pPr>
            </a:p>
          </p:txBody>
        </p:sp>
      </p:grpSp>
      <p:grpSp>
        <p:nvGrpSpPr>
          <p:cNvPr name="Group 14" id="14"/>
          <p:cNvGrpSpPr/>
          <p:nvPr/>
        </p:nvGrpSpPr>
        <p:grpSpPr>
          <a:xfrm rot="0">
            <a:off x="15160346" y="13689914"/>
            <a:ext cx="7157807" cy="4057114"/>
            <a:chOff x="0" y="0"/>
            <a:chExt cx="624703" cy="354088"/>
          </a:xfrm>
        </p:grpSpPr>
        <p:sp>
          <p:nvSpPr>
            <p:cNvPr name="Freeform 15" id="15"/>
            <p:cNvSpPr/>
            <p:nvPr/>
          </p:nvSpPr>
          <p:spPr>
            <a:xfrm flipH="false" flipV="false" rot="0">
              <a:off x="0" y="0"/>
              <a:ext cx="624703" cy="354088"/>
            </a:xfrm>
            <a:custGeom>
              <a:avLst/>
              <a:gdLst/>
              <a:ahLst/>
              <a:cxnLst/>
              <a:rect r="r" b="b" t="t" l="l"/>
              <a:pathLst>
                <a:path h="354088" w="624703">
                  <a:moveTo>
                    <a:pt x="16224" y="0"/>
                  </a:moveTo>
                  <a:lnTo>
                    <a:pt x="608479" y="0"/>
                  </a:lnTo>
                  <a:cubicBezTo>
                    <a:pt x="617439" y="0"/>
                    <a:pt x="624703" y="7264"/>
                    <a:pt x="624703" y="16224"/>
                  </a:cubicBezTo>
                  <a:lnTo>
                    <a:pt x="624703" y="337864"/>
                  </a:lnTo>
                  <a:cubicBezTo>
                    <a:pt x="624703" y="346824"/>
                    <a:pt x="617439" y="354088"/>
                    <a:pt x="608479" y="354088"/>
                  </a:cubicBezTo>
                  <a:lnTo>
                    <a:pt x="16224" y="354088"/>
                  </a:lnTo>
                  <a:cubicBezTo>
                    <a:pt x="7264" y="354088"/>
                    <a:pt x="0" y="346824"/>
                    <a:pt x="0" y="337864"/>
                  </a:cubicBezTo>
                  <a:lnTo>
                    <a:pt x="0" y="16224"/>
                  </a:lnTo>
                  <a:cubicBezTo>
                    <a:pt x="0" y="7264"/>
                    <a:pt x="7264" y="0"/>
                    <a:pt x="16224" y="0"/>
                  </a:cubicBezTo>
                  <a:close/>
                </a:path>
              </a:pathLst>
            </a:custGeom>
            <a:solidFill>
              <a:srgbClr val="FFFFFF"/>
            </a:solidFill>
          </p:spPr>
        </p:sp>
        <p:sp>
          <p:nvSpPr>
            <p:cNvPr name="TextBox 16" id="16"/>
            <p:cNvSpPr txBox="true"/>
            <p:nvPr/>
          </p:nvSpPr>
          <p:spPr>
            <a:xfrm>
              <a:off x="0" y="-219075"/>
              <a:ext cx="624703" cy="573163"/>
            </a:xfrm>
            <a:prstGeom prst="rect">
              <a:avLst/>
            </a:prstGeom>
          </p:spPr>
          <p:txBody>
            <a:bodyPr anchor="ctr" rtlCol="false" tIns="50800" lIns="50800" bIns="50800" rIns="50800"/>
            <a:lstStyle/>
            <a:p>
              <a:pPr algn="ctr">
                <a:lnSpc>
                  <a:spcPts val="10702"/>
                </a:lnSpc>
              </a:pPr>
            </a:p>
          </p:txBody>
        </p:sp>
      </p:grpSp>
      <p:grpSp>
        <p:nvGrpSpPr>
          <p:cNvPr name="Group 17" id="17"/>
          <p:cNvGrpSpPr/>
          <p:nvPr/>
        </p:nvGrpSpPr>
        <p:grpSpPr>
          <a:xfrm rot="0">
            <a:off x="1028879" y="27962441"/>
            <a:ext cx="13160741" cy="8463795"/>
            <a:chOff x="0" y="0"/>
            <a:chExt cx="1177726" cy="757407"/>
          </a:xfrm>
        </p:grpSpPr>
        <p:sp>
          <p:nvSpPr>
            <p:cNvPr name="Freeform 18" id="18"/>
            <p:cNvSpPr/>
            <p:nvPr/>
          </p:nvSpPr>
          <p:spPr>
            <a:xfrm flipH="false" flipV="false" rot="0">
              <a:off x="0" y="0"/>
              <a:ext cx="1177726" cy="757407"/>
            </a:xfrm>
            <a:custGeom>
              <a:avLst/>
              <a:gdLst/>
              <a:ahLst/>
              <a:cxnLst/>
              <a:rect r="r" b="b" t="t" l="l"/>
              <a:pathLst>
                <a:path h="757407" w="1177726">
                  <a:moveTo>
                    <a:pt x="8824" y="0"/>
                  </a:moveTo>
                  <a:lnTo>
                    <a:pt x="1168902" y="0"/>
                  </a:lnTo>
                  <a:cubicBezTo>
                    <a:pt x="1173775" y="0"/>
                    <a:pt x="1177726" y="3951"/>
                    <a:pt x="1177726" y="8824"/>
                  </a:cubicBezTo>
                  <a:lnTo>
                    <a:pt x="1177726" y="748583"/>
                  </a:lnTo>
                  <a:cubicBezTo>
                    <a:pt x="1177726" y="753456"/>
                    <a:pt x="1173775" y="757407"/>
                    <a:pt x="1168902" y="757407"/>
                  </a:cubicBezTo>
                  <a:lnTo>
                    <a:pt x="8824" y="757407"/>
                  </a:lnTo>
                  <a:cubicBezTo>
                    <a:pt x="3951" y="757407"/>
                    <a:pt x="0" y="753456"/>
                    <a:pt x="0" y="748583"/>
                  </a:cubicBezTo>
                  <a:lnTo>
                    <a:pt x="0" y="8824"/>
                  </a:lnTo>
                  <a:cubicBezTo>
                    <a:pt x="0" y="3951"/>
                    <a:pt x="3951" y="0"/>
                    <a:pt x="8824" y="0"/>
                  </a:cubicBezTo>
                  <a:close/>
                </a:path>
              </a:pathLst>
            </a:custGeom>
            <a:solidFill>
              <a:srgbClr val="FFFFFF"/>
            </a:solidFill>
          </p:spPr>
        </p:sp>
        <p:sp>
          <p:nvSpPr>
            <p:cNvPr name="TextBox 19" id="19"/>
            <p:cNvSpPr txBox="true"/>
            <p:nvPr/>
          </p:nvSpPr>
          <p:spPr>
            <a:xfrm>
              <a:off x="0" y="-219075"/>
              <a:ext cx="1177726" cy="976482"/>
            </a:xfrm>
            <a:prstGeom prst="rect">
              <a:avLst/>
            </a:prstGeom>
          </p:spPr>
          <p:txBody>
            <a:bodyPr anchor="ctr" rtlCol="false" tIns="50800" lIns="50800" bIns="50800" rIns="50800"/>
            <a:lstStyle/>
            <a:p>
              <a:pPr algn="ctr">
                <a:lnSpc>
                  <a:spcPts val="10702"/>
                </a:lnSpc>
              </a:pPr>
            </a:p>
          </p:txBody>
        </p:sp>
      </p:grpSp>
      <p:sp>
        <p:nvSpPr>
          <p:cNvPr name="Freeform 20" id="20"/>
          <p:cNvSpPr/>
          <p:nvPr/>
        </p:nvSpPr>
        <p:spPr>
          <a:xfrm flipH="false" flipV="false" rot="0">
            <a:off x="26263850" y="39197336"/>
            <a:ext cx="2868620" cy="2868620"/>
          </a:xfrm>
          <a:custGeom>
            <a:avLst/>
            <a:gdLst/>
            <a:ahLst/>
            <a:cxnLst/>
            <a:rect r="r" b="b" t="t" l="l"/>
            <a:pathLst>
              <a:path h="2868620" w="2868620">
                <a:moveTo>
                  <a:pt x="0" y="0"/>
                </a:moveTo>
                <a:lnTo>
                  <a:pt x="2868620" y="0"/>
                </a:lnTo>
                <a:lnTo>
                  <a:pt x="2868620" y="2868620"/>
                </a:lnTo>
                <a:lnTo>
                  <a:pt x="0" y="28686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565868" y="-113629"/>
            <a:ext cx="6205602" cy="6427648"/>
          </a:xfrm>
          <a:custGeom>
            <a:avLst/>
            <a:gdLst/>
            <a:ahLst/>
            <a:cxnLst/>
            <a:rect r="r" b="b" t="t" l="l"/>
            <a:pathLst>
              <a:path h="6427648" w="6205602">
                <a:moveTo>
                  <a:pt x="0" y="0"/>
                </a:moveTo>
                <a:lnTo>
                  <a:pt x="6205602" y="0"/>
                </a:lnTo>
                <a:lnTo>
                  <a:pt x="6205602" y="6427648"/>
                </a:lnTo>
                <a:lnTo>
                  <a:pt x="0" y="642764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2" id="22"/>
          <p:cNvSpPr/>
          <p:nvPr/>
        </p:nvSpPr>
        <p:spPr>
          <a:xfrm flipH="false" flipV="false" rot="0">
            <a:off x="-767598" y="4271589"/>
            <a:ext cx="5366113" cy="1834235"/>
          </a:xfrm>
          <a:custGeom>
            <a:avLst/>
            <a:gdLst/>
            <a:ahLst/>
            <a:cxnLst/>
            <a:rect r="r" b="b" t="t" l="l"/>
            <a:pathLst>
              <a:path h="1834235" w="5366113">
                <a:moveTo>
                  <a:pt x="0" y="0"/>
                </a:moveTo>
                <a:lnTo>
                  <a:pt x="5366113" y="0"/>
                </a:lnTo>
                <a:lnTo>
                  <a:pt x="5366113" y="1834235"/>
                </a:lnTo>
                <a:lnTo>
                  <a:pt x="0" y="183423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3" id="23"/>
          <p:cNvSpPr txBox="true"/>
          <p:nvPr/>
        </p:nvSpPr>
        <p:spPr>
          <a:xfrm rot="0">
            <a:off x="1028879" y="315719"/>
            <a:ext cx="28218242" cy="1803401"/>
          </a:xfrm>
          <a:prstGeom prst="rect">
            <a:avLst/>
          </a:prstGeom>
        </p:spPr>
        <p:txBody>
          <a:bodyPr anchor="t" rtlCol="false" tIns="0" lIns="0" bIns="0" rIns="0">
            <a:spAutoFit/>
          </a:bodyPr>
          <a:lstStyle/>
          <a:p>
            <a:pPr algn="ctr">
              <a:lnSpc>
                <a:spcPts val="13999"/>
              </a:lnSpc>
            </a:pPr>
            <a:r>
              <a:rPr lang="en-US" sz="9999" b="true">
                <a:solidFill>
                  <a:srgbClr val="FFFFFF"/>
                </a:solidFill>
                <a:latin typeface="Poppins Bold"/>
                <a:ea typeface="Poppins Bold"/>
                <a:cs typeface="Poppins Bold"/>
                <a:sym typeface="Poppins Bold"/>
              </a:rPr>
              <a:t>TITLE OF YOUR RESEARCH</a:t>
            </a:r>
          </a:p>
        </p:txBody>
      </p:sp>
      <p:sp>
        <p:nvSpPr>
          <p:cNvPr name="Freeform 24" id="24"/>
          <p:cNvSpPr/>
          <p:nvPr/>
        </p:nvSpPr>
        <p:spPr>
          <a:xfrm flipH="false" flipV="false" rot="0">
            <a:off x="24565344" y="-315648"/>
            <a:ext cx="5366113" cy="1834235"/>
          </a:xfrm>
          <a:custGeom>
            <a:avLst/>
            <a:gdLst/>
            <a:ahLst/>
            <a:cxnLst/>
            <a:rect r="r" b="b" t="t" l="l"/>
            <a:pathLst>
              <a:path h="1834235" w="5366113">
                <a:moveTo>
                  <a:pt x="0" y="0"/>
                </a:moveTo>
                <a:lnTo>
                  <a:pt x="5366112" y="0"/>
                </a:lnTo>
                <a:lnTo>
                  <a:pt x="5366112" y="1834235"/>
                </a:lnTo>
                <a:lnTo>
                  <a:pt x="0" y="183423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5" id="25"/>
          <p:cNvGrpSpPr/>
          <p:nvPr/>
        </p:nvGrpSpPr>
        <p:grpSpPr>
          <a:xfrm rot="2700000">
            <a:off x="14916963" y="13357854"/>
            <a:ext cx="900795" cy="914339"/>
            <a:chOff x="0" y="0"/>
            <a:chExt cx="72613" cy="73705"/>
          </a:xfrm>
        </p:grpSpPr>
        <p:sp>
          <p:nvSpPr>
            <p:cNvPr name="Freeform 26" id="26"/>
            <p:cNvSpPr/>
            <p:nvPr/>
          </p:nvSpPr>
          <p:spPr>
            <a:xfrm flipH="false" flipV="false" rot="0">
              <a:off x="0" y="0"/>
              <a:ext cx="72613" cy="73705"/>
            </a:xfrm>
            <a:custGeom>
              <a:avLst/>
              <a:gdLst/>
              <a:ahLst/>
              <a:cxnLst/>
              <a:rect r="r" b="b" t="t" l="l"/>
              <a:pathLst>
                <a:path h="73705" w="72613">
                  <a:moveTo>
                    <a:pt x="0" y="0"/>
                  </a:moveTo>
                  <a:lnTo>
                    <a:pt x="72613" y="0"/>
                  </a:lnTo>
                  <a:lnTo>
                    <a:pt x="72613" y="73705"/>
                  </a:lnTo>
                  <a:lnTo>
                    <a:pt x="0" y="73705"/>
                  </a:lnTo>
                  <a:close/>
                </a:path>
              </a:pathLst>
            </a:custGeom>
            <a:solidFill>
              <a:srgbClr val="FFFFFF"/>
            </a:solidFill>
            <a:ln w="57150" cap="sq">
              <a:solidFill>
                <a:srgbClr val="5A6799"/>
              </a:solidFill>
              <a:prstDash val="solid"/>
              <a:miter/>
            </a:ln>
          </p:spPr>
        </p:sp>
        <p:sp>
          <p:nvSpPr>
            <p:cNvPr name="TextBox 27" id="27"/>
            <p:cNvSpPr txBox="true"/>
            <p:nvPr/>
          </p:nvSpPr>
          <p:spPr>
            <a:xfrm>
              <a:off x="0" y="-219075"/>
              <a:ext cx="72613" cy="292780"/>
            </a:xfrm>
            <a:prstGeom prst="rect">
              <a:avLst/>
            </a:prstGeom>
          </p:spPr>
          <p:txBody>
            <a:bodyPr anchor="ctr" rtlCol="false" tIns="50800" lIns="50800" bIns="50800" rIns="50800"/>
            <a:lstStyle/>
            <a:p>
              <a:pPr algn="ctr">
                <a:lnSpc>
                  <a:spcPts val="10702"/>
                </a:lnSpc>
              </a:pPr>
            </a:p>
          </p:txBody>
        </p:sp>
      </p:grpSp>
      <p:grpSp>
        <p:nvGrpSpPr>
          <p:cNvPr name="Group 28" id="28"/>
          <p:cNvGrpSpPr/>
          <p:nvPr/>
        </p:nvGrpSpPr>
        <p:grpSpPr>
          <a:xfrm rot="0">
            <a:off x="22819820" y="13647461"/>
            <a:ext cx="7157807" cy="4057114"/>
            <a:chOff x="0" y="0"/>
            <a:chExt cx="624703" cy="354088"/>
          </a:xfrm>
        </p:grpSpPr>
        <p:sp>
          <p:nvSpPr>
            <p:cNvPr name="Freeform 29" id="29"/>
            <p:cNvSpPr/>
            <p:nvPr/>
          </p:nvSpPr>
          <p:spPr>
            <a:xfrm flipH="false" flipV="false" rot="0">
              <a:off x="0" y="0"/>
              <a:ext cx="624703" cy="354088"/>
            </a:xfrm>
            <a:custGeom>
              <a:avLst/>
              <a:gdLst/>
              <a:ahLst/>
              <a:cxnLst/>
              <a:rect r="r" b="b" t="t" l="l"/>
              <a:pathLst>
                <a:path h="354088" w="624703">
                  <a:moveTo>
                    <a:pt x="16224" y="0"/>
                  </a:moveTo>
                  <a:lnTo>
                    <a:pt x="608479" y="0"/>
                  </a:lnTo>
                  <a:cubicBezTo>
                    <a:pt x="617439" y="0"/>
                    <a:pt x="624703" y="7264"/>
                    <a:pt x="624703" y="16224"/>
                  </a:cubicBezTo>
                  <a:lnTo>
                    <a:pt x="624703" y="337864"/>
                  </a:lnTo>
                  <a:cubicBezTo>
                    <a:pt x="624703" y="346824"/>
                    <a:pt x="617439" y="354088"/>
                    <a:pt x="608479" y="354088"/>
                  </a:cubicBezTo>
                  <a:lnTo>
                    <a:pt x="16224" y="354088"/>
                  </a:lnTo>
                  <a:cubicBezTo>
                    <a:pt x="7264" y="354088"/>
                    <a:pt x="0" y="346824"/>
                    <a:pt x="0" y="337864"/>
                  </a:cubicBezTo>
                  <a:lnTo>
                    <a:pt x="0" y="16224"/>
                  </a:lnTo>
                  <a:cubicBezTo>
                    <a:pt x="0" y="7264"/>
                    <a:pt x="7264" y="0"/>
                    <a:pt x="16224" y="0"/>
                  </a:cubicBezTo>
                  <a:close/>
                </a:path>
              </a:pathLst>
            </a:custGeom>
            <a:solidFill>
              <a:srgbClr val="FFFFFF"/>
            </a:solidFill>
          </p:spPr>
        </p:sp>
        <p:sp>
          <p:nvSpPr>
            <p:cNvPr name="TextBox 30" id="30"/>
            <p:cNvSpPr txBox="true"/>
            <p:nvPr/>
          </p:nvSpPr>
          <p:spPr>
            <a:xfrm>
              <a:off x="0" y="-219075"/>
              <a:ext cx="624703" cy="573163"/>
            </a:xfrm>
            <a:prstGeom prst="rect">
              <a:avLst/>
            </a:prstGeom>
          </p:spPr>
          <p:txBody>
            <a:bodyPr anchor="ctr" rtlCol="false" tIns="50800" lIns="50800" bIns="50800" rIns="50800"/>
            <a:lstStyle/>
            <a:p>
              <a:pPr algn="ctr">
                <a:lnSpc>
                  <a:spcPts val="10702"/>
                </a:lnSpc>
              </a:pPr>
            </a:p>
          </p:txBody>
        </p:sp>
      </p:grpSp>
      <p:grpSp>
        <p:nvGrpSpPr>
          <p:cNvPr name="Group 31" id="31"/>
          <p:cNvGrpSpPr/>
          <p:nvPr/>
        </p:nvGrpSpPr>
        <p:grpSpPr>
          <a:xfrm rot="2700000">
            <a:off x="22576438" y="13315401"/>
            <a:ext cx="900795" cy="914339"/>
            <a:chOff x="0" y="0"/>
            <a:chExt cx="72613" cy="73705"/>
          </a:xfrm>
        </p:grpSpPr>
        <p:sp>
          <p:nvSpPr>
            <p:cNvPr name="Freeform 32" id="32"/>
            <p:cNvSpPr/>
            <p:nvPr/>
          </p:nvSpPr>
          <p:spPr>
            <a:xfrm flipH="false" flipV="false" rot="0">
              <a:off x="0" y="0"/>
              <a:ext cx="72613" cy="73705"/>
            </a:xfrm>
            <a:custGeom>
              <a:avLst/>
              <a:gdLst/>
              <a:ahLst/>
              <a:cxnLst/>
              <a:rect r="r" b="b" t="t" l="l"/>
              <a:pathLst>
                <a:path h="73705" w="72613">
                  <a:moveTo>
                    <a:pt x="0" y="0"/>
                  </a:moveTo>
                  <a:lnTo>
                    <a:pt x="72613" y="0"/>
                  </a:lnTo>
                  <a:lnTo>
                    <a:pt x="72613" y="73705"/>
                  </a:lnTo>
                  <a:lnTo>
                    <a:pt x="0" y="73705"/>
                  </a:lnTo>
                  <a:close/>
                </a:path>
              </a:pathLst>
            </a:custGeom>
            <a:solidFill>
              <a:srgbClr val="FFFFFF"/>
            </a:solidFill>
            <a:ln w="57150" cap="sq">
              <a:solidFill>
                <a:srgbClr val="5A6799"/>
              </a:solidFill>
              <a:prstDash val="solid"/>
              <a:miter/>
            </a:ln>
          </p:spPr>
        </p:sp>
        <p:sp>
          <p:nvSpPr>
            <p:cNvPr name="TextBox 33" id="33"/>
            <p:cNvSpPr txBox="true"/>
            <p:nvPr/>
          </p:nvSpPr>
          <p:spPr>
            <a:xfrm>
              <a:off x="0" y="-219075"/>
              <a:ext cx="72613" cy="292780"/>
            </a:xfrm>
            <a:prstGeom prst="rect">
              <a:avLst/>
            </a:prstGeom>
          </p:spPr>
          <p:txBody>
            <a:bodyPr anchor="ctr" rtlCol="false" tIns="50800" lIns="50800" bIns="50800" rIns="50800"/>
            <a:lstStyle/>
            <a:p>
              <a:pPr algn="ctr">
                <a:lnSpc>
                  <a:spcPts val="10702"/>
                </a:lnSpc>
              </a:pPr>
            </a:p>
          </p:txBody>
        </p:sp>
      </p:grpSp>
      <p:grpSp>
        <p:nvGrpSpPr>
          <p:cNvPr name="Group 34" id="34"/>
          <p:cNvGrpSpPr/>
          <p:nvPr/>
        </p:nvGrpSpPr>
        <p:grpSpPr>
          <a:xfrm rot="0">
            <a:off x="15160346" y="20327978"/>
            <a:ext cx="7157807" cy="4057114"/>
            <a:chOff x="0" y="0"/>
            <a:chExt cx="624703" cy="354088"/>
          </a:xfrm>
        </p:grpSpPr>
        <p:sp>
          <p:nvSpPr>
            <p:cNvPr name="Freeform 35" id="35"/>
            <p:cNvSpPr/>
            <p:nvPr/>
          </p:nvSpPr>
          <p:spPr>
            <a:xfrm flipH="false" flipV="false" rot="0">
              <a:off x="0" y="0"/>
              <a:ext cx="624703" cy="354088"/>
            </a:xfrm>
            <a:custGeom>
              <a:avLst/>
              <a:gdLst/>
              <a:ahLst/>
              <a:cxnLst/>
              <a:rect r="r" b="b" t="t" l="l"/>
              <a:pathLst>
                <a:path h="354088" w="624703">
                  <a:moveTo>
                    <a:pt x="16224" y="0"/>
                  </a:moveTo>
                  <a:lnTo>
                    <a:pt x="608479" y="0"/>
                  </a:lnTo>
                  <a:cubicBezTo>
                    <a:pt x="617439" y="0"/>
                    <a:pt x="624703" y="7264"/>
                    <a:pt x="624703" y="16224"/>
                  </a:cubicBezTo>
                  <a:lnTo>
                    <a:pt x="624703" y="337864"/>
                  </a:lnTo>
                  <a:cubicBezTo>
                    <a:pt x="624703" y="346824"/>
                    <a:pt x="617439" y="354088"/>
                    <a:pt x="608479" y="354088"/>
                  </a:cubicBezTo>
                  <a:lnTo>
                    <a:pt x="16224" y="354088"/>
                  </a:lnTo>
                  <a:cubicBezTo>
                    <a:pt x="7264" y="354088"/>
                    <a:pt x="0" y="346824"/>
                    <a:pt x="0" y="337864"/>
                  </a:cubicBezTo>
                  <a:lnTo>
                    <a:pt x="0" y="16224"/>
                  </a:lnTo>
                  <a:cubicBezTo>
                    <a:pt x="0" y="7264"/>
                    <a:pt x="7264" y="0"/>
                    <a:pt x="16224" y="0"/>
                  </a:cubicBezTo>
                  <a:close/>
                </a:path>
              </a:pathLst>
            </a:custGeom>
            <a:solidFill>
              <a:srgbClr val="FFFFFF"/>
            </a:solidFill>
          </p:spPr>
        </p:sp>
        <p:sp>
          <p:nvSpPr>
            <p:cNvPr name="TextBox 36" id="36"/>
            <p:cNvSpPr txBox="true"/>
            <p:nvPr/>
          </p:nvSpPr>
          <p:spPr>
            <a:xfrm>
              <a:off x="0" y="-219075"/>
              <a:ext cx="624703" cy="573163"/>
            </a:xfrm>
            <a:prstGeom prst="rect">
              <a:avLst/>
            </a:prstGeom>
          </p:spPr>
          <p:txBody>
            <a:bodyPr anchor="ctr" rtlCol="false" tIns="50800" lIns="50800" bIns="50800" rIns="50800"/>
            <a:lstStyle/>
            <a:p>
              <a:pPr algn="ctr">
                <a:lnSpc>
                  <a:spcPts val="10702"/>
                </a:lnSpc>
              </a:pPr>
            </a:p>
          </p:txBody>
        </p:sp>
      </p:grpSp>
      <p:grpSp>
        <p:nvGrpSpPr>
          <p:cNvPr name="Group 37" id="37"/>
          <p:cNvGrpSpPr/>
          <p:nvPr/>
        </p:nvGrpSpPr>
        <p:grpSpPr>
          <a:xfrm rot="2700000">
            <a:off x="14916963" y="19995918"/>
            <a:ext cx="900795" cy="914339"/>
            <a:chOff x="0" y="0"/>
            <a:chExt cx="72613" cy="73705"/>
          </a:xfrm>
        </p:grpSpPr>
        <p:sp>
          <p:nvSpPr>
            <p:cNvPr name="Freeform 38" id="38"/>
            <p:cNvSpPr/>
            <p:nvPr/>
          </p:nvSpPr>
          <p:spPr>
            <a:xfrm flipH="false" flipV="false" rot="0">
              <a:off x="0" y="0"/>
              <a:ext cx="72613" cy="73705"/>
            </a:xfrm>
            <a:custGeom>
              <a:avLst/>
              <a:gdLst/>
              <a:ahLst/>
              <a:cxnLst/>
              <a:rect r="r" b="b" t="t" l="l"/>
              <a:pathLst>
                <a:path h="73705" w="72613">
                  <a:moveTo>
                    <a:pt x="0" y="0"/>
                  </a:moveTo>
                  <a:lnTo>
                    <a:pt x="72613" y="0"/>
                  </a:lnTo>
                  <a:lnTo>
                    <a:pt x="72613" y="73705"/>
                  </a:lnTo>
                  <a:lnTo>
                    <a:pt x="0" y="73705"/>
                  </a:lnTo>
                  <a:close/>
                </a:path>
              </a:pathLst>
            </a:custGeom>
            <a:solidFill>
              <a:srgbClr val="FFFFFF"/>
            </a:solidFill>
            <a:ln w="57150" cap="sq">
              <a:solidFill>
                <a:srgbClr val="5A6799"/>
              </a:solidFill>
              <a:prstDash val="solid"/>
              <a:miter/>
            </a:ln>
          </p:spPr>
        </p:sp>
        <p:sp>
          <p:nvSpPr>
            <p:cNvPr name="TextBox 39" id="39"/>
            <p:cNvSpPr txBox="true"/>
            <p:nvPr/>
          </p:nvSpPr>
          <p:spPr>
            <a:xfrm>
              <a:off x="0" y="-219075"/>
              <a:ext cx="72613" cy="292780"/>
            </a:xfrm>
            <a:prstGeom prst="rect">
              <a:avLst/>
            </a:prstGeom>
          </p:spPr>
          <p:txBody>
            <a:bodyPr anchor="ctr" rtlCol="false" tIns="50800" lIns="50800" bIns="50800" rIns="50800"/>
            <a:lstStyle/>
            <a:p>
              <a:pPr algn="ctr">
                <a:lnSpc>
                  <a:spcPts val="10702"/>
                </a:lnSpc>
              </a:pPr>
            </a:p>
          </p:txBody>
        </p:sp>
      </p:grpSp>
      <p:grpSp>
        <p:nvGrpSpPr>
          <p:cNvPr name="Group 40" id="40"/>
          <p:cNvGrpSpPr/>
          <p:nvPr/>
        </p:nvGrpSpPr>
        <p:grpSpPr>
          <a:xfrm rot="0">
            <a:off x="22819820" y="20285525"/>
            <a:ext cx="7157807" cy="4057114"/>
            <a:chOff x="0" y="0"/>
            <a:chExt cx="624703" cy="354088"/>
          </a:xfrm>
        </p:grpSpPr>
        <p:sp>
          <p:nvSpPr>
            <p:cNvPr name="Freeform 41" id="41"/>
            <p:cNvSpPr/>
            <p:nvPr/>
          </p:nvSpPr>
          <p:spPr>
            <a:xfrm flipH="false" flipV="false" rot="0">
              <a:off x="0" y="0"/>
              <a:ext cx="624703" cy="354088"/>
            </a:xfrm>
            <a:custGeom>
              <a:avLst/>
              <a:gdLst/>
              <a:ahLst/>
              <a:cxnLst/>
              <a:rect r="r" b="b" t="t" l="l"/>
              <a:pathLst>
                <a:path h="354088" w="624703">
                  <a:moveTo>
                    <a:pt x="16224" y="0"/>
                  </a:moveTo>
                  <a:lnTo>
                    <a:pt x="608479" y="0"/>
                  </a:lnTo>
                  <a:cubicBezTo>
                    <a:pt x="617439" y="0"/>
                    <a:pt x="624703" y="7264"/>
                    <a:pt x="624703" y="16224"/>
                  </a:cubicBezTo>
                  <a:lnTo>
                    <a:pt x="624703" y="337864"/>
                  </a:lnTo>
                  <a:cubicBezTo>
                    <a:pt x="624703" y="346824"/>
                    <a:pt x="617439" y="354088"/>
                    <a:pt x="608479" y="354088"/>
                  </a:cubicBezTo>
                  <a:lnTo>
                    <a:pt x="16224" y="354088"/>
                  </a:lnTo>
                  <a:cubicBezTo>
                    <a:pt x="7264" y="354088"/>
                    <a:pt x="0" y="346824"/>
                    <a:pt x="0" y="337864"/>
                  </a:cubicBezTo>
                  <a:lnTo>
                    <a:pt x="0" y="16224"/>
                  </a:lnTo>
                  <a:cubicBezTo>
                    <a:pt x="0" y="7264"/>
                    <a:pt x="7264" y="0"/>
                    <a:pt x="16224" y="0"/>
                  </a:cubicBezTo>
                  <a:close/>
                </a:path>
              </a:pathLst>
            </a:custGeom>
            <a:solidFill>
              <a:srgbClr val="FFFFFF"/>
            </a:solidFill>
          </p:spPr>
        </p:sp>
        <p:sp>
          <p:nvSpPr>
            <p:cNvPr name="TextBox 42" id="42"/>
            <p:cNvSpPr txBox="true"/>
            <p:nvPr/>
          </p:nvSpPr>
          <p:spPr>
            <a:xfrm>
              <a:off x="0" y="-219075"/>
              <a:ext cx="624703" cy="573163"/>
            </a:xfrm>
            <a:prstGeom prst="rect">
              <a:avLst/>
            </a:prstGeom>
          </p:spPr>
          <p:txBody>
            <a:bodyPr anchor="ctr" rtlCol="false" tIns="50800" lIns="50800" bIns="50800" rIns="50800"/>
            <a:lstStyle/>
            <a:p>
              <a:pPr algn="ctr">
                <a:lnSpc>
                  <a:spcPts val="10702"/>
                </a:lnSpc>
              </a:pPr>
            </a:p>
          </p:txBody>
        </p:sp>
      </p:grpSp>
      <p:grpSp>
        <p:nvGrpSpPr>
          <p:cNvPr name="Group 43" id="43"/>
          <p:cNvGrpSpPr/>
          <p:nvPr/>
        </p:nvGrpSpPr>
        <p:grpSpPr>
          <a:xfrm rot="2700000">
            <a:off x="22576438" y="19953465"/>
            <a:ext cx="900795" cy="914339"/>
            <a:chOff x="0" y="0"/>
            <a:chExt cx="72613" cy="73705"/>
          </a:xfrm>
        </p:grpSpPr>
        <p:sp>
          <p:nvSpPr>
            <p:cNvPr name="Freeform 44" id="44"/>
            <p:cNvSpPr/>
            <p:nvPr/>
          </p:nvSpPr>
          <p:spPr>
            <a:xfrm flipH="false" flipV="false" rot="0">
              <a:off x="0" y="0"/>
              <a:ext cx="72613" cy="73705"/>
            </a:xfrm>
            <a:custGeom>
              <a:avLst/>
              <a:gdLst/>
              <a:ahLst/>
              <a:cxnLst/>
              <a:rect r="r" b="b" t="t" l="l"/>
              <a:pathLst>
                <a:path h="73705" w="72613">
                  <a:moveTo>
                    <a:pt x="0" y="0"/>
                  </a:moveTo>
                  <a:lnTo>
                    <a:pt x="72613" y="0"/>
                  </a:lnTo>
                  <a:lnTo>
                    <a:pt x="72613" y="73705"/>
                  </a:lnTo>
                  <a:lnTo>
                    <a:pt x="0" y="73705"/>
                  </a:lnTo>
                  <a:close/>
                </a:path>
              </a:pathLst>
            </a:custGeom>
            <a:solidFill>
              <a:srgbClr val="FFFFFF"/>
            </a:solidFill>
            <a:ln w="57150" cap="sq">
              <a:solidFill>
                <a:srgbClr val="5A6799"/>
              </a:solidFill>
              <a:prstDash val="solid"/>
              <a:miter/>
            </a:ln>
          </p:spPr>
        </p:sp>
        <p:sp>
          <p:nvSpPr>
            <p:cNvPr name="TextBox 45" id="45"/>
            <p:cNvSpPr txBox="true"/>
            <p:nvPr/>
          </p:nvSpPr>
          <p:spPr>
            <a:xfrm>
              <a:off x="0" y="-219075"/>
              <a:ext cx="72613" cy="292780"/>
            </a:xfrm>
            <a:prstGeom prst="rect">
              <a:avLst/>
            </a:prstGeom>
          </p:spPr>
          <p:txBody>
            <a:bodyPr anchor="ctr" rtlCol="false" tIns="50800" lIns="50800" bIns="50800" rIns="50800"/>
            <a:lstStyle/>
            <a:p>
              <a:pPr algn="ctr">
                <a:lnSpc>
                  <a:spcPts val="10702"/>
                </a:lnSpc>
              </a:pPr>
            </a:p>
          </p:txBody>
        </p:sp>
      </p:grpSp>
      <p:sp>
        <p:nvSpPr>
          <p:cNvPr name="Freeform 46" id="46"/>
          <p:cNvSpPr/>
          <p:nvPr/>
        </p:nvSpPr>
        <p:spPr>
          <a:xfrm flipH="false" flipV="false" rot="0">
            <a:off x="25922879" y="37637590"/>
            <a:ext cx="2844888" cy="879329"/>
          </a:xfrm>
          <a:custGeom>
            <a:avLst/>
            <a:gdLst/>
            <a:ahLst/>
            <a:cxnLst/>
            <a:rect r="r" b="b" t="t" l="l"/>
            <a:pathLst>
              <a:path h="879329" w="2844888">
                <a:moveTo>
                  <a:pt x="0" y="0"/>
                </a:moveTo>
                <a:lnTo>
                  <a:pt x="2844888" y="0"/>
                </a:lnTo>
                <a:lnTo>
                  <a:pt x="2844888" y="879329"/>
                </a:lnTo>
                <a:lnTo>
                  <a:pt x="0" y="87932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47" id="47"/>
          <p:cNvSpPr txBox="true"/>
          <p:nvPr/>
        </p:nvSpPr>
        <p:spPr>
          <a:xfrm rot="0">
            <a:off x="2836296" y="6162974"/>
            <a:ext cx="6147262" cy="1381073"/>
          </a:xfrm>
          <a:prstGeom prst="rect">
            <a:avLst/>
          </a:prstGeom>
        </p:spPr>
        <p:txBody>
          <a:bodyPr anchor="t" rtlCol="false" tIns="0" lIns="0" bIns="0" rIns="0">
            <a:spAutoFit/>
          </a:bodyPr>
          <a:lstStyle/>
          <a:p>
            <a:pPr algn="ctr">
              <a:lnSpc>
                <a:spcPts val="10702"/>
              </a:lnSpc>
            </a:pPr>
            <a:r>
              <a:rPr lang="en-US" sz="7644" b="true">
                <a:solidFill>
                  <a:srgbClr val="608FAB"/>
                </a:solidFill>
                <a:latin typeface="Poppins Bold"/>
                <a:ea typeface="Poppins Bold"/>
                <a:cs typeface="Poppins Bold"/>
                <a:sym typeface="Poppins Bold"/>
              </a:rPr>
              <a:t>Background</a:t>
            </a:r>
          </a:p>
        </p:txBody>
      </p:sp>
      <p:sp>
        <p:nvSpPr>
          <p:cNvPr name="TextBox 48" id="48"/>
          <p:cNvSpPr txBox="true"/>
          <p:nvPr/>
        </p:nvSpPr>
        <p:spPr>
          <a:xfrm rot="0">
            <a:off x="2870553" y="13912380"/>
            <a:ext cx="6922946" cy="1381073"/>
          </a:xfrm>
          <a:prstGeom prst="rect">
            <a:avLst/>
          </a:prstGeom>
        </p:spPr>
        <p:txBody>
          <a:bodyPr anchor="t" rtlCol="false" tIns="0" lIns="0" bIns="0" rIns="0">
            <a:spAutoFit/>
          </a:bodyPr>
          <a:lstStyle/>
          <a:p>
            <a:pPr algn="ctr">
              <a:lnSpc>
                <a:spcPts val="10702"/>
              </a:lnSpc>
            </a:pPr>
            <a:r>
              <a:rPr lang="en-US" sz="7644" b="true">
                <a:solidFill>
                  <a:srgbClr val="AF795F"/>
                </a:solidFill>
                <a:latin typeface="Poppins Bold"/>
                <a:ea typeface="Poppins Bold"/>
                <a:cs typeface="Poppins Bold"/>
                <a:sym typeface="Poppins Bold"/>
              </a:rPr>
              <a:t>Research Aim</a:t>
            </a:r>
          </a:p>
        </p:txBody>
      </p:sp>
      <p:sp>
        <p:nvSpPr>
          <p:cNvPr name="TextBox 49" id="49"/>
          <p:cNvSpPr txBox="true"/>
          <p:nvPr/>
        </p:nvSpPr>
        <p:spPr>
          <a:xfrm rot="0">
            <a:off x="2870553" y="21112819"/>
            <a:ext cx="6611336" cy="1381073"/>
          </a:xfrm>
          <a:prstGeom prst="rect">
            <a:avLst/>
          </a:prstGeom>
        </p:spPr>
        <p:txBody>
          <a:bodyPr anchor="t" rtlCol="false" tIns="0" lIns="0" bIns="0" rIns="0">
            <a:spAutoFit/>
          </a:bodyPr>
          <a:lstStyle/>
          <a:p>
            <a:pPr algn="ctr">
              <a:lnSpc>
                <a:spcPts val="10702"/>
              </a:lnSpc>
            </a:pPr>
            <a:r>
              <a:rPr lang="en-US" sz="7644" b="true">
                <a:solidFill>
                  <a:srgbClr val="526170"/>
                </a:solidFill>
                <a:latin typeface="Poppins Bold"/>
                <a:ea typeface="Poppins Bold"/>
                <a:cs typeface="Poppins Bold"/>
                <a:sym typeface="Poppins Bold"/>
              </a:rPr>
              <a:t>Methodology</a:t>
            </a:r>
          </a:p>
        </p:txBody>
      </p:sp>
      <p:sp>
        <p:nvSpPr>
          <p:cNvPr name="TextBox 50" id="50"/>
          <p:cNvSpPr txBox="true"/>
          <p:nvPr/>
        </p:nvSpPr>
        <p:spPr>
          <a:xfrm rot="0">
            <a:off x="17402835" y="6162974"/>
            <a:ext cx="3649371" cy="1381073"/>
          </a:xfrm>
          <a:prstGeom prst="rect">
            <a:avLst/>
          </a:prstGeom>
        </p:spPr>
        <p:txBody>
          <a:bodyPr anchor="t" rtlCol="false" tIns="0" lIns="0" bIns="0" rIns="0">
            <a:spAutoFit/>
          </a:bodyPr>
          <a:lstStyle/>
          <a:p>
            <a:pPr algn="ctr">
              <a:lnSpc>
                <a:spcPts val="10702"/>
              </a:lnSpc>
            </a:pPr>
            <a:r>
              <a:rPr lang="en-US" sz="7644" b="true">
                <a:solidFill>
                  <a:srgbClr val="B13D05"/>
                </a:solidFill>
                <a:latin typeface="Poppins Bold"/>
                <a:ea typeface="Poppins Bold"/>
                <a:cs typeface="Poppins Bold"/>
                <a:sym typeface="Poppins Bold"/>
              </a:rPr>
              <a:t>Results</a:t>
            </a:r>
          </a:p>
        </p:txBody>
      </p:sp>
      <p:sp>
        <p:nvSpPr>
          <p:cNvPr name="TextBox 51" id="51"/>
          <p:cNvSpPr txBox="true"/>
          <p:nvPr/>
        </p:nvSpPr>
        <p:spPr>
          <a:xfrm rot="0">
            <a:off x="17402835" y="26581368"/>
            <a:ext cx="5641424" cy="1381073"/>
          </a:xfrm>
          <a:prstGeom prst="rect">
            <a:avLst/>
          </a:prstGeom>
        </p:spPr>
        <p:txBody>
          <a:bodyPr anchor="t" rtlCol="false" tIns="0" lIns="0" bIns="0" rIns="0">
            <a:spAutoFit/>
          </a:bodyPr>
          <a:lstStyle/>
          <a:p>
            <a:pPr algn="ctr">
              <a:lnSpc>
                <a:spcPts val="10702"/>
              </a:lnSpc>
            </a:pPr>
            <a:r>
              <a:rPr lang="en-US" sz="7644" b="true">
                <a:solidFill>
                  <a:srgbClr val="B17418"/>
                </a:solidFill>
                <a:latin typeface="Poppins Bold"/>
                <a:ea typeface="Poppins Bold"/>
                <a:cs typeface="Poppins Bold"/>
                <a:sym typeface="Poppins Bold"/>
              </a:rPr>
              <a:t>Conclusion</a:t>
            </a:r>
          </a:p>
        </p:txBody>
      </p:sp>
      <p:sp>
        <p:nvSpPr>
          <p:cNvPr name="TextBox 52" id="52"/>
          <p:cNvSpPr txBox="true"/>
          <p:nvPr/>
        </p:nvSpPr>
        <p:spPr>
          <a:xfrm rot="0">
            <a:off x="1028879" y="2462020"/>
            <a:ext cx="28218242" cy="1095375"/>
          </a:xfrm>
          <a:prstGeom prst="rect">
            <a:avLst/>
          </a:prstGeom>
        </p:spPr>
        <p:txBody>
          <a:bodyPr anchor="t" rtlCol="false" tIns="0" lIns="0" bIns="0" rIns="0">
            <a:spAutoFit/>
          </a:bodyPr>
          <a:lstStyle/>
          <a:p>
            <a:pPr algn="ctr">
              <a:lnSpc>
                <a:spcPts val="8400"/>
              </a:lnSpc>
            </a:pPr>
            <a:r>
              <a:rPr lang="en-US" sz="6000" i="true">
                <a:solidFill>
                  <a:srgbClr val="FFFFFF"/>
                </a:solidFill>
                <a:latin typeface="Poppins Italics"/>
                <a:ea typeface="Poppins Italics"/>
                <a:cs typeface="Poppins Italics"/>
                <a:sym typeface="Poppins Italics"/>
              </a:rPr>
              <a:t>Authors</a:t>
            </a:r>
          </a:p>
        </p:txBody>
      </p:sp>
      <p:sp>
        <p:nvSpPr>
          <p:cNvPr name="TextBox 53" id="53"/>
          <p:cNvSpPr txBox="true"/>
          <p:nvPr/>
        </p:nvSpPr>
        <p:spPr>
          <a:xfrm rot="0">
            <a:off x="1028879" y="4405390"/>
            <a:ext cx="28218242" cy="542925"/>
          </a:xfrm>
          <a:prstGeom prst="rect">
            <a:avLst/>
          </a:prstGeom>
        </p:spPr>
        <p:txBody>
          <a:bodyPr anchor="t" rtlCol="false" tIns="0" lIns="0" bIns="0" rIns="0">
            <a:spAutoFit/>
          </a:bodyPr>
          <a:lstStyle/>
          <a:p>
            <a:pPr algn="ctr">
              <a:lnSpc>
                <a:spcPts val="4200"/>
              </a:lnSpc>
            </a:pPr>
            <a:r>
              <a:rPr lang="en-US" sz="3000" i="true">
                <a:solidFill>
                  <a:srgbClr val="FFFFFF"/>
                </a:solidFill>
                <a:latin typeface="Poppins Italics"/>
                <a:ea typeface="Poppins Italics"/>
                <a:cs typeface="Poppins Italics"/>
                <a:sym typeface="Poppins Italics"/>
              </a:rPr>
              <a:t>Affiliations</a:t>
            </a:r>
          </a:p>
        </p:txBody>
      </p:sp>
      <p:sp>
        <p:nvSpPr>
          <p:cNvPr name="TextBox 54" id="54"/>
          <p:cNvSpPr txBox="true"/>
          <p:nvPr/>
        </p:nvSpPr>
        <p:spPr>
          <a:xfrm rot="0">
            <a:off x="15561160" y="28651643"/>
            <a:ext cx="12918346" cy="274891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p:txBody>
      </p:sp>
      <p:sp>
        <p:nvSpPr>
          <p:cNvPr name="TextBox 55" id="55"/>
          <p:cNvSpPr txBox="true"/>
          <p:nvPr/>
        </p:nvSpPr>
        <p:spPr>
          <a:xfrm rot="0">
            <a:off x="18016269" y="33469450"/>
            <a:ext cx="8775744" cy="762000"/>
          </a:xfrm>
          <a:prstGeom prst="rect">
            <a:avLst/>
          </a:prstGeom>
        </p:spPr>
        <p:txBody>
          <a:bodyPr anchor="t" rtlCol="false" tIns="0" lIns="0" bIns="0" rIns="0">
            <a:spAutoFit/>
          </a:bodyPr>
          <a:lstStyle/>
          <a:p>
            <a:pPr algn="ctr">
              <a:lnSpc>
                <a:spcPts val="6299"/>
              </a:lnSpc>
            </a:pPr>
            <a:r>
              <a:rPr lang="en-US" sz="4500" b="true">
                <a:solidFill>
                  <a:srgbClr val="5A6598"/>
                </a:solidFill>
                <a:latin typeface="Canva Sans Bold"/>
                <a:ea typeface="Canva Sans Bold"/>
                <a:cs typeface="Canva Sans Bold"/>
                <a:sym typeface="Canva Sans Bold"/>
              </a:rPr>
              <a:t>Future Work</a:t>
            </a:r>
          </a:p>
        </p:txBody>
      </p:sp>
      <p:sp>
        <p:nvSpPr>
          <p:cNvPr name="TextBox 56" id="56"/>
          <p:cNvSpPr txBox="true"/>
          <p:nvPr/>
        </p:nvSpPr>
        <p:spPr>
          <a:xfrm rot="0">
            <a:off x="1063137" y="8045810"/>
            <a:ext cx="12918346" cy="440626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57" id="57"/>
          <p:cNvSpPr txBox="true"/>
          <p:nvPr/>
        </p:nvSpPr>
        <p:spPr>
          <a:xfrm rot="0">
            <a:off x="1028879" y="22995655"/>
            <a:ext cx="12918346" cy="440626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58" id="58"/>
          <p:cNvSpPr txBox="true"/>
          <p:nvPr/>
        </p:nvSpPr>
        <p:spPr>
          <a:xfrm rot="0">
            <a:off x="1028879" y="15795216"/>
            <a:ext cx="12918346" cy="440626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59" id="59"/>
          <p:cNvSpPr txBox="true"/>
          <p:nvPr/>
        </p:nvSpPr>
        <p:spPr>
          <a:xfrm rot="0">
            <a:off x="15561160" y="8045810"/>
            <a:ext cx="12918346" cy="440626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sem.Lorem ipsum dolor sit amet, consectetuer adipiscing elit. Aenean commodo ligula eget dolor. Aenean massa. Cum sociis natoque penatibus et magnis dis parturient montes, nascetur ridiculus mus. </a:t>
            </a:r>
          </a:p>
        </p:txBody>
      </p:sp>
      <p:sp>
        <p:nvSpPr>
          <p:cNvPr name="TextBox 60" id="60"/>
          <p:cNvSpPr txBox="true"/>
          <p:nvPr/>
        </p:nvSpPr>
        <p:spPr>
          <a:xfrm rot="0">
            <a:off x="772055" y="39254113"/>
            <a:ext cx="3529757" cy="901700"/>
          </a:xfrm>
          <a:prstGeom prst="rect">
            <a:avLst/>
          </a:prstGeom>
        </p:spPr>
        <p:txBody>
          <a:bodyPr anchor="t" rtlCol="false" tIns="0" lIns="0" bIns="0" rIns="0">
            <a:spAutoFit/>
          </a:bodyPr>
          <a:lstStyle/>
          <a:p>
            <a:pPr algn="ctr">
              <a:lnSpc>
                <a:spcPts val="7000"/>
              </a:lnSpc>
            </a:pPr>
            <a:r>
              <a:rPr lang="en-US" sz="5000">
                <a:solidFill>
                  <a:srgbClr val="000000"/>
                </a:solidFill>
                <a:latin typeface="Poppins"/>
                <a:ea typeface="Poppins"/>
                <a:cs typeface="Poppins"/>
                <a:sym typeface="Poppins"/>
              </a:rPr>
              <a:t>References</a:t>
            </a:r>
          </a:p>
        </p:txBody>
      </p:sp>
      <p:sp>
        <p:nvSpPr>
          <p:cNvPr name="TextBox 61" id="61"/>
          <p:cNvSpPr txBox="true"/>
          <p:nvPr/>
        </p:nvSpPr>
        <p:spPr>
          <a:xfrm rot="0">
            <a:off x="772055" y="40421941"/>
            <a:ext cx="24918719" cy="1644015"/>
          </a:xfrm>
          <a:prstGeom prst="rect">
            <a:avLst/>
          </a:prstGeom>
        </p:spPr>
        <p:txBody>
          <a:bodyPr anchor="t" rtlCol="false" tIns="0" lIns="0" bIns="0" rIns="0">
            <a:spAutoFit/>
          </a:bodyPr>
          <a:lstStyle/>
          <a:p>
            <a:pPr algn="l">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a:t>
            </a:r>
          </a:p>
        </p:txBody>
      </p:sp>
      <p:sp>
        <p:nvSpPr>
          <p:cNvPr name="TextBox 62" id="62"/>
          <p:cNvSpPr txBox="true"/>
          <p:nvPr/>
        </p:nvSpPr>
        <p:spPr>
          <a:xfrm rot="0">
            <a:off x="15160346" y="17871352"/>
            <a:ext cx="7157807" cy="1145060"/>
          </a:xfrm>
          <a:prstGeom prst="rect">
            <a:avLst/>
          </a:prstGeom>
        </p:spPr>
        <p:txBody>
          <a:bodyPr anchor="t" rtlCol="false" tIns="0" lIns="0" bIns="0" rIns="0">
            <a:spAutoFit/>
          </a:bodyPr>
          <a:lstStyle/>
          <a:p>
            <a:pPr algn="l">
              <a:lnSpc>
                <a:spcPts val="4611"/>
              </a:lnSpc>
            </a:pPr>
            <a:r>
              <a:rPr lang="en-US" sz="3293" b="true">
                <a:solidFill>
                  <a:srgbClr val="000000"/>
                </a:solidFill>
                <a:latin typeface="Canva Sans Bold"/>
                <a:ea typeface="Canva Sans Bold"/>
                <a:cs typeface="Canva Sans Bold"/>
                <a:sym typeface="Canva Sans Bold"/>
              </a:rPr>
              <a:t>Figure 2:</a:t>
            </a:r>
            <a:r>
              <a:rPr lang="en-US" sz="3293">
                <a:solidFill>
                  <a:srgbClr val="000000"/>
                </a:solidFill>
                <a:latin typeface="Canva Sans"/>
                <a:ea typeface="Canva Sans"/>
                <a:cs typeface="Canva Sans"/>
                <a:sym typeface="Canva Sans"/>
              </a:rPr>
              <a:t> Lorem ipsum dolor sit amet, consectetuer adipiscing elit. </a:t>
            </a:r>
          </a:p>
        </p:txBody>
      </p:sp>
      <p:sp>
        <p:nvSpPr>
          <p:cNvPr name="TextBox 63" id="63"/>
          <p:cNvSpPr txBox="true"/>
          <p:nvPr/>
        </p:nvSpPr>
        <p:spPr>
          <a:xfrm rot="0">
            <a:off x="1063137" y="36778661"/>
            <a:ext cx="13126483" cy="539115"/>
          </a:xfrm>
          <a:prstGeom prst="rect">
            <a:avLst/>
          </a:prstGeom>
        </p:spPr>
        <p:txBody>
          <a:bodyPr anchor="t" rtlCol="false" tIns="0" lIns="0" bIns="0" rIns="0">
            <a:spAutoFit/>
          </a:bodyPr>
          <a:lstStyle/>
          <a:p>
            <a:pPr algn="l">
              <a:lnSpc>
                <a:spcPts val="4409"/>
              </a:lnSpc>
            </a:pPr>
            <a:r>
              <a:rPr lang="en-US" sz="3150" b="true">
                <a:solidFill>
                  <a:srgbClr val="000000"/>
                </a:solidFill>
                <a:latin typeface="Canva Sans Bold"/>
                <a:ea typeface="Canva Sans Bold"/>
                <a:cs typeface="Canva Sans Bold"/>
                <a:sym typeface="Canva Sans Bold"/>
              </a:rPr>
              <a:t>Figure 1: </a:t>
            </a:r>
            <a:r>
              <a:rPr lang="en-US" sz="3150">
                <a:solidFill>
                  <a:srgbClr val="000000"/>
                </a:solidFill>
                <a:latin typeface="Canva Sans"/>
                <a:ea typeface="Canva Sans"/>
                <a:cs typeface="Canva Sans"/>
                <a:sym typeface="Canva Sans"/>
              </a:rPr>
              <a:t>Lorem ipsum dolor sit amet, consectetuer adipiscing elit. </a:t>
            </a:r>
          </a:p>
        </p:txBody>
      </p:sp>
      <p:sp>
        <p:nvSpPr>
          <p:cNvPr name="TextBox 64" id="64"/>
          <p:cNvSpPr txBox="true"/>
          <p:nvPr/>
        </p:nvSpPr>
        <p:spPr>
          <a:xfrm rot="0">
            <a:off x="22819820" y="17828899"/>
            <a:ext cx="7157807" cy="1145060"/>
          </a:xfrm>
          <a:prstGeom prst="rect">
            <a:avLst/>
          </a:prstGeom>
        </p:spPr>
        <p:txBody>
          <a:bodyPr anchor="t" rtlCol="false" tIns="0" lIns="0" bIns="0" rIns="0">
            <a:spAutoFit/>
          </a:bodyPr>
          <a:lstStyle/>
          <a:p>
            <a:pPr algn="l">
              <a:lnSpc>
                <a:spcPts val="4611"/>
              </a:lnSpc>
            </a:pPr>
            <a:r>
              <a:rPr lang="en-US" sz="3293" b="true">
                <a:solidFill>
                  <a:srgbClr val="000000"/>
                </a:solidFill>
                <a:latin typeface="Canva Sans Bold"/>
                <a:ea typeface="Canva Sans Bold"/>
                <a:cs typeface="Canva Sans Bold"/>
                <a:sym typeface="Canva Sans Bold"/>
              </a:rPr>
              <a:t>Figure 3:</a:t>
            </a:r>
            <a:r>
              <a:rPr lang="en-US" sz="3293">
                <a:solidFill>
                  <a:srgbClr val="000000"/>
                </a:solidFill>
                <a:latin typeface="Canva Sans"/>
                <a:ea typeface="Canva Sans"/>
                <a:cs typeface="Canva Sans"/>
                <a:sym typeface="Canva Sans"/>
              </a:rPr>
              <a:t> Lorem ipsum dolor sit amet, consectetuer adipiscing elit. </a:t>
            </a:r>
          </a:p>
        </p:txBody>
      </p:sp>
      <p:sp>
        <p:nvSpPr>
          <p:cNvPr name="TextBox 65" id="65"/>
          <p:cNvSpPr txBox="true"/>
          <p:nvPr/>
        </p:nvSpPr>
        <p:spPr>
          <a:xfrm rot="0">
            <a:off x="15160346" y="24509416"/>
            <a:ext cx="7157807" cy="1145060"/>
          </a:xfrm>
          <a:prstGeom prst="rect">
            <a:avLst/>
          </a:prstGeom>
        </p:spPr>
        <p:txBody>
          <a:bodyPr anchor="t" rtlCol="false" tIns="0" lIns="0" bIns="0" rIns="0">
            <a:spAutoFit/>
          </a:bodyPr>
          <a:lstStyle/>
          <a:p>
            <a:pPr algn="l">
              <a:lnSpc>
                <a:spcPts val="4611"/>
              </a:lnSpc>
            </a:pPr>
            <a:r>
              <a:rPr lang="en-US" sz="3293" b="true">
                <a:solidFill>
                  <a:srgbClr val="000000"/>
                </a:solidFill>
                <a:latin typeface="Canva Sans Bold"/>
                <a:ea typeface="Canva Sans Bold"/>
                <a:cs typeface="Canva Sans Bold"/>
                <a:sym typeface="Canva Sans Bold"/>
              </a:rPr>
              <a:t>Figure 4:</a:t>
            </a:r>
            <a:r>
              <a:rPr lang="en-US" sz="3293">
                <a:solidFill>
                  <a:srgbClr val="000000"/>
                </a:solidFill>
                <a:latin typeface="Canva Sans"/>
                <a:ea typeface="Canva Sans"/>
                <a:cs typeface="Canva Sans"/>
                <a:sym typeface="Canva Sans"/>
              </a:rPr>
              <a:t> Lorem ipsum dolor sit amet, consectetuer adipiscing elit. </a:t>
            </a:r>
          </a:p>
        </p:txBody>
      </p:sp>
      <p:sp>
        <p:nvSpPr>
          <p:cNvPr name="TextBox 66" id="66"/>
          <p:cNvSpPr txBox="true"/>
          <p:nvPr/>
        </p:nvSpPr>
        <p:spPr>
          <a:xfrm rot="0">
            <a:off x="22819820" y="24466963"/>
            <a:ext cx="7157807" cy="1145060"/>
          </a:xfrm>
          <a:prstGeom prst="rect">
            <a:avLst/>
          </a:prstGeom>
        </p:spPr>
        <p:txBody>
          <a:bodyPr anchor="t" rtlCol="false" tIns="0" lIns="0" bIns="0" rIns="0">
            <a:spAutoFit/>
          </a:bodyPr>
          <a:lstStyle/>
          <a:p>
            <a:pPr algn="l">
              <a:lnSpc>
                <a:spcPts val="4611"/>
              </a:lnSpc>
            </a:pPr>
            <a:r>
              <a:rPr lang="en-US" sz="3293" b="true">
                <a:solidFill>
                  <a:srgbClr val="000000"/>
                </a:solidFill>
                <a:latin typeface="Canva Sans Bold"/>
                <a:ea typeface="Canva Sans Bold"/>
                <a:cs typeface="Canva Sans Bold"/>
                <a:sym typeface="Canva Sans Bold"/>
              </a:rPr>
              <a:t>Figure 5:</a:t>
            </a:r>
            <a:r>
              <a:rPr lang="en-US" sz="3293">
                <a:solidFill>
                  <a:srgbClr val="000000"/>
                </a:solidFill>
                <a:latin typeface="Canva Sans"/>
                <a:ea typeface="Canva Sans"/>
                <a:cs typeface="Canva Sans"/>
                <a:sym typeface="Canva Sans"/>
              </a:rPr>
              <a:t> Lorem ipsum dolor sit amet, consectetuer adipiscing elit. </a:t>
            </a:r>
          </a:p>
        </p:txBody>
      </p:sp>
      <p:sp>
        <p:nvSpPr>
          <p:cNvPr name="TextBox 67" id="67"/>
          <p:cNvSpPr txBox="true"/>
          <p:nvPr/>
        </p:nvSpPr>
        <p:spPr>
          <a:xfrm rot="0">
            <a:off x="15138000" y="19916570"/>
            <a:ext cx="463887" cy="892878"/>
          </a:xfrm>
          <a:prstGeom prst="rect">
            <a:avLst/>
          </a:prstGeom>
        </p:spPr>
        <p:txBody>
          <a:bodyPr anchor="t" rtlCol="false" tIns="0" lIns="0" bIns="0" rIns="0">
            <a:spAutoFit/>
          </a:bodyPr>
          <a:lstStyle/>
          <a:p>
            <a:pPr algn="l">
              <a:lnSpc>
                <a:spcPts val="7395"/>
              </a:lnSpc>
            </a:pPr>
            <a:r>
              <a:rPr lang="en-US" sz="5282" b="true">
                <a:solidFill>
                  <a:srgbClr val="5A6598"/>
                </a:solidFill>
                <a:latin typeface="Canva Sans Bold"/>
                <a:ea typeface="Canva Sans Bold"/>
                <a:cs typeface="Canva Sans Bold"/>
                <a:sym typeface="Canva Sans Bold"/>
              </a:rPr>
              <a:t>C </a:t>
            </a:r>
          </a:p>
        </p:txBody>
      </p:sp>
      <p:sp>
        <p:nvSpPr>
          <p:cNvPr name="TextBox 68" id="68"/>
          <p:cNvSpPr txBox="true"/>
          <p:nvPr/>
        </p:nvSpPr>
        <p:spPr>
          <a:xfrm rot="0">
            <a:off x="15138000" y="13278506"/>
            <a:ext cx="463887" cy="892878"/>
          </a:xfrm>
          <a:prstGeom prst="rect">
            <a:avLst/>
          </a:prstGeom>
        </p:spPr>
        <p:txBody>
          <a:bodyPr anchor="t" rtlCol="false" tIns="0" lIns="0" bIns="0" rIns="0">
            <a:spAutoFit/>
          </a:bodyPr>
          <a:lstStyle/>
          <a:p>
            <a:pPr algn="l">
              <a:lnSpc>
                <a:spcPts val="7395"/>
              </a:lnSpc>
            </a:pPr>
            <a:r>
              <a:rPr lang="en-US" sz="5282" b="true">
                <a:solidFill>
                  <a:srgbClr val="5A6598"/>
                </a:solidFill>
                <a:latin typeface="Canva Sans Bold"/>
                <a:ea typeface="Canva Sans Bold"/>
                <a:cs typeface="Canva Sans Bold"/>
                <a:sym typeface="Canva Sans Bold"/>
              </a:rPr>
              <a:t>A </a:t>
            </a:r>
          </a:p>
        </p:txBody>
      </p:sp>
      <p:sp>
        <p:nvSpPr>
          <p:cNvPr name="TextBox 69" id="69"/>
          <p:cNvSpPr txBox="true"/>
          <p:nvPr/>
        </p:nvSpPr>
        <p:spPr>
          <a:xfrm rot="0">
            <a:off x="22794892" y="13278506"/>
            <a:ext cx="463887" cy="892878"/>
          </a:xfrm>
          <a:prstGeom prst="rect">
            <a:avLst/>
          </a:prstGeom>
        </p:spPr>
        <p:txBody>
          <a:bodyPr anchor="t" rtlCol="false" tIns="0" lIns="0" bIns="0" rIns="0">
            <a:spAutoFit/>
          </a:bodyPr>
          <a:lstStyle/>
          <a:p>
            <a:pPr algn="l">
              <a:lnSpc>
                <a:spcPts val="7395"/>
              </a:lnSpc>
            </a:pPr>
            <a:r>
              <a:rPr lang="en-US" sz="5282" b="true">
                <a:solidFill>
                  <a:srgbClr val="5A6598"/>
                </a:solidFill>
                <a:latin typeface="Canva Sans Bold"/>
                <a:ea typeface="Canva Sans Bold"/>
                <a:cs typeface="Canva Sans Bold"/>
                <a:sym typeface="Canva Sans Bold"/>
              </a:rPr>
              <a:t>B</a:t>
            </a:r>
          </a:p>
        </p:txBody>
      </p:sp>
      <p:sp>
        <p:nvSpPr>
          <p:cNvPr name="TextBox 70" id="70"/>
          <p:cNvSpPr txBox="true"/>
          <p:nvPr/>
        </p:nvSpPr>
        <p:spPr>
          <a:xfrm rot="0">
            <a:off x="22794892" y="19916570"/>
            <a:ext cx="463887" cy="892878"/>
          </a:xfrm>
          <a:prstGeom prst="rect">
            <a:avLst/>
          </a:prstGeom>
        </p:spPr>
        <p:txBody>
          <a:bodyPr anchor="t" rtlCol="false" tIns="0" lIns="0" bIns="0" rIns="0">
            <a:spAutoFit/>
          </a:bodyPr>
          <a:lstStyle/>
          <a:p>
            <a:pPr algn="l">
              <a:lnSpc>
                <a:spcPts val="7395"/>
              </a:lnSpc>
            </a:pPr>
            <a:r>
              <a:rPr lang="en-US" sz="5282" b="true">
                <a:solidFill>
                  <a:srgbClr val="5A6598"/>
                </a:solidFill>
                <a:latin typeface="Canva Sans Bold"/>
                <a:ea typeface="Canva Sans Bold"/>
                <a:cs typeface="Canva Sans Bold"/>
                <a:sym typeface="Canva Sans Bold"/>
              </a:rPr>
              <a:t>D</a:t>
            </a:r>
          </a:p>
        </p:txBody>
      </p:sp>
      <p:sp>
        <p:nvSpPr>
          <p:cNvPr name="TextBox 71" id="71"/>
          <p:cNvSpPr txBox="true"/>
          <p:nvPr/>
        </p:nvSpPr>
        <p:spPr>
          <a:xfrm rot="0">
            <a:off x="15849421" y="34479100"/>
            <a:ext cx="12918346" cy="2748915"/>
          </a:xfrm>
          <a:prstGeom prst="rect">
            <a:avLst/>
          </a:prstGeom>
        </p:spPr>
        <p:txBody>
          <a:bodyPr anchor="t" rtlCol="false" tIns="0" lIns="0" bIns="0" rIns="0">
            <a:spAutoFit/>
          </a:bodyPr>
          <a:lstStyle/>
          <a:p>
            <a:pPr algn="ctr">
              <a:lnSpc>
                <a:spcPts val="4409"/>
              </a:lnSpc>
            </a:pPr>
            <a:r>
              <a:rPr lang="en-US" sz="3150">
                <a:solidFill>
                  <a:srgbClr val="000000"/>
                </a:solidFill>
                <a:latin typeface="Canva Sans"/>
                <a:ea typeface="Canva Sans"/>
                <a:cs typeface="Canva Sans"/>
                <a:sym typeface="Canva Sans"/>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DAGtgVBzYJ4</dc:identifier>
  <dcterms:modified xsi:type="dcterms:W3CDTF">2011-08-01T06:04:30Z</dcterms:modified>
  <cp:revision>1</cp:revision>
  <dc:title>Modular Impact</dc:title>
</cp:coreProperties>
</file>