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2"/>
  </p:sldIdLst>
  <p:sldSz cx="30276800" cy="42799000"/>
  <p:notesSz cx="6858000" cy="9144000"/>
  <p:embeddedFontLst>
    <p:embeddedFont>
      <p:font typeface="Canva Sans" panose="020B0604020202020204" charset="0"/>
      <p:regular r:id="rId3"/>
    </p:embeddedFont>
    <p:embeddedFont>
      <p:font typeface="Canva Sans Bold" panose="020B0604020202020204" charset="0"/>
      <p:regular r:id="rId4"/>
    </p:embeddedFont>
    <p:embeddedFont>
      <p:font typeface="Canva Sans Italics" panose="020B0604020202020204" charset="0"/>
      <p:regular r:id="rId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DDD739-9D77-442E-8011-18B5A54D876D}" v="10" dt="2025-07-23T11:50:14.1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25" d="100"/>
          <a:sy n="25" d="100"/>
        </p:scale>
        <p:origin x="936" y="3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font" Target="fonts/font3.fntdata"/><Relationship Id="rId10" Type="http://schemas.microsoft.com/office/2016/11/relationships/changesInfo" Target="changesInfos/changesInfo1.xml"/><Relationship Id="rId4" Type="http://schemas.openxmlformats.org/officeDocument/2006/relationships/font" Target="fonts/font2.fntdata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han Skidmore" userId="a2f2a0bbf2c25333" providerId="LiveId" clId="{C8DDD739-9D77-442E-8011-18B5A54D876D}"/>
    <pc:docChg chg="undo custSel modSld">
      <pc:chgData name="Nathan Skidmore" userId="a2f2a0bbf2c25333" providerId="LiveId" clId="{C8DDD739-9D77-442E-8011-18B5A54D876D}" dt="2025-07-23T11:50:14.127" v="73" actId="962"/>
      <pc:docMkLst>
        <pc:docMk/>
      </pc:docMkLst>
      <pc:sldChg chg="addSp delSp modSp mod">
        <pc:chgData name="Nathan Skidmore" userId="a2f2a0bbf2c25333" providerId="LiveId" clId="{C8DDD739-9D77-442E-8011-18B5A54D876D}" dt="2025-07-23T11:50:14.127" v="73" actId="962"/>
        <pc:sldMkLst>
          <pc:docMk/>
          <pc:sldMk cId="3927431239" sldId="258"/>
        </pc:sldMkLst>
        <pc:spChg chg="mod">
          <ac:chgData name="Nathan Skidmore" userId="a2f2a0bbf2c25333" providerId="LiveId" clId="{C8DDD739-9D77-442E-8011-18B5A54D876D}" dt="2025-07-23T11:44:06.491" v="44" actId="34135"/>
          <ac:spMkLst>
            <pc:docMk/>
            <pc:sldMk cId="3927431239" sldId="258"/>
            <ac:spMk id="9" creationId="{A79B9C84-D478-8F82-F75E-FD96A2037279}"/>
          </ac:spMkLst>
        </pc:spChg>
        <pc:spChg chg="mod">
          <ac:chgData name="Nathan Skidmore" userId="a2f2a0bbf2c25333" providerId="LiveId" clId="{C8DDD739-9D77-442E-8011-18B5A54D876D}" dt="2025-07-23T11:44:06.491" v="44" actId="34135"/>
          <ac:spMkLst>
            <pc:docMk/>
            <pc:sldMk cId="3927431239" sldId="258"/>
            <ac:spMk id="10" creationId="{B450302E-EC3B-B5F2-78B4-07D11279B27E}"/>
          </ac:spMkLst>
        </pc:spChg>
        <pc:spChg chg="del">
          <ac:chgData name="Nathan Skidmore" userId="a2f2a0bbf2c25333" providerId="LiveId" clId="{C8DDD739-9D77-442E-8011-18B5A54D876D}" dt="2025-07-23T11:43:28.069" v="32" actId="478"/>
          <ac:spMkLst>
            <pc:docMk/>
            <pc:sldMk cId="3927431239" sldId="258"/>
            <ac:spMk id="13" creationId="{CFF3F7D7-FA42-81C4-BC64-2A690BE917C9}"/>
          </ac:spMkLst>
        </pc:spChg>
        <pc:spChg chg="del mod topLvl">
          <ac:chgData name="Nathan Skidmore" userId="a2f2a0bbf2c25333" providerId="LiveId" clId="{C8DDD739-9D77-442E-8011-18B5A54D876D}" dt="2025-07-23T11:43:55.407" v="39" actId="478"/>
          <ac:spMkLst>
            <pc:docMk/>
            <pc:sldMk cId="3927431239" sldId="258"/>
            <ac:spMk id="15" creationId="{87A72DFB-D1EE-486D-8B39-41D03C68208A}"/>
          </ac:spMkLst>
        </pc:spChg>
        <pc:spChg chg="mod topLvl">
          <ac:chgData name="Nathan Skidmore" userId="a2f2a0bbf2c25333" providerId="LiveId" clId="{C8DDD739-9D77-442E-8011-18B5A54D876D}" dt="2025-07-23T11:43:50.107" v="37" actId="165"/>
          <ac:spMkLst>
            <pc:docMk/>
            <pc:sldMk cId="3927431239" sldId="258"/>
            <ac:spMk id="16" creationId="{10E60E1F-C727-97A9-484A-2192CB002E0A}"/>
          </ac:spMkLst>
        </pc:spChg>
        <pc:spChg chg="mod">
          <ac:chgData name="Nathan Skidmore" userId="a2f2a0bbf2c25333" providerId="LiveId" clId="{C8DDD739-9D77-442E-8011-18B5A54D876D}" dt="2025-07-23T11:45:22.721" v="60" actId="164"/>
          <ac:spMkLst>
            <pc:docMk/>
            <pc:sldMk cId="3927431239" sldId="258"/>
            <ac:spMk id="17" creationId="{6877606E-3AB0-D041-0365-56F57C7A4CFB}"/>
          </ac:spMkLst>
        </pc:spChg>
        <pc:spChg chg="mod">
          <ac:chgData name="Nathan Skidmore" userId="a2f2a0bbf2c25333" providerId="LiveId" clId="{C8DDD739-9D77-442E-8011-18B5A54D876D}" dt="2025-07-21T17:11:03.961" v="18" actId="14100"/>
          <ac:spMkLst>
            <pc:docMk/>
            <pc:sldMk cId="3927431239" sldId="258"/>
            <ac:spMk id="19" creationId="{4C83660F-2D87-9CE9-EC3B-06D2B0AE8A8B}"/>
          </ac:spMkLst>
        </pc:spChg>
        <pc:spChg chg="mod">
          <ac:chgData name="Nathan Skidmore" userId="a2f2a0bbf2c25333" providerId="LiveId" clId="{C8DDD739-9D77-442E-8011-18B5A54D876D}" dt="2025-07-23T09:00:08.971" v="23" actId="14100"/>
          <ac:spMkLst>
            <pc:docMk/>
            <pc:sldMk cId="3927431239" sldId="258"/>
            <ac:spMk id="20" creationId="{139627D5-F38A-B01F-7C57-1A76828662C0}"/>
          </ac:spMkLst>
        </pc:spChg>
        <pc:spChg chg="mod">
          <ac:chgData name="Nathan Skidmore" userId="a2f2a0bbf2c25333" providerId="LiveId" clId="{C8DDD739-9D77-442E-8011-18B5A54D876D}" dt="2025-07-23T09:00:05.399" v="22" actId="1076"/>
          <ac:spMkLst>
            <pc:docMk/>
            <pc:sldMk cId="3927431239" sldId="258"/>
            <ac:spMk id="21" creationId="{D74D0323-3176-AE48-278B-202389D8AFC4}"/>
          </ac:spMkLst>
        </pc:spChg>
        <pc:spChg chg="mod">
          <ac:chgData name="Nathan Skidmore" userId="a2f2a0bbf2c25333" providerId="LiveId" clId="{C8DDD739-9D77-442E-8011-18B5A54D876D}" dt="2025-07-23T11:45:39.892" v="62" actId="14100"/>
          <ac:spMkLst>
            <pc:docMk/>
            <pc:sldMk cId="3927431239" sldId="258"/>
            <ac:spMk id="36" creationId="{E8E89450-42B8-B073-6773-9348AA28FA8C}"/>
          </ac:spMkLst>
        </pc:spChg>
        <pc:spChg chg="mod">
          <ac:chgData name="Nathan Skidmore" userId="a2f2a0bbf2c25333" providerId="LiveId" clId="{C8DDD739-9D77-442E-8011-18B5A54D876D}" dt="2025-07-23T11:45:50.387" v="65" actId="1076"/>
          <ac:spMkLst>
            <pc:docMk/>
            <pc:sldMk cId="3927431239" sldId="258"/>
            <ac:spMk id="51" creationId="{AFA13E1F-AA6A-3E86-EF73-3A69780C1056}"/>
          </ac:spMkLst>
        </pc:spChg>
        <pc:spChg chg="mod">
          <ac:chgData name="Nathan Skidmore" userId="a2f2a0bbf2c25333" providerId="LiveId" clId="{C8DDD739-9D77-442E-8011-18B5A54D876D}" dt="2025-07-18T15:21:57.758" v="7" actId="14100"/>
          <ac:spMkLst>
            <pc:docMk/>
            <pc:sldMk cId="3927431239" sldId="258"/>
            <ac:spMk id="52" creationId="{D76CC60C-81FA-14F6-1D82-0D41A2B15D18}"/>
          </ac:spMkLst>
        </pc:spChg>
        <pc:spChg chg="mod">
          <ac:chgData name="Nathan Skidmore" userId="a2f2a0bbf2c25333" providerId="LiveId" clId="{C8DDD739-9D77-442E-8011-18B5A54D876D}" dt="2025-07-18T15:22:18.122" v="13" actId="14100"/>
          <ac:spMkLst>
            <pc:docMk/>
            <pc:sldMk cId="3927431239" sldId="258"/>
            <ac:spMk id="53" creationId="{52E86068-00B7-3C77-5A80-9174AC9BDBA1}"/>
          </ac:spMkLst>
        </pc:spChg>
        <pc:spChg chg="mod">
          <ac:chgData name="Nathan Skidmore" userId="a2f2a0bbf2c25333" providerId="LiveId" clId="{C8DDD739-9D77-442E-8011-18B5A54D876D}" dt="2025-07-18T15:22:09.845" v="11" actId="14100"/>
          <ac:spMkLst>
            <pc:docMk/>
            <pc:sldMk cId="3927431239" sldId="258"/>
            <ac:spMk id="54" creationId="{E41E178D-16B4-945C-A8A4-4D043B450C1B}"/>
          </ac:spMkLst>
        </pc:spChg>
        <pc:spChg chg="mod">
          <ac:chgData name="Nathan Skidmore" userId="a2f2a0bbf2c25333" providerId="LiveId" clId="{C8DDD739-9D77-442E-8011-18B5A54D876D}" dt="2025-07-18T15:22:04.297" v="9" actId="14100"/>
          <ac:spMkLst>
            <pc:docMk/>
            <pc:sldMk cId="3927431239" sldId="258"/>
            <ac:spMk id="55" creationId="{BBC01A3C-FCA4-BEBB-3D37-71775A0C6BC0}"/>
          </ac:spMkLst>
        </pc:spChg>
        <pc:spChg chg="mod">
          <ac:chgData name="Nathan Skidmore" userId="a2f2a0bbf2c25333" providerId="LiveId" clId="{C8DDD739-9D77-442E-8011-18B5A54D876D}" dt="2025-07-18T15:22:26.864" v="15" actId="14100"/>
          <ac:spMkLst>
            <pc:docMk/>
            <pc:sldMk cId="3927431239" sldId="258"/>
            <ac:spMk id="56" creationId="{5A1F122D-E336-7C4D-6815-B43B7F14639B}"/>
          </ac:spMkLst>
        </pc:spChg>
        <pc:spChg chg="mod">
          <ac:chgData name="Nathan Skidmore" userId="a2f2a0bbf2c25333" providerId="LiveId" clId="{C8DDD739-9D77-442E-8011-18B5A54D876D}" dt="2025-07-23T11:45:46.119" v="64" actId="1076"/>
          <ac:spMkLst>
            <pc:docMk/>
            <pc:sldMk cId="3927431239" sldId="258"/>
            <ac:spMk id="58" creationId="{42DEE304-D6F3-398C-345B-1AD0EC8C3C7C}"/>
          </ac:spMkLst>
        </pc:spChg>
        <pc:spChg chg="mod">
          <ac:chgData name="Nathan Skidmore" userId="a2f2a0bbf2c25333" providerId="LiveId" clId="{C8DDD739-9D77-442E-8011-18B5A54D876D}" dt="2025-07-23T11:50:14.127" v="73" actId="962"/>
          <ac:spMkLst>
            <pc:docMk/>
            <pc:sldMk cId="3927431239" sldId="258"/>
            <ac:spMk id="59" creationId="{4E5077CA-92FF-8E2F-35D2-32A3A3A1C97C}"/>
          </ac:spMkLst>
        </pc:spChg>
        <pc:spChg chg="mod">
          <ac:chgData name="Nathan Skidmore" userId="a2f2a0bbf2c25333" providerId="LiveId" clId="{C8DDD739-9D77-442E-8011-18B5A54D876D}" dt="2025-07-23T11:50:09.651" v="72" actId="962"/>
          <ac:spMkLst>
            <pc:docMk/>
            <pc:sldMk cId="3927431239" sldId="258"/>
            <ac:spMk id="60" creationId="{BE6C8194-41AE-41D7-067D-8E43930CBBE0}"/>
          </ac:spMkLst>
        </pc:spChg>
        <pc:spChg chg="mod">
          <ac:chgData name="Nathan Skidmore" userId="a2f2a0bbf2c25333" providerId="LiveId" clId="{C8DDD739-9D77-442E-8011-18B5A54D876D}" dt="2025-07-23T11:50:05.641" v="71" actId="962"/>
          <ac:spMkLst>
            <pc:docMk/>
            <pc:sldMk cId="3927431239" sldId="258"/>
            <ac:spMk id="61" creationId="{1C32CAA7-17EE-B6F1-6DB1-15BE755F758A}"/>
          </ac:spMkLst>
        </pc:spChg>
        <pc:spChg chg="mod">
          <ac:chgData name="Nathan Skidmore" userId="a2f2a0bbf2c25333" providerId="LiveId" clId="{C8DDD739-9D77-442E-8011-18B5A54D876D}" dt="2025-07-23T11:50:02.444" v="70" actId="962"/>
          <ac:spMkLst>
            <pc:docMk/>
            <pc:sldMk cId="3927431239" sldId="258"/>
            <ac:spMk id="62" creationId="{165D2813-1266-63C2-13D8-8F694C5BB5BB}"/>
          </ac:spMkLst>
        </pc:spChg>
        <pc:spChg chg="mod">
          <ac:chgData name="Nathan Skidmore" userId="a2f2a0bbf2c25333" providerId="LiveId" clId="{C8DDD739-9D77-442E-8011-18B5A54D876D}" dt="2025-07-23T11:49:56.424" v="67" actId="962"/>
          <ac:spMkLst>
            <pc:docMk/>
            <pc:sldMk cId="3927431239" sldId="258"/>
            <ac:spMk id="63" creationId="{6C64BBF1-8D18-958E-894C-BCDE8165C09F}"/>
          </ac:spMkLst>
        </pc:spChg>
        <pc:spChg chg="mod">
          <ac:chgData name="Nathan Skidmore" userId="a2f2a0bbf2c25333" providerId="LiveId" clId="{C8DDD739-9D77-442E-8011-18B5A54D876D}" dt="2025-07-23T11:49:53.713" v="66" actId="962"/>
          <ac:spMkLst>
            <pc:docMk/>
            <pc:sldMk cId="3927431239" sldId="258"/>
            <ac:spMk id="64" creationId="{327AABBA-72B6-5014-6BE9-2CE526281F16}"/>
          </ac:spMkLst>
        </pc:spChg>
        <pc:spChg chg="add mod ord">
          <ac:chgData name="Nathan Skidmore" userId="a2f2a0bbf2c25333" providerId="LiveId" clId="{C8DDD739-9D77-442E-8011-18B5A54D876D}" dt="2025-07-23T11:43:09.505" v="26" actId="170"/>
          <ac:spMkLst>
            <pc:docMk/>
            <pc:sldMk cId="3927431239" sldId="258"/>
            <ac:spMk id="65" creationId="{4B501126-7B8C-F8C1-E08C-8DD5929FEF1C}"/>
          </ac:spMkLst>
        </pc:spChg>
        <pc:spChg chg="add mod ord">
          <ac:chgData name="Nathan Skidmore" userId="a2f2a0bbf2c25333" providerId="LiveId" clId="{C8DDD739-9D77-442E-8011-18B5A54D876D}" dt="2025-07-23T11:43:21.088" v="31" actId="170"/>
          <ac:spMkLst>
            <pc:docMk/>
            <pc:sldMk cId="3927431239" sldId="258"/>
            <ac:spMk id="66" creationId="{B65EE68A-3070-25C2-6D3E-04BBA7F5631C}"/>
          </ac:spMkLst>
        </pc:spChg>
        <pc:spChg chg="mod">
          <ac:chgData name="Nathan Skidmore" userId="a2f2a0bbf2c25333" providerId="LiveId" clId="{C8DDD739-9D77-442E-8011-18B5A54D876D}" dt="2025-07-23T11:44:32.855" v="46"/>
          <ac:spMkLst>
            <pc:docMk/>
            <pc:sldMk cId="3927431239" sldId="258"/>
            <ac:spMk id="68" creationId="{A30D7E8D-4C19-7B3D-CF2F-66CA3723D891}"/>
          </ac:spMkLst>
        </pc:spChg>
        <pc:spChg chg="mod">
          <ac:chgData name="Nathan Skidmore" userId="a2f2a0bbf2c25333" providerId="LiveId" clId="{C8DDD739-9D77-442E-8011-18B5A54D876D}" dt="2025-07-23T11:44:32.855" v="46"/>
          <ac:spMkLst>
            <pc:docMk/>
            <pc:sldMk cId="3927431239" sldId="258"/>
            <ac:spMk id="69" creationId="{E0F75CC5-AFA4-3AFE-37D6-1ADD0F123454}"/>
          </ac:spMkLst>
        </pc:spChg>
        <pc:spChg chg="add del">
          <ac:chgData name="Nathan Skidmore" userId="a2f2a0bbf2c25333" providerId="LiveId" clId="{C8DDD739-9D77-442E-8011-18B5A54D876D}" dt="2025-07-23T11:49:58.575" v="69" actId="22"/>
          <ac:spMkLst>
            <pc:docMk/>
            <pc:sldMk cId="3927431239" sldId="258"/>
            <ac:spMk id="72" creationId="{DCD46173-F963-3254-3B14-AD4C228A46DD}"/>
          </ac:spMkLst>
        </pc:spChg>
        <pc:grpChg chg="mod">
          <ac:chgData name="Nathan Skidmore" userId="a2f2a0bbf2c25333" providerId="LiveId" clId="{C8DDD739-9D77-442E-8011-18B5A54D876D}" dt="2025-07-23T11:44:06.491" v="44" actId="34135"/>
          <ac:grpSpMkLst>
            <pc:docMk/>
            <pc:sldMk cId="3927431239" sldId="258"/>
            <ac:grpSpMk id="8" creationId="{33A29FCE-7132-A2EB-69CA-E39B698AAEC1}"/>
          </ac:grpSpMkLst>
        </pc:grpChg>
        <pc:grpChg chg="del mod">
          <ac:chgData name="Nathan Skidmore" userId="a2f2a0bbf2c25333" providerId="LiveId" clId="{C8DDD739-9D77-442E-8011-18B5A54D876D}" dt="2025-07-23T11:43:50.107" v="37" actId="165"/>
          <ac:grpSpMkLst>
            <pc:docMk/>
            <pc:sldMk cId="3927431239" sldId="258"/>
            <ac:grpSpMk id="14" creationId="{C22BD956-812B-93B3-5559-5A4D48FB1D41}"/>
          </ac:grpSpMkLst>
        </pc:grpChg>
        <pc:grpChg chg="mod">
          <ac:chgData name="Nathan Skidmore" userId="a2f2a0bbf2c25333" providerId="LiveId" clId="{C8DDD739-9D77-442E-8011-18B5A54D876D}" dt="2025-07-23T11:45:39.892" v="62" actId="14100"/>
          <ac:grpSpMkLst>
            <pc:docMk/>
            <pc:sldMk cId="3927431239" sldId="258"/>
            <ac:grpSpMk id="33" creationId="{25270212-F73E-63AE-B1E5-86011C675CD2}"/>
          </ac:grpSpMkLst>
        </pc:grpChg>
        <pc:grpChg chg="add mod ord">
          <ac:chgData name="Nathan Skidmore" userId="a2f2a0bbf2c25333" providerId="LiveId" clId="{C8DDD739-9D77-442E-8011-18B5A54D876D}" dt="2025-07-23T11:45:22.721" v="60" actId="164"/>
          <ac:grpSpMkLst>
            <pc:docMk/>
            <pc:sldMk cId="3927431239" sldId="258"/>
            <ac:grpSpMk id="67" creationId="{5A675C4A-A0E3-D132-3AAD-1DB14E3407AA}"/>
          </ac:grpSpMkLst>
        </pc:grpChg>
        <pc:grpChg chg="add mod">
          <ac:chgData name="Nathan Skidmore" userId="a2f2a0bbf2c25333" providerId="LiveId" clId="{C8DDD739-9D77-442E-8011-18B5A54D876D}" dt="2025-07-23T11:45:29.356" v="61" actId="1076"/>
          <ac:grpSpMkLst>
            <pc:docMk/>
            <pc:sldMk cId="3927431239" sldId="258"/>
            <ac:grpSpMk id="70" creationId="{E5181C0D-20DD-82DB-4F8A-D129F376E345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E712B32-B579-3511-6804-5CFFCFCA0AC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205200" y="1892300"/>
            <a:ext cx="11506200" cy="8229600"/>
          </a:xfrm>
        </p:spPr>
        <p:txBody>
          <a:bodyPr/>
          <a:lstStyle/>
          <a:p>
            <a:endParaRPr lang="en-GB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9436D30D-5D14-2AB1-9C4C-B16172DB04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6205200" y="11493500"/>
            <a:ext cx="11506200" cy="8229600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51D99A5E-1F1D-553A-699C-F3E8F7F7B3B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205200" y="21310600"/>
            <a:ext cx="11506200" cy="8229600"/>
          </a:xfrm>
        </p:spPr>
        <p:txBody>
          <a:bodyPr/>
          <a:lstStyle/>
          <a:p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CDFD96-5159-A5D1-FF09-189EE7665C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84600" y="3873500"/>
            <a:ext cx="8458200" cy="76200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2319FC7-16E7-EA3D-5680-2F7EE6542F1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65600" y="15455900"/>
            <a:ext cx="7391400" cy="71628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FD7EDD3-AEE2-C00E-809D-54360E84433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165600" y="25133300"/>
            <a:ext cx="8077200" cy="762000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33A29FCE-7132-A2EB-69CA-E39B698AAEC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127225" y="-206470"/>
            <a:ext cx="30530450" cy="43258655"/>
            <a:chOff x="0" y="0"/>
            <a:chExt cx="2732104" cy="3871123"/>
          </a:xfrm>
        </p:grpSpPr>
        <p:sp>
          <p:nvSpPr>
            <p:cNvPr id="9" name="Freeform 3">
              <a:extLst>
                <a:ext uri="{FF2B5EF4-FFF2-40B4-BE49-F238E27FC236}">
                  <a16:creationId xmlns:a16="http://schemas.microsoft.com/office/drawing/2014/main" id="{A79B9C84-D478-8F82-F75E-FD96A203727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2732104" cy="3871123"/>
            </a:xfrm>
            <a:custGeom>
              <a:avLst/>
              <a:gdLst/>
              <a:ahLst/>
              <a:cxnLst/>
              <a:rect l="l" t="t" r="r" b="b"/>
              <a:pathLst>
                <a:path w="2732104" h="3871123">
                  <a:moveTo>
                    <a:pt x="0" y="0"/>
                  </a:moveTo>
                  <a:lnTo>
                    <a:pt x="2732104" y="0"/>
                  </a:lnTo>
                  <a:lnTo>
                    <a:pt x="2732104" y="3871123"/>
                  </a:lnTo>
                  <a:lnTo>
                    <a:pt x="0" y="3871123"/>
                  </a:lnTo>
                  <a:close/>
                </a:path>
              </a:pathLst>
            </a:custGeom>
            <a:solidFill>
              <a:srgbClr val="F6F5F4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TextBox 4">
              <a:extLst>
                <a:ext uri="{FF2B5EF4-FFF2-40B4-BE49-F238E27FC236}">
                  <a16:creationId xmlns:a16="http://schemas.microsoft.com/office/drawing/2014/main" id="{B450302E-EC3B-B5F2-78B4-07D11279B27E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219075"/>
              <a:ext cx="2732104" cy="40901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7980"/>
                </a:lnSpc>
              </a:pPr>
              <a:endParaRPr/>
            </a:p>
          </p:txBody>
        </p:sp>
      </p:grpSp>
      <p:sp>
        <p:nvSpPr>
          <p:cNvPr id="65" name="Freeform 5">
            <a:extLst>
              <a:ext uri="{FF2B5EF4-FFF2-40B4-BE49-F238E27FC236}">
                <a16:creationId xmlns:a16="http://schemas.microsoft.com/office/drawing/2014/main" id="{4B501126-7B8C-F8C1-E08C-8DD5929FEF1C}"/>
              </a:ext>
            </a:extLst>
          </p:cNvPr>
          <p:cNvSpPr/>
          <p:nvPr/>
        </p:nvSpPr>
        <p:spPr>
          <a:xfrm>
            <a:off x="-7099525" y="23911733"/>
            <a:ext cx="24220800" cy="19406916"/>
          </a:xfrm>
          <a:custGeom>
            <a:avLst/>
            <a:gdLst/>
            <a:ahLst/>
            <a:cxnLst/>
            <a:rect l="l" t="t" r="r" b="b"/>
            <a:pathLst>
              <a:path w="24220800" h="19406916">
                <a:moveTo>
                  <a:pt x="0" y="0"/>
                </a:moveTo>
                <a:lnTo>
                  <a:pt x="24220800" y="0"/>
                </a:lnTo>
                <a:lnTo>
                  <a:pt x="24220800" y="19406916"/>
                </a:lnTo>
                <a:lnTo>
                  <a:pt x="0" y="194069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6F0F6CB1-30F1-2EF7-64F5-E53271DC6592}"/>
              </a:ext>
            </a:extLst>
          </p:cNvPr>
          <p:cNvSpPr/>
          <p:nvPr/>
        </p:nvSpPr>
        <p:spPr>
          <a:xfrm rot="21032791">
            <a:off x="6845266" y="25080517"/>
            <a:ext cx="31100333" cy="19803869"/>
          </a:xfrm>
          <a:custGeom>
            <a:avLst/>
            <a:gdLst/>
            <a:ahLst/>
            <a:cxnLst/>
            <a:rect l="l" t="t" r="r" b="b"/>
            <a:pathLst>
              <a:path w="31100333" h="19803869">
                <a:moveTo>
                  <a:pt x="0" y="0"/>
                </a:moveTo>
                <a:lnTo>
                  <a:pt x="31100333" y="0"/>
                </a:lnTo>
                <a:lnTo>
                  <a:pt x="31100333" y="19803870"/>
                </a:lnTo>
                <a:lnTo>
                  <a:pt x="0" y="198038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88D097D2-FC27-6608-8CC3-10C100F94CB4}"/>
              </a:ext>
            </a:extLst>
          </p:cNvPr>
          <p:cNvSpPr/>
          <p:nvPr/>
        </p:nvSpPr>
        <p:spPr>
          <a:xfrm>
            <a:off x="-127225" y="-329518"/>
            <a:ext cx="30530450" cy="6334155"/>
          </a:xfrm>
          <a:custGeom>
            <a:avLst/>
            <a:gdLst/>
            <a:ahLst/>
            <a:cxnLst/>
            <a:rect l="l" t="t" r="r" b="b"/>
            <a:pathLst>
              <a:path w="30403225" h="6004637">
                <a:moveTo>
                  <a:pt x="0" y="0"/>
                </a:moveTo>
                <a:lnTo>
                  <a:pt x="30403225" y="0"/>
                </a:lnTo>
                <a:lnTo>
                  <a:pt x="30403225" y="6004637"/>
                </a:lnTo>
                <a:lnTo>
                  <a:pt x="0" y="600463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6" name="Freeform 39">
            <a:extLst>
              <a:ext uri="{FF2B5EF4-FFF2-40B4-BE49-F238E27FC236}">
                <a16:creationId xmlns:a16="http://schemas.microsoft.com/office/drawing/2014/main" id="{B65EE68A-3070-25C2-6D3E-04BBA7F5631C}"/>
              </a:ext>
            </a:extLst>
          </p:cNvPr>
          <p:cNvSpPr/>
          <p:nvPr/>
        </p:nvSpPr>
        <p:spPr>
          <a:xfrm rot="16119282">
            <a:off x="-10004427" y="-10762860"/>
            <a:ext cx="15034374" cy="13467623"/>
          </a:xfrm>
          <a:custGeom>
            <a:avLst/>
            <a:gdLst/>
            <a:ahLst/>
            <a:cxnLst/>
            <a:rect l="l" t="t" r="r" b="b"/>
            <a:pathLst>
              <a:path w="15034374" h="13467623">
                <a:moveTo>
                  <a:pt x="0" y="0"/>
                </a:moveTo>
                <a:lnTo>
                  <a:pt x="15034374" y="0"/>
                </a:lnTo>
                <a:lnTo>
                  <a:pt x="15034374" y="13467622"/>
                </a:lnTo>
                <a:lnTo>
                  <a:pt x="0" y="1346762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18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10E60E1F-C727-97A9-484A-2192CB002E0A}"/>
              </a:ext>
            </a:extLst>
          </p:cNvPr>
          <p:cNvSpPr txBox="1"/>
          <p:nvPr/>
        </p:nvSpPr>
        <p:spPr>
          <a:xfrm>
            <a:off x="24045600" y="33420109"/>
            <a:ext cx="4538377" cy="7758949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7980"/>
              </a:lnSpc>
            </a:pPr>
            <a:endParaRPr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5181C0D-20DD-82DB-4F8A-D129F376E345}"/>
              </a:ext>
            </a:extLst>
          </p:cNvPr>
          <p:cNvGrpSpPr/>
          <p:nvPr/>
        </p:nvGrpSpPr>
        <p:grpSpPr>
          <a:xfrm>
            <a:off x="26601071" y="38251357"/>
            <a:ext cx="3408510" cy="3386785"/>
            <a:chOff x="26668678" y="38087365"/>
            <a:chExt cx="3408510" cy="3386785"/>
          </a:xfrm>
        </p:grpSpPr>
        <p:grpSp>
          <p:nvGrpSpPr>
            <p:cNvPr id="67" name="Group 33">
              <a:extLst>
                <a:ext uri="{FF2B5EF4-FFF2-40B4-BE49-F238E27FC236}">
                  <a16:creationId xmlns:a16="http://schemas.microsoft.com/office/drawing/2014/main" id="{5A675C4A-A0E3-D132-3AAD-1DB14E3407AA}"/>
                </a:ext>
              </a:extLst>
            </p:cNvPr>
            <p:cNvGrpSpPr/>
            <p:nvPr/>
          </p:nvGrpSpPr>
          <p:grpSpPr>
            <a:xfrm>
              <a:off x="26668678" y="38087365"/>
              <a:ext cx="3408510" cy="3386785"/>
              <a:chOff x="0" y="0"/>
              <a:chExt cx="737754" cy="380795"/>
            </a:xfrm>
          </p:grpSpPr>
          <p:sp>
            <p:nvSpPr>
              <p:cNvPr id="68" name="Freeform 34">
                <a:extLst>
                  <a:ext uri="{FF2B5EF4-FFF2-40B4-BE49-F238E27FC236}">
                    <a16:creationId xmlns:a16="http://schemas.microsoft.com/office/drawing/2014/main" id="{A30D7E8D-4C19-7B3D-CF2F-66CA3723D891}"/>
                  </a:ext>
                </a:extLst>
              </p:cNvPr>
              <p:cNvSpPr/>
              <p:nvPr/>
            </p:nvSpPr>
            <p:spPr>
              <a:xfrm>
                <a:off x="0" y="0"/>
                <a:ext cx="737754" cy="380795"/>
              </a:xfrm>
              <a:custGeom>
                <a:avLst/>
                <a:gdLst/>
                <a:ahLst/>
                <a:cxnLst/>
                <a:rect l="l" t="t" r="r" b="b"/>
                <a:pathLst>
                  <a:path w="737754" h="380795">
                    <a:moveTo>
                      <a:pt x="0" y="0"/>
                    </a:moveTo>
                    <a:lnTo>
                      <a:pt x="737754" y="0"/>
                    </a:lnTo>
                    <a:lnTo>
                      <a:pt x="737754" y="380795"/>
                    </a:lnTo>
                    <a:lnTo>
                      <a:pt x="0" y="380795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9" name="TextBox 35">
                <a:extLst>
                  <a:ext uri="{FF2B5EF4-FFF2-40B4-BE49-F238E27FC236}">
                    <a16:creationId xmlns:a16="http://schemas.microsoft.com/office/drawing/2014/main" id="{E0F75CC5-AFA4-3AFE-37D6-1ADD0F123454}"/>
                  </a:ext>
                </a:extLst>
              </p:cNvPr>
              <p:cNvSpPr txBox="1"/>
              <p:nvPr/>
            </p:nvSpPr>
            <p:spPr>
              <a:xfrm>
                <a:off x="0" y="-219075"/>
                <a:ext cx="737754" cy="59987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7980"/>
                  </a:lnSpc>
                </a:pPr>
                <a:endParaRPr/>
              </a:p>
            </p:txBody>
          </p:sp>
        </p:grp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6877606E-3AB0-D041-0365-56F57C7A4CFB}"/>
                </a:ext>
              </a:extLst>
            </p:cNvPr>
            <p:cNvSpPr/>
            <p:nvPr/>
          </p:nvSpPr>
          <p:spPr>
            <a:xfrm>
              <a:off x="26804081" y="38210258"/>
              <a:ext cx="3141811" cy="3141811"/>
            </a:xfrm>
            <a:custGeom>
              <a:avLst/>
              <a:gdLst/>
              <a:ahLst/>
              <a:cxnLst/>
              <a:rect l="l" t="t" r="r" b="b"/>
              <a:pathLst>
                <a:path w="4454538" h="4454538">
                  <a:moveTo>
                    <a:pt x="0" y="0"/>
                  </a:moveTo>
                  <a:lnTo>
                    <a:pt x="4454537" y="0"/>
                  </a:lnTo>
                  <a:lnTo>
                    <a:pt x="4454537" y="4454538"/>
                  </a:lnTo>
                  <a:lnTo>
                    <a:pt x="0" y="44545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8" name="Freeform 13">
            <a:extLst>
              <a:ext uri="{FF2B5EF4-FFF2-40B4-BE49-F238E27FC236}">
                <a16:creationId xmlns:a16="http://schemas.microsoft.com/office/drawing/2014/main" id="{D442B068-B31B-40E1-E935-4B4AF609F0F3}"/>
              </a:ext>
            </a:extLst>
          </p:cNvPr>
          <p:cNvSpPr/>
          <p:nvPr/>
        </p:nvSpPr>
        <p:spPr>
          <a:xfrm>
            <a:off x="23905104" y="1139085"/>
            <a:ext cx="4264020" cy="3667058"/>
          </a:xfrm>
          <a:custGeom>
            <a:avLst/>
            <a:gdLst/>
            <a:ahLst/>
            <a:cxnLst/>
            <a:rect l="l" t="t" r="r" b="b"/>
            <a:pathLst>
              <a:path w="4264020" h="3667058">
                <a:moveTo>
                  <a:pt x="0" y="0"/>
                </a:moveTo>
                <a:lnTo>
                  <a:pt x="4264020" y="0"/>
                </a:lnTo>
                <a:lnTo>
                  <a:pt x="4264020" y="3667058"/>
                </a:lnTo>
                <a:lnTo>
                  <a:pt x="0" y="366705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9" name="TitleBox">
            <a:extLst>
              <a:ext uri="{FF2B5EF4-FFF2-40B4-BE49-F238E27FC236}">
                <a16:creationId xmlns:a16="http://schemas.microsoft.com/office/drawing/2014/main" id="{4C83660F-2D87-9CE9-EC3B-06D2B0AE8A8B}"/>
              </a:ext>
            </a:extLst>
          </p:cNvPr>
          <p:cNvSpPr txBox="1"/>
          <p:nvPr/>
        </p:nvSpPr>
        <p:spPr>
          <a:xfrm>
            <a:off x="677550" y="451782"/>
            <a:ext cx="23368049" cy="2222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199"/>
              </a:lnSpc>
            </a:pPr>
            <a:r>
              <a:rPr lang="en-US" sz="129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TITLE OF YOUR RESEARCH</a:t>
            </a:r>
          </a:p>
        </p:txBody>
      </p:sp>
      <p:sp>
        <p:nvSpPr>
          <p:cNvPr id="20" name="AuthorBox">
            <a:extLst>
              <a:ext uri="{FF2B5EF4-FFF2-40B4-BE49-F238E27FC236}">
                <a16:creationId xmlns:a16="http://schemas.microsoft.com/office/drawing/2014/main" id="{139627D5-F38A-B01F-7C57-1A76828662C0}"/>
              </a:ext>
            </a:extLst>
          </p:cNvPr>
          <p:cNvSpPr txBox="1"/>
          <p:nvPr/>
        </p:nvSpPr>
        <p:spPr>
          <a:xfrm>
            <a:off x="677550" y="2832100"/>
            <a:ext cx="23227554" cy="11938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799"/>
              </a:lnSpc>
            </a:pPr>
            <a:r>
              <a:rPr lang="en-US" sz="6999" i="1" dirty="0">
                <a:solidFill>
                  <a:srgbClr val="FFFFFF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Authors</a:t>
            </a:r>
          </a:p>
        </p:txBody>
      </p:sp>
      <p:sp>
        <p:nvSpPr>
          <p:cNvPr id="21" name="AffiliationBox">
            <a:extLst>
              <a:ext uri="{FF2B5EF4-FFF2-40B4-BE49-F238E27FC236}">
                <a16:creationId xmlns:a16="http://schemas.microsoft.com/office/drawing/2014/main" id="{D74D0323-3176-AE48-278B-202389D8AFC4}"/>
              </a:ext>
            </a:extLst>
          </p:cNvPr>
          <p:cNvSpPr txBox="1"/>
          <p:nvPr/>
        </p:nvSpPr>
        <p:spPr>
          <a:xfrm>
            <a:off x="677550" y="4176750"/>
            <a:ext cx="28772520" cy="5032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i="1" dirty="0">
                <a:solidFill>
                  <a:srgbClr val="FFFFFF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Affiliations</a:t>
            </a:r>
          </a:p>
        </p:txBody>
      </p:sp>
      <p:grpSp>
        <p:nvGrpSpPr>
          <p:cNvPr id="22" name="Group 17">
            <a:extLst>
              <a:ext uri="{FF2B5EF4-FFF2-40B4-BE49-F238E27FC236}">
                <a16:creationId xmlns:a16="http://schemas.microsoft.com/office/drawing/2014/main" id="{0FF412F5-B7F5-F849-036F-A474AB28BBED}"/>
              </a:ext>
            </a:extLst>
          </p:cNvPr>
          <p:cNvGrpSpPr/>
          <p:nvPr/>
        </p:nvGrpSpPr>
        <p:grpSpPr>
          <a:xfrm>
            <a:off x="248968" y="7994921"/>
            <a:ext cx="14629987" cy="5933930"/>
            <a:chOff x="0" y="0"/>
            <a:chExt cx="1095267" cy="531014"/>
          </a:xfrm>
        </p:grpSpPr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8B1D71E-324C-5594-3AC2-2065599EFCA9}"/>
                </a:ext>
              </a:extLst>
            </p:cNvPr>
            <p:cNvSpPr/>
            <p:nvPr/>
          </p:nvSpPr>
          <p:spPr>
            <a:xfrm>
              <a:off x="0" y="0"/>
              <a:ext cx="1095267" cy="531014"/>
            </a:xfrm>
            <a:custGeom>
              <a:avLst/>
              <a:gdLst/>
              <a:ahLst/>
              <a:cxnLst/>
              <a:rect l="l" t="t" r="r" b="b"/>
              <a:pathLst>
                <a:path w="1095267" h="531014">
                  <a:moveTo>
                    <a:pt x="0" y="0"/>
                  </a:moveTo>
                  <a:lnTo>
                    <a:pt x="1095267" y="0"/>
                  </a:lnTo>
                  <a:lnTo>
                    <a:pt x="1095267" y="531014"/>
                  </a:lnTo>
                  <a:lnTo>
                    <a:pt x="0" y="5310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TextBox 19">
              <a:extLst>
                <a:ext uri="{FF2B5EF4-FFF2-40B4-BE49-F238E27FC236}">
                  <a16:creationId xmlns:a16="http://schemas.microsoft.com/office/drawing/2014/main" id="{E6A4F5DD-66A9-8E57-BB1B-E2BA68E2A128}"/>
                </a:ext>
              </a:extLst>
            </p:cNvPr>
            <p:cNvSpPr txBox="1"/>
            <p:nvPr/>
          </p:nvSpPr>
          <p:spPr>
            <a:xfrm>
              <a:off x="0" y="-219075"/>
              <a:ext cx="1095267" cy="7500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7980"/>
                </a:lnSpc>
              </a:pPr>
              <a:endParaRPr/>
            </a:p>
          </p:txBody>
        </p:sp>
      </p:grpSp>
      <p:sp>
        <p:nvSpPr>
          <p:cNvPr id="25" name="Freeform 20">
            <a:extLst>
              <a:ext uri="{FF2B5EF4-FFF2-40B4-BE49-F238E27FC236}">
                <a16:creationId xmlns:a16="http://schemas.microsoft.com/office/drawing/2014/main" id="{54E397AE-F123-807E-AB00-F33590A9E3D5}"/>
              </a:ext>
            </a:extLst>
          </p:cNvPr>
          <p:cNvSpPr/>
          <p:nvPr/>
        </p:nvSpPr>
        <p:spPr>
          <a:xfrm>
            <a:off x="248968" y="6904220"/>
            <a:ext cx="14629987" cy="1407433"/>
          </a:xfrm>
          <a:custGeom>
            <a:avLst/>
            <a:gdLst/>
            <a:ahLst/>
            <a:cxnLst/>
            <a:rect l="l" t="t" r="r" b="b"/>
            <a:pathLst>
              <a:path w="12239290" h="1407433">
                <a:moveTo>
                  <a:pt x="0" y="0"/>
                </a:moveTo>
                <a:lnTo>
                  <a:pt x="12239289" y="0"/>
                </a:lnTo>
                <a:lnTo>
                  <a:pt x="12239289" y="1407433"/>
                </a:lnTo>
                <a:lnTo>
                  <a:pt x="0" y="140743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35874" b="-35874"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6" name="Freeform 22">
            <a:extLst>
              <a:ext uri="{FF2B5EF4-FFF2-40B4-BE49-F238E27FC236}">
                <a16:creationId xmlns:a16="http://schemas.microsoft.com/office/drawing/2014/main" id="{C6978295-67D1-33A0-8873-77F40EB11A5A}"/>
              </a:ext>
            </a:extLst>
          </p:cNvPr>
          <p:cNvSpPr/>
          <p:nvPr/>
        </p:nvSpPr>
        <p:spPr>
          <a:xfrm>
            <a:off x="248968" y="18793292"/>
            <a:ext cx="14611735" cy="7386342"/>
          </a:xfrm>
          <a:custGeom>
            <a:avLst/>
            <a:gdLst/>
            <a:ahLst/>
            <a:cxnLst/>
            <a:rect l="l" t="t" r="r" b="b"/>
            <a:pathLst>
              <a:path w="1095267" h="846316">
                <a:moveTo>
                  <a:pt x="0" y="0"/>
                </a:moveTo>
                <a:lnTo>
                  <a:pt x="1095267" y="0"/>
                </a:lnTo>
                <a:lnTo>
                  <a:pt x="1095267" y="846316"/>
                </a:lnTo>
                <a:lnTo>
                  <a:pt x="0" y="846316"/>
                </a:lnTo>
                <a:close/>
              </a:path>
            </a:pathLst>
          </a:custGeom>
          <a:solidFill>
            <a:srgbClr val="FFFFFF"/>
          </a:solidFill>
        </p:spPr>
        <p:txBody>
          <a:bodyPr/>
          <a:lstStyle/>
          <a:p>
            <a:endParaRPr lang="en-GB"/>
          </a:p>
        </p:txBody>
      </p:sp>
      <p:sp>
        <p:nvSpPr>
          <p:cNvPr id="27" name="TextBox 23">
            <a:extLst>
              <a:ext uri="{FF2B5EF4-FFF2-40B4-BE49-F238E27FC236}">
                <a16:creationId xmlns:a16="http://schemas.microsoft.com/office/drawing/2014/main" id="{9EC51D1E-1C9B-8269-92A0-E0600A239350}"/>
              </a:ext>
            </a:extLst>
          </p:cNvPr>
          <p:cNvSpPr txBox="1"/>
          <p:nvPr/>
        </p:nvSpPr>
        <p:spPr>
          <a:xfrm>
            <a:off x="248968" y="16345195"/>
            <a:ext cx="14611735" cy="11905434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7980"/>
              </a:lnSpc>
            </a:pPr>
            <a:endParaRPr/>
          </a:p>
        </p:txBody>
      </p:sp>
      <p:sp>
        <p:nvSpPr>
          <p:cNvPr id="28" name="Freeform 24">
            <a:extLst>
              <a:ext uri="{FF2B5EF4-FFF2-40B4-BE49-F238E27FC236}">
                <a16:creationId xmlns:a16="http://schemas.microsoft.com/office/drawing/2014/main" id="{141ECEFF-8705-3634-F862-E40C9AD40626}"/>
              </a:ext>
            </a:extLst>
          </p:cNvPr>
          <p:cNvSpPr/>
          <p:nvPr/>
        </p:nvSpPr>
        <p:spPr>
          <a:xfrm>
            <a:off x="248968" y="17760396"/>
            <a:ext cx="14611735" cy="1407433"/>
          </a:xfrm>
          <a:custGeom>
            <a:avLst/>
            <a:gdLst/>
            <a:ahLst/>
            <a:cxnLst/>
            <a:rect l="l" t="t" r="r" b="b"/>
            <a:pathLst>
              <a:path w="12239290" h="1407433">
                <a:moveTo>
                  <a:pt x="0" y="0"/>
                </a:moveTo>
                <a:lnTo>
                  <a:pt x="12239289" y="0"/>
                </a:lnTo>
                <a:lnTo>
                  <a:pt x="12239289" y="1407433"/>
                </a:lnTo>
                <a:lnTo>
                  <a:pt x="0" y="140743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35874" b="-35874"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29" name="Group 29">
            <a:extLst>
              <a:ext uri="{FF2B5EF4-FFF2-40B4-BE49-F238E27FC236}">
                <a16:creationId xmlns:a16="http://schemas.microsoft.com/office/drawing/2014/main" id="{1B2E6D68-599C-5779-DA49-3371CFE5A437}"/>
              </a:ext>
            </a:extLst>
          </p:cNvPr>
          <p:cNvGrpSpPr/>
          <p:nvPr/>
        </p:nvGrpSpPr>
        <p:grpSpPr>
          <a:xfrm>
            <a:off x="15397845" y="31485809"/>
            <a:ext cx="14611736" cy="4258763"/>
            <a:chOff x="0" y="0"/>
            <a:chExt cx="1095267" cy="381107"/>
          </a:xfrm>
        </p:grpSpPr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BDF6F5CF-4A2A-CCED-0A5E-90D5DEF11E4E}"/>
                </a:ext>
              </a:extLst>
            </p:cNvPr>
            <p:cNvSpPr/>
            <p:nvPr/>
          </p:nvSpPr>
          <p:spPr>
            <a:xfrm>
              <a:off x="0" y="0"/>
              <a:ext cx="1095267" cy="381107"/>
            </a:xfrm>
            <a:custGeom>
              <a:avLst/>
              <a:gdLst/>
              <a:ahLst/>
              <a:cxnLst/>
              <a:rect l="l" t="t" r="r" b="b"/>
              <a:pathLst>
                <a:path w="1095267" h="381107">
                  <a:moveTo>
                    <a:pt x="0" y="0"/>
                  </a:moveTo>
                  <a:lnTo>
                    <a:pt x="1095267" y="0"/>
                  </a:lnTo>
                  <a:lnTo>
                    <a:pt x="1095267" y="381107"/>
                  </a:lnTo>
                  <a:lnTo>
                    <a:pt x="0" y="3811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TextBox 31">
              <a:extLst>
                <a:ext uri="{FF2B5EF4-FFF2-40B4-BE49-F238E27FC236}">
                  <a16:creationId xmlns:a16="http://schemas.microsoft.com/office/drawing/2014/main" id="{EAB0D23B-873F-E55F-690A-BA6417953BED}"/>
                </a:ext>
              </a:extLst>
            </p:cNvPr>
            <p:cNvSpPr txBox="1"/>
            <p:nvPr/>
          </p:nvSpPr>
          <p:spPr>
            <a:xfrm>
              <a:off x="0" y="-219075"/>
              <a:ext cx="1095267" cy="6001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7980"/>
                </a:lnSpc>
              </a:pPr>
              <a:endParaRPr/>
            </a:p>
          </p:txBody>
        </p:sp>
      </p:grpSp>
      <p:sp>
        <p:nvSpPr>
          <p:cNvPr id="32" name="Freeform 32">
            <a:extLst>
              <a:ext uri="{FF2B5EF4-FFF2-40B4-BE49-F238E27FC236}">
                <a16:creationId xmlns:a16="http://schemas.microsoft.com/office/drawing/2014/main" id="{CB238A04-6A25-A006-DFA8-F94BB1BE400D}"/>
              </a:ext>
            </a:extLst>
          </p:cNvPr>
          <p:cNvSpPr/>
          <p:nvPr/>
        </p:nvSpPr>
        <p:spPr>
          <a:xfrm>
            <a:off x="15397845" y="30508227"/>
            <a:ext cx="14611736" cy="1407433"/>
          </a:xfrm>
          <a:custGeom>
            <a:avLst/>
            <a:gdLst/>
            <a:ahLst/>
            <a:cxnLst/>
            <a:rect l="l" t="t" r="r" b="b"/>
            <a:pathLst>
              <a:path w="12239290" h="1407433">
                <a:moveTo>
                  <a:pt x="0" y="0"/>
                </a:moveTo>
                <a:lnTo>
                  <a:pt x="12239290" y="0"/>
                </a:lnTo>
                <a:lnTo>
                  <a:pt x="12239290" y="1407433"/>
                </a:lnTo>
                <a:lnTo>
                  <a:pt x="0" y="140743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35874" b="-35874"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33" name="Group 33">
            <a:extLst>
              <a:ext uri="{FF2B5EF4-FFF2-40B4-BE49-F238E27FC236}">
                <a16:creationId xmlns:a16="http://schemas.microsoft.com/office/drawing/2014/main" id="{25270212-F73E-63AE-B1E5-86011C675CD2}"/>
              </a:ext>
            </a:extLst>
          </p:cNvPr>
          <p:cNvGrpSpPr/>
          <p:nvPr/>
        </p:nvGrpSpPr>
        <p:grpSpPr>
          <a:xfrm>
            <a:off x="15397845" y="37382872"/>
            <a:ext cx="10809582" cy="4255270"/>
            <a:chOff x="0" y="0"/>
            <a:chExt cx="737754" cy="380795"/>
          </a:xfrm>
        </p:grpSpPr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EECFC6A9-B1EE-E476-4AFE-1583D2C3BC0A}"/>
                </a:ext>
              </a:extLst>
            </p:cNvPr>
            <p:cNvSpPr/>
            <p:nvPr/>
          </p:nvSpPr>
          <p:spPr>
            <a:xfrm>
              <a:off x="0" y="0"/>
              <a:ext cx="737754" cy="380795"/>
            </a:xfrm>
            <a:custGeom>
              <a:avLst/>
              <a:gdLst/>
              <a:ahLst/>
              <a:cxnLst/>
              <a:rect l="l" t="t" r="r" b="b"/>
              <a:pathLst>
                <a:path w="737754" h="380795">
                  <a:moveTo>
                    <a:pt x="0" y="0"/>
                  </a:moveTo>
                  <a:lnTo>
                    <a:pt x="737754" y="0"/>
                  </a:lnTo>
                  <a:lnTo>
                    <a:pt x="737754" y="380795"/>
                  </a:lnTo>
                  <a:lnTo>
                    <a:pt x="0" y="3807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TextBox 35">
              <a:extLst>
                <a:ext uri="{FF2B5EF4-FFF2-40B4-BE49-F238E27FC236}">
                  <a16:creationId xmlns:a16="http://schemas.microsoft.com/office/drawing/2014/main" id="{623F061B-E939-6095-78A1-148840BCC72B}"/>
                </a:ext>
              </a:extLst>
            </p:cNvPr>
            <p:cNvSpPr txBox="1"/>
            <p:nvPr/>
          </p:nvSpPr>
          <p:spPr>
            <a:xfrm>
              <a:off x="0" y="-219075"/>
              <a:ext cx="737754" cy="5998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7980"/>
                </a:lnSpc>
              </a:pPr>
              <a:endParaRPr/>
            </a:p>
          </p:txBody>
        </p:sp>
      </p:grpSp>
      <p:sp>
        <p:nvSpPr>
          <p:cNvPr id="36" name="Freeform 36">
            <a:extLst>
              <a:ext uri="{FF2B5EF4-FFF2-40B4-BE49-F238E27FC236}">
                <a16:creationId xmlns:a16="http://schemas.microsoft.com/office/drawing/2014/main" id="{E8E89450-42B8-B073-6773-9348AA28FA8C}"/>
              </a:ext>
            </a:extLst>
          </p:cNvPr>
          <p:cNvSpPr/>
          <p:nvPr/>
        </p:nvSpPr>
        <p:spPr>
          <a:xfrm>
            <a:off x="15397845" y="36401797"/>
            <a:ext cx="10809582" cy="1407433"/>
          </a:xfrm>
          <a:custGeom>
            <a:avLst/>
            <a:gdLst/>
            <a:ahLst/>
            <a:cxnLst/>
            <a:rect l="l" t="t" r="r" b="b"/>
            <a:pathLst>
              <a:path w="8244185" h="1407433">
                <a:moveTo>
                  <a:pt x="0" y="0"/>
                </a:moveTo>
                <a:lnTo>
                  <a:pt x="8244185" y="0"/>
                </a:lnTo>
                <a:lnTo>
                  <a:pt x="8244185" y="1407433"/>
                </a:lnTo>
                <a:lnTo>
                  <a:pt x="0" y="140743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7843" b="-7843"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37" name="Group 37">
            <a:extLst>
              <a:ext uri="{FF2B5EF4-FFF2-40B4-BE49-F238E27FC236}">
                <a16:creationId xmlns:a16="http://schemas.microsoft.com/office/drawing/2014/main" id="{CB0DB310-D005-CC64-EC56-424CF589DA59}"/>
              </a:ext>
            </a:extLst>
          </p:cNvPr>
          <p:cNvGrpSpPr/>
          <p:nvPr/>
        </p:nvGrpSpPr>
        <p:grpSpPr>
          <a:xfrm>
            <a:off x="248968" y="14443201"/>
            <a:ext cx="14611735" cy="2801600"/>
            <a:chOff x="0" y="0"/>
            <a:chExt cx="1095267" cy="250709"/>
          </a:xfrm>
        </p:grpSpPr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73EF972C-05F1-9025-135A-82E612EA04BF}"/>
                </a:ext>
              </a:extLst>
            </p:cNvPr>
            <p:cNvSpPr/>
            <p:nvPr/>
          </p:nvSpPr>
          <p:spPr>
            <a:xfrm>
              <a:off x="0" y="0"/>
              <a:ext cx="1095267" cy="250709"/>
            </a:xfrm>
            <a:custGeom>
              <a:avLst/>
              <a:gdLst/>
              <a:ahLst/>
              <a:cxnLst/>
              <a:rect l="l" t="t" r="r" b="b"/>
              <a:pathLst>
                <a:path w="1095267" h="250709">
                  <a:moveTo>
                    <a:pt x="0" y="0"/>
                  </a:moveTo>
                  <a:lnTo>
                    <a:pt x="1095267" y="0"/>
                  </a:lnTo>
                  <a:lnTo>
                    <a:pt x="1095267" y="250709"/>
                  </a:lnTo>
                  <a:lnTo>
                    <a:pt x="0" y="250709"/>
                  </a:lnTo>
                  <a:close/>
                </a:path>
              </a:pathLst>
            </a:custGeom>
            <a:solidFill>
              <a:srgbClr val="FFFFFF"/>
            </a:solidFill>
            <a:ln w="66675" cap="sq">
              <a:solidFill>
                <a:srgbClr val="003E66"/>
              </a:solidFill>
              <a:prstDash val="solid"/>
              <a:miter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" name="TextBox 39">
              <a:extLst>
                <a:ext uri="{FF2B5EF4-FFF2-40B4-BE49-F238E27FC236}">
                  <a16:creationId xmlns:a16="http://schemas.microsoft.com/office/drawing/2014/main" id="{F9069930-76A3-71C5-E4D6-27D3B3100928}"/>
                </a:ext>
              </a:extLst>
            </p:cNvPr>
            <p:cNvSpPr txBox="1"/>
            <p:nvPr/>
          </p:nvSpPr>
          <p:spPr>
            <a:xfrm>
              <a:off x="0" y="-219075"/>
              <a:ext cx="1095267" cy="4697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7980"/>
                </a:lnSpc>
              </a:pPr>
              <a:endParaRPr/>
            </a:p>
          </p:txBody>
        </p:sp>
      </p:grpSp>
      <p:sp>
        <p:nvSpPr>
          <p:cNvPr id="40" name="Freeform 41">
            <a:extLst>
              <a:ext uri="{FF2B5EF4-FFF2-40B4-BE49-F238E27FC236}">
                <a16:creationId xmlns:a16="http://schemas.microsoft.com/office/drawing/2014/main" id="{157F3421-4E08-4BD0-4566-63B1C7A71607}"/>
              </a:ext>
            </a:extLst>
          </p:cNvPr>
          <p:cNvSpPr/>
          <p:nvPr/>
        </p:nvSpPr>
        <p:spPr>
          <a:xfrm>
            <a:off x="15397845" y="8012154"/>
            <a:ext cx="14629986" cy="7002884"/>
          </a:xfrm>
          <a:custGeom>
            <a:avLst/>
            <a:gdLst/>
            <a:ahLst/>
            <a:cxnLst/>
            <a:rect l="l" t="t" r="r" b="b"/>
            <a:pathLst>
              <a:path w="1095267" h="827752">
                <a:moveTo>
                  <a:pt x="0" y="0"/>
                </a:moveTo>
                <a:lnTo>
                  <a:pt x="1095267" y="0"/>
                </a:lnTo>
                <a:lnTo>
                  <a:pt x="1095267" y="827752"/>
                </a:lnTo>
                <a:lnTo>
                  <a:pt x="0" y="827752"/>
                </a:lnTo>
                <a:close/>
              </a:path>
            </a:pathLst>
          </a:custGeom>
          <a:solidFill>
            <a:srgbClr val="FFFFFF"/>
          </a:solidFill>
        </p:spPr>
        <p:txBody>
          <a:bodyPr/>
          <a:lstStyle/>
          <a:p>
            <a:endParaRPr lang="en-GB"/>
          </a:p>
        </p:txBody>
      </p:sp>
      <p:sp>
        <p:nvSpPr>
          <p:cNvPr id="41" name="TextBox 42">
            <a:extLst>
              <a:ext uri="{FF2B5EF4-FFF2-40B4-BE49-F238E27FC236}">
                <a16:creationId xmlns:a16="http://schemas.microsoft.com/office/drawing/2014/main" id="{F34EF4BE-201D-94A3-BFDF-68D2F201AA8B}"/>
              </a:ext>
            </a:extLst>
          </p:cNvPr>
          <p:cNvSpPr txBox="1"/>
          <p:nvPr/>
        </p:nvSpPr>
        <p:spPr>
          <a:xfrm>
            <a:off x="15397845" y="6417482"/>
            <a:ext cx="12239290" cy="7619974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7980"/>
              </a:lnSpc>
            </a:pPr>
            <a:endParaRPr/>
          </a:p>
        </p:txBody>
      </p:sp>
      <p:sp>
        <p:nvSpPr>
          <p:cNvPr id="42" name="Freeform 43">
            <a:extLst>
              <a:ext uri="{FF2B5EF4-FFF2-40B4-BE49-F238E27FC236}">
                <a16:creationId xmlns:a16="http://schemas.microsoft.com/office/drawing/2014/main" id="{507FCEA2-780E-A66B-FDEA-E2E73B25109F}"/>
              </a:ext>
            </a:extLst>
          </p:cNvPr>
          <p:cNvSpPr/>
          <p:nvPr/>
        </p:nvSpPr>
        <p:spPr>
          <a:xfrm>
            <a:off x="15397845" y="6921452"/>
            <a:ext cx="14629986" cy="1407433"/>
          </a:xfrm>
          <a:custGeom>
            <a:avLst/>
            <a:gdLst/>
            <a:ahLst/>
            <a:cxnLst/>
            <a:rect l="l" t="t" r="r" b="b"/>
            <a:pathLst>
              <a:path w="12239290" h="1407433">
                <a:moveTo>
                  <a:pt x="0" y="0"/>
                </a:moveTo>
                <a:lnTo>
                  <a:pt x="12239290" y="0"/>
                </a:lnTo>
                <a:lnTo>
                  <a:pt x="12239290" y="1407433"/>
                </a:lnTo>
                <a:lnTo>
                  <a:pt x="0" y="140743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35874" b="-35874"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3" name="Freeform 45">
            <a:extLst>
              <a:ext uri="{FF2B5EF4-FFF2-40B4-BE49-F238E27FC236}">
                <a16:creationId xmlns:a16="http://schemas.microsoft.com/office/drawing/2014/main" id="{5403DC1D-77F3-A359-FC03-115088D90D11}"/>
              </a:ext>
            </a:extLst>
          </p:cNvPr>
          <p:cNvSpPr/>
          <p:nvPr/>
        </p:nvSpPr>
        <p:spPr>
          <a:xfrm>
            <a:off x="248968" y="26792468"/>
            <a:ext cx="14611735" cy="14638703"/>
          </a:xfrm>
          <a:custGeom>
            <a:avLst/>
            <a:gdLst/>
            <a:ahLst/>
            <a:cxnLst/>
            <a:rect l="l" t="t" r="r" b="b"/>
            <a:pathLst>
              <a:path w="1095267" h="1118127">
                <a:moveTo>
                  <a:pt x="0" y="0"/>
                </a:moveTo>
                <a:lnTo>
                  <a:pt x="1095267" y="0"/>
                </a:lnTo>
                <a:lnTo>
                  <a:pt x="1095267" y="1118127"/>
                </a:lnTo>
                <a:lnTo>
                  <a:pt x="0" y="1118127"/>
                </a:lnTo>
                <a:close/>
              </a:path>
            </a:pathLst>
          </a:custGeom>
          <a:solidFill>
            <a:srgbClr val="FFFFFF"/>
          </a:solidFill>
        </p:spPr>
        <p:txBody>
          <a:bodyPr/>
          <a:lstStyle/>
          <a:p>
            <a:endParaRPr lang="en-GB"/>
          </a:p>
        </p:txBody>
      </p:sp>
      <p:sp>
        <p:nvSpPr>
          <p:cNvPr id="44" name="TextBox 46">
            <a:extLst>
              <a:ext uri="{FF2B5EF4-FFF2-40B4-BE49-F238E27FC236}">
                <a16:creationId xmlns:a16="http://schemas.microsoft.com/office/drawing/2014/main" id="{B349E909-A23E-B32E-0CE7-7A70701179BF}"/>
              </a:ext>
            </a:extLst>
          </p:cNvPr>
          <p:cNvSpPr txBox="1"/>
          <p:nvPr/>
        </p:nvSpPr>
        <p:spPr>
          <a:xfrm>
            <a:off x="248969" y="24807469"/>
            <a:ext cx="12239290" cy="16623702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7980"/>
              </a:lnSpc>
            </a:pPr>
            <a:endParaRPr/>
          </a:p>
        </p:txBody>
      </p:sp>
      <p:sp>
        <p:nvSpPr>
          <p:cNvPr id="45" name="Freeform 48">
            <a:extLst>
              <a:ext uri="{FF2B5EF4-FFF2-40B4-BE49-F238E27FC236}">
                <a16:creationId xmlns:a16="http://schemas.microsoft.com/office/drawing/2014/main" id="{8A030C3C-0F7D-2667-7FF7-8F2846003F74}"/>
              </a:ext>
            </a:extLst>
          </p:cNvPr>
          <p:cNvSpPr/>
          <p:nvPr/>
        </p:nvSpPr>
        <p:spPr>
          <a:xfrm>
            <a:off x="15397845" y="15534927"/>
            <a:ext cx="14611736" cy="14312582"/>
          </a:xfrm>
          <a:custGeom>
            <a:avLst/>
            <a:gdLst/>
            <a:ahLst/>
            <a:cxnLst/>
            <a:rect l="l" t="t" r="r" b="b"/>
            <a:pathLst>
              <a:path w="1095267" h="511986">
                <a:moveTo>
                  <a:pt x="0" y="0"/>
                </a:moveTo>
                <a:lnTo>
                  <a:pt x="1095267" y="0"/>
                </a:lnTo>
                <a:lnTo>
                  <a:pt x="1095267" y="511986"/>
                </a:lnTo>
                <a:lnTo>
                  <a:pt x="0" y="511986"/>
                </a:lnTo>
                <a:close/>
              </a:path>
            </a:pathLst>
          </a:custGeom>
          <a:solidFill>
            <a:srgbClr val="FFFFFF"/>
          </a:solidFill>
        </p:spPr>
        <p:txBody>
          <a:bodyPr/>
          <a:lstStyle/>
          <a:p>
            <a:endParaRPr lang="en-GB"/>
          </a:p>
        </p:txBody>
      </p:sp>
      <p:sp>
        <p:nvSpPr>
          <p:cNvPr id="46" name="TextBox 49">
            <a:extLst>
              <a:ext uri="{FF2B5EF4-FFF2-40B4-BE49-F238E27FC236}">
                <a16:creationId xmlns:a16="http://schemas.microsoft.com/office/drawing/2014/main" id="{BE8FC194-558F-10F4-E9FE-5BA3E95EE1BA}"/>
              </a:ext>
            </a:extLst>
          </p:cNvPr>
          <p:cNvSpPr txBox="1"/>
          <p:nvPr/>
        </p:nvSpPr>
        <p:spPr>
          <a:xfrm>
            <a:off x="15416095" y="14297812"/>
            <a:ext cx="14611736" cy="1555319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7980"/>
              </a:lnSpc>
            </a:pPr>
            <a:endParaRPr/>
          </a:p>
        </p:txBody>
      </p:sp>
      <p:sp>
        <p:nvSpPr>
          <p:cNvPr id="47" name="TextBox 50">
            <a:extLst>
              <a:ext uri="{FF2B5EF4-FFF2-40B4-BE49-F238E27FC236}">
                <a16:creationId xmlns:a16="http://schemas.microsoft.com/office/drawing/2014/main" id="{C23F7FB2-6B96-C873-687C-987FA38C11FD}"/>
              </a:ext>
            </a:extLst>
          </p:cNvPr>
          <p:cNvSpPr txBox="1"/>
          <p:nvPr/>
        </p:nvSpPr>
        <p:spPr>
          <a:xfrm>
            <a:off x="4089400" y="6935810"/>
            <a:ext cx="7109627" cy="11742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Introduction</a:t>
            </a:r>
          </a:p>
        </p:txBody>
      </p:sp>
      <p:sp>
        <p:nvSpPr>
          <p:cNvPr id="48" name="TextBox 51">
            <a:extLst>
              <a:ext uri="{FF2B5EF4-FFF2-40B4-BE49-F238E27FC236}">
                <a16:creationId xmlns:a16="http://schemas.microsoft.com/office/drawing/2014/main" id="{5D79E049-DD1C-6391-2D89-F9932714AC36}"/>
              </a:ext>
            </a:extLst>
          </p:cNvPr>
          <p:cNvSpPr txBox="1"/>
          <p:nvPr/>
        </p:nvSpPr>
        <p:spPr>
          <a:xfrm>
            <a:off x="19854527" y="6963556"/>
            <a:ext cx="5081809" cy="11742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Methods</a:t>
            </a:r>
          </a:p>
        </p:txBody>
      </p:sp>
      <p:sp>
        <p:nvSpPr>
          <p:cNvPr id="49" name="TextBox 52">
            <a:extLst>
              <a:ext uri="{FF2B5EF4-FFF2-40B4-BE49-F238E27FC236}">
                <a16:creationId xmlns:a16="http://schemas.microsoft.com/office/drawing/2014/main" id="{5AF24D64-0A98-A9DF-0F20-FBF4C13E585A}"/>
              </a:ext>
            </a:extLst>
          </p:cNvPr>
          <p:cNvSpPr txBox="1"/>
          <p:nvPr/>
        </p:nvSpPr>
        <p:spPr>
          <a:xfrm>
            <a:off x="5368558" y="17797060"/>
            <a:ext cx="4206404" cy="11742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Results</a:t>
            </a:r>
          </a:p>
        </p:txBody>
      </p:sp>
      <p:sp>
        <p:nvSpPr>
          <p:cNvPr id="50" name="TextBox 54">
            <a:extLst>
              <a:ext uri="{FF2B5EF4-FFF2-40B4-BE49-F238E27FC236}">
                <a16:creationId xmlns:a16="http://schemas.microsoft.com/office/drawing/2014/main" id="{EBB99E07-0010-8E4B-948F-C0CC940341F3}"/>
              </a:ext>
            </a:extLst>
          </p:cNvPr>
          <p:cNvSpPr txBox="1"/>
          <p:nvPr/>
        </p:nvSpPr>
        <p:spPr>
          <a:xfrm>
            <a:off x="19591366" y="30630338"/>
            <a:ext cx="6224693" cy="11938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Conclusion</a:t>
            </a:r>
          </a:p>
        </p:txBody>
      </p:sp>
      <p:sp>
        <p:nvSpPr>
          <p:cNvPr id="51" name="TextBox 55">
            <a:extLst>
              <a:ext uri="{FF2B5EF4-FFF2-40B4-BE49-F238E27FC236}">
                <a16:creationId xmlns:a16="http://schemas.microsoft.com/office/drawing/2014/main" id="{AFA13E1F-AA6A-3E86-EF73-3A69780C1056}"/>
              </a:ext>
            </a:extLst>
          </p:cNvPr>
          <p:cNvSpPr txBox="1"/>
          <p:nvPr/>
        </p:nvSpPr>
        <p:spPr>
          <a:xfrm>
            <a:off x="18250096" y="36432606"/>
            <a:ext cx="5105079" cy="11938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References</a:t>
            </a:r>
          </a:p>
        </p:txBody>
      </p:sp>
      <p:sp>
        <p:nvSpPr>
          <p:cNvPr id="52" name="IntroductionBox">
            <a:extLst>
              <a:ext uri="{FF2B5EF4-FFF2-40B4-BE49-F238E27FC236}">
                <a16:creationId xmlns:a16="http://schemas.microsoft.com/office/drawing/2014/main" id="{D76CC60C-81FA-14F6-1D82-0D41A2B15D18}"/>
              </a:ext>
            </a:extLst>
          </p:cNvPr>
          <p:cNvSpPr txBox="1"/>
          <p:nvPr/>
        </p:nvSpPr>
        <p:spPr>
          <a:xfrm>
            <a:off x="441815" y="8585881"/>
            <a:ext cx="14142698" cy="44773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09"/>
              </a:lnSpc>
            </a:pP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Lorem ipsum dolor sit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amet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consectetuer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adipiscing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elit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 Aenean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commodo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ligula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eget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dolor. Aenean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massa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 Cum sociis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natoque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penatibus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et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magnis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dis parturient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montes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nascetur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ridiculus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mus. Donec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quam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felis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ultricies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nec,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pellentesque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eu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pretium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quis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sem.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Nulla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consequat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massa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quis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enim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 Donec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pede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justo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fringilla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vel,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aliquet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nec,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vulputate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eget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arcu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 In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enim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justo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rhoncus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ut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imperdiet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a,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venenatis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vitae,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justo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Nullam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dictum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felis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eu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pede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mollis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pretium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 Integer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tincidunt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 Cras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dapibus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 </a:t>
            </a:r>
          </a:p>
        </p:txBody>
      </p:sp>
      <p:sp>
        <p:nvSpPr>
          <p:cNvPr id="53" name="MethodsBox">
            <a:extLst>
              <a:ext uri="{FF2B5EF4-FFF2-40B4-BE49-F238E27FC236}">
                <a16:creationId xmlns:a16="http://schemas.microsoft.com/office/drawing/2014/main" id="{52E86068-00B7-3C77-5A80-9174AC9BDBA1}"/>
              </a:ext>
            </a:extLst>
          </p:cNvPr>
          <p:cNvSpPr txBox="1"/>
          <p:nvPr/>
        </p:nvSpPr>
        <p:spPr>
          <a:xfrm>
            <a:off x="15595599" y="8600984"/>
            <a:ext cx="14239385" cy="44773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09"/>
              </a:lnSpc>
            </a:pP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Lorem ipsum dolor sit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amet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consectetuer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adipiscing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elit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 Aenean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commodo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ligula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eget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dolor. Aenean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massa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 Cum sociis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natoque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penatibus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et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magnis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dis parturient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montes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nascetur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ridiculus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mus. Donec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quam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felis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ultricies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nec,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pellentesque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eu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pretium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quis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sem.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Nulla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consequat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massa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quis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enim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 Donec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pede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justo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fringilla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vel,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aliquet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nec,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vulputate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eget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arcu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 In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enim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justo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rhoncus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ut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imperdiet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a,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venenatis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vitae,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justo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Nullam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dictum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felis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eu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pede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mollis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pretium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 Integer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tincidunt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 Cras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dapibus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 </a:t>
            </a:r>
          </a:p>
        </p:txBody>
      </p:sp>
      <p:sp>
        <p:nvSpPr>
          <p:cNvPr id="54" name="ObjectiveBox">
            <a:extLst>
              <a:ext uri="{FF2B5EF4-FFF2-40B4-BE49-F238E27FC236}">
                <a16:creationId xmlns:a16="http://schemas.microsoft.com/office/drawing/2014/main" id="{E41E178D-16B4-945C-A8A4-4D043B450C1B}"/>
              </a:ext>
            </a:extLst>
          </p:cNvPr>
          <p:cNvSpPr txBox="1"/>
          <p:nvPr/>
        </p:nvSpPr>
        <p:spPr>
          <a:xfrm>
            <a:off x="441815" y="15054136"/>
            <a:ext cx="14142698" cy="16440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09"/>
              </a:lnSpc>
            </a:pP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Lorem ipsum dolor sit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amet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consectetuer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adipiscing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elit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 Aenean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commodo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ligula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eget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dolor. Aenean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massa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 Cum sociis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natoque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penatibus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et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magnis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dis parturient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montes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</a:t>
            </a:r>
          </a:p>
        </p:txBody>
      </p:sp>
      <p:sp>
        <p:nvSpPr>
          <p:cNvPr id="55" name="ResultsBox">
            <a:extLst>
              <a:ext uri="{FF2B5EF4-FFF2-40B4-BE49-F238E27FC236}">
                <a16:creationId xmlns:a16="http://schemas.microsoft.com/office/drawing/2014/main" id="{BBC01A3C-FCA4-BEBB-3D37-71775A0C6BC0}"/>
              </a:ext>
            </a:extLst>
          </p:cNvPr>
          <p:cNvSpPr txBox="1"/>
          <p:nvPr/>
        </p:nvSpPr>
        <p:spPr>
          <a:xfrm>
            <a:off x="441815" y="19444054"/>
            <a:ext cx="14142698" cy="44773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09"/>
              </a:lnSpc>
            </a:pP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Lorem ipsum dolor sit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amet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consectetuer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adipiscing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elit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 Aenean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commodo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ligula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eget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dolor. Aenean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massa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 Cum sociis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natoque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penatibus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et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magnis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dis parturient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montes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nascetur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ridiculus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mus. Donec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quam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felis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ultricies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nec,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pellentesque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eu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pretium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quis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sem.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Nulla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consequat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massa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quis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enim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 Donec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pede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justo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fringilla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vel,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aliquet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nec,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vulputate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eget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arcu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 In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enim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justo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rhoncus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ut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imperdiet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a,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venenatis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vitae,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justo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Nullam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dictum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felis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eu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pede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mollis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pretium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 Integer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tincidunt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 Cras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dapibus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 </a:t>
            </a:r>
          </a:p>
        </p:txBody>
      </p:sp>
      <p:sp>
        <p:nvSpPr>
          <p:cNvPr id="56" name="ConclusionBox">
            <a:extLst>
              <a:ext uri="{FF2B5EF4-FFF2-40B4-BE49-F238E27FC236}">
                <a16:creationId xmlns:a16="http://schemas.microsoft.com/office/drawing/2014/main" id="{5A1F122D-E336-7C4D-6815-B43B7F14639B}"/>
              </a:ext>
            </a:extLst>
          </p:cNvPr>
          <p:cNvSpPr txBox="1"/>
          <p:nvPr/>
        </p:nvSpPr>
        <p:spPr>
          <a:xfrm>
            <a:off x="15629495" y="32146096"/>
            <a:ext cx="14199206" cy="27845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09"/>
              </a:lnSpc>
            </a:pP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Lorem ipsum dolor sit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amet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consectetuer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adipiscing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elit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 Aenean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commodo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ligula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eget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dolor. Aenean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massa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 Cum sociis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natoque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penatibus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et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magnis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dis parturient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montes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nascetur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ridiculus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mus. Donec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quam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felis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ultricies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nec,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pellentesque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eu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pretium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quis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sem.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Nulla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consequat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massa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quis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enim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 </a:t>
            </a:r>
          </a:p>
        </p:txBody>
      </p:sp>
      <p:sp>
        <p:nvSpPr>
          <p:cNvPr id="57" name="TextBox 62">
            <a:extLst>
              <a:ext uri="{FF2B5EF4-FFF2-40B4-BE49-F238E27FC236}">
                <a16:creationId xmlns:a16="http://schemas.microsoft.com/office/drawing/2014/main" id="{36B499E6-CCC5-5DF9-DFEC-7B7451425149}"/>
              </a:ext>
            </a:extLst>
          </p:cNvPr>
          <p:cNvSpPr txBox="1"/>
          <p:nvPr/>
        </p:nvSpPr>
        <p:spPr>
          <a:xfrm>
            <a:off x="5660795" y="14471908"/>
            <a:ext cx="3621929" cy="5969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1" dirty="0">
                <a:solidFill>
                  <a:srgbClr val="003E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Research Aim</a:t>
            </a:r>
          </a:p>
        </p:txBody>
      </p:sp>
      <p:sp>
        <p:nvSpPr>
          <p:cNvPr id="58" name="ReferencesBox">
            <a:extLst>
              <a:ext uri="{FF2B5EF4-FFF2-40B4-BE49-F238E27FC236}">
                <a16:creationId xmlns:a16="http://schemas.microsoft.com/office/drawing/2014/main" id="{42DEE304-D6F3-398C-345B-1AD0EC8C3C7C}"/>
              </a:ext>
            </a:extLst>
          </p:cNvPr>
          <p:cNvSpPr txBox="1"/>
          <p:nvPr/>
        </p:nvSpPr>
        <p:spPr>
          <a:xfrm>
            <a:off x="15660730" y="38025445"/>
            <a:ext cx="10231081" cy="27845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09"/>
              </a:lnSpc>
            </a:pP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Lorem ipsum dolor sit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amet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consectetuer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adipiscing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elit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 Aenean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commodo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ligula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eget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dolor. Aenean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massa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 Cum sociis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quam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felis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ultricies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nec,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pellentesque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eu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pretium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quis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sem.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Nulla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consequat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massa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quis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enim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 </a:t>
            </a:r>
          </a:p>
        </p:txBody>
      </p:sp>
      <p:sp>
        <p:nvSpPr>
          <p:cNvPr id="7" name="Fig6PlaceholderSmall">
            <a:extLst>
              <a:ext uri="{FF2B5EF4-FFF2-40B4-BE49-F238E27FC236}">
                <a16:creationId xmlns:a16="http://schemas.microsoft.com/office/drawing/2014/main" id="{C8C3E3CB-55D9-541A-3506-D5D3BDD7466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016539" y="34566361"/>
            <a:ext cx="6523458" cy="478453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Fig5PlaceholderSmall">
            <a:extLst>
              <a:ext uri="{FF2B5EF4-FFF2-40B4-BE49-F238E27FC236}">
                <a16:creationId xmlns:a16="http://schemas.microsoft.com/office/drawing/2014/main" id="{96EAC46C-B5F4-3AF5-6E58-DF15C063B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8099" y="34566361"/>
            <a:ext cx="6523458" cy="4851357"/>
          </a:xfrm>
        </p:spPr>
        <p:txBody>
          <a:bodyPr/>
          <a:lstStyle/>
          <a:p>
            <a:endParaRPr lang="en-GB"/>
          </a:p>
        </p:txBody>
      </p:sp>
      <p:sp>
        <p:nvSpPr>
          <p:cNvPr id="5" name="Fig4PlaceholderSmall">
            <a:extLst>
              <a:ext uri="{FF2B5EF4-FFF2-40B4-BE49-F238E27FC236}">
                <a16:creationId xmlns:a16="http://schemas.microsoft.com/office/drawing/2014/main" id="{4A3666F3-DB08-133D-860B-25E17B8C17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1815" y="27106472"/>
            <a:ext cx="6523458" cy="4851357"/>
          </a:xfrm>
        </p:spPr>
        <p:txBody>
          <a:bodyPr/>
          <a:lstStyle/>
          <a:p>
            <a:endParaRPr lang="en-GB"/>
          </a:p>
        </p:txBody>
      </p:sp>
      <p:sp>
        <p:nvSpPr>
          <p:cNvPr id="4" name="Fig3PlaceholderSmall">
            <a:extLst>
              <a:ext uri="{FF2B5EF4-FFF2-40B4-BE49-F238E27FC236}">
                <a16:creationId xmlns:a16="http://schemas.microsoft.com/office/drawing/2014/main" id="{1B8D8F0D-951F-1C1C-0073-5153FEC97AB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035655" y="27105290"/>
            <a:ext cx="6523458" cy="4784530"/>
          </a:xfrm>
        </p:spPr>
        <p:txBody>
          <a:bodyPr/>
          <a:lstStyle/>
          <a:p>
            <a:endParaRPr lang="en-GB"/>
          </a:p>
        </p:txBody>
      </p:sp>
      <p:sp>
        <p:nvSpPr>
          <p:cNvPr id="3" name="Fig2PlaceholderLarge">
            <a:extLst>
              <a:ext uri="{FF2B5EF4-FFF2-40B4-BE49-F238E27FC236}">
                <a16:creationId xmlns:a16="http://schemas.microsoft.com/office/drawing/2014/main" id="{9EB457EE-B7A0-C90F-3097-3FE0246364E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0411700" y="22826764"/>
            <a:ext cx="9187549" cy="6637559"/>
          </a:xfrm>
        </p:spPr>
        <p:txBody>
          <a:bodyPr/>
          <a:lstStyle/>
          <a:p>
            <a:endParaRPr lang="en-GB"/>
          </a:p>
        </p:txBody>
      </p:sp>
      <p:sp>
        <p:nvSpPr>
          <p:cNvPr id="2" name="Fig1PlaceholderLarge">
            <a:extLst>
              <a:ext uri="{FF2B5EF4-FFF2-40B4-BE49-F238E27FC236}">
                <a16:creationId xmlns:a16="http://schemas.microsoft.com/office/drawing/2014/main" id="{B98C1AB8-EA1F-4065-CB4F-4F17AC3730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720693" y="15774157"/>
            <a:ext cx="9187549" cy="6637559"/>
          </a:xfrm>
        </p:spPr>
        <p:txBody>
          <a:bodyPr/>
          <a:lstStyle/>
          <a:p>
            <a:endParaRPr lang="en-GB"/>
          </a:p>
        </p:txBody>
      </p:sp>
      <p:sp>
        <p:nvSpPr>
          <p:cNvPr id="59" name="FigureDesc6">
            <a:extLst>
              <a:ext uri="{FF2B5EF4-FFF2-40B4-BE49-F238E27FC236}">
                <a16:creationId xmlns:a16="http://schemas.microsoft.com/office/drawing/2014/main" id="{4E5077CA-92FF-8E2F-35D2-32A3A3A1C97C}"/>
              </a:ext>
            </a:extLst>
          </p:cNvPr>
          <p:cNvSpPr txBox="1"/>
          <p:nvPr/>
        </p:nvSpPr>
        <p:spPr>
          <a:xfrm>
            <a:off x="441815" y="32169492"/>
            <a:ext cx="6548858" cy="16560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09"/>
              </a:lnSpc>
            </a:pP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Lorem ipsum dolor sit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amet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consectetuer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adipiscing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elit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 Aenean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commodo</a:t>
            </a:r>
            <a:endParaRPr lang="en-US" sz="3150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60" name="FigureDesc5">
            <a:extLst>
              <a:ext uri="{FF2B5EF4-FFF2-40B4-BE49-F238E27FC236}">
                <a16:creationId xmlns:a16="http://schemas.microsoft.com/office/drawing/2014/main" id="{BE6C8194-41AE-41D7-067D-8E43930CBBE0}"/>
              </a:ext>
            </a:extLst>
          </p:cNvPr>
          <p:cNvSpPr txBox="1"/>
          <p:nvPr/>
        </p:nvSpPr>
        <p:spPr>
          <a:xfrm>
            <a:off x="8035655" y="32169492"/>
            <a:ext cx="6548858" cy="16560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09"/>
              </a:lnSpc>
            </a:pP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Lorem ipsum dolor sit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amet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consectetuer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adipiscing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elit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 Aenean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commodo</a:t>
            </a:r>
            <a:endParaRPr lang="en-US" sz="3150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61" name="FigureDesc4">
            <a:extLst>
              <a:ext uri="{FF2B5EF4-FFF2-40B4-BE49-F238E27FC236}">
                <a16:creationId xmlns:a16="http://schemas.microsoft.com/office/drawing/2014/main" id="{1C32CAA7-17EE-B6F1-6DB1-15BE755F758A}"/>
              </a:ext>
            </a:extLst>
          </p:cNvPr>
          <p:cNvSpPr txBox="1"/>
          <p:nvPr/>
        </p:nvSpPr>
        <p:spPr>
          <a:xfrm>
            <a:off x="441815" y="39603718"/>
            <a:ext cx="6548858" cy="16560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09"/>
              </a:lnSpc>
            </a:pP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Lorem ipsum dolor sit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amet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consectetuer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adipiscing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elit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 Aenean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commodo</a:t>
            </a:r>
            <a:endParaRPr lang="en-US" sz="3150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62" name="FigureDesc3">
            <a:extLst>
              <a:ext uri="{FF2B5EF4-FFF2-40B4-BE49-F238E27FC236}">
                <a16:creationId xmlns:a16="http://schemas.microsoft.com/office/drawing/2014/main" id="{165D2813-1266-63C2-13D8-8F694C5BB5BB}"/>
              </a:ext>
            </a:extLst>
          </p:cNvPr>
          <p:cNvSpPr txBox="1"/>
          <p:nvPr/>
        </p:nvSpPr>
        <p:spPr>
          <a:xfrm>
            <a:off x="8016605" y="39600102"/>
            <a:ext cx="6548858" cy="16560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09"/>
              </a:lnSpc>
            </a:pP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Lorem ipsum dolor sit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amet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consectetuer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adipiscing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elit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 Aenean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commodo</a:t>
            </a:r>
            <a:endParaRPr lang="en-US" sz="3150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63" name="FigureDesc2">
            <a:extLst>
              <a:ext uri="{FF2B5EF4-FFF2-40B4-BE49-F238E27FC236}">
                <a16:creationId xmlns:a16="http://schemas.microsoft.com/office/drawing/2014/main" id="{6C64BBF1-8D18-958E-894C-BCDE8165C09F}"/>
              </a:ext>
            </a:extLst>
          </p:cNvPr>
          <p:cNvSpPr txBox="1"/>
          <p:nvPr/>
        </p:nvSpPr>
        <p:spPr>
          <a:xfrm>
            <a:off x="15744078" y="22829077"/>
            <a:ext cx="4257290" cy="22202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09"/>
              </a:lnSpc>
            </a:pP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Lorem ipsum dolor sit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amet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consectetuer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adipiscing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elit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 Aenean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commodo</a:t>
            </a:r>
            <a:endParaRPr lang="en-US" sz="3150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64" name="FigureDesc1">
            <a:extLst>
              <a:ext uri="{FF2B5EF4-FFF2-40B4-BE49-F238E27FC236}">
                <a16:creationId xmlns:a16="http://schemas.microsoft.com/office/drawing/2014/main" id="{327AABBA-72B6-5014-6BE9-2CE526281F16}"/>
              </a:ext>
            </a:extLst>
          </p:cNvPr>
          <p:cNvSpPr txBox="1"/>
          <p:nvPr/>
        </p:nvSpPr>
        <p:spPr>
          <a:xfrm>
            <a:off x="25341959" y="15774157"/>
            <a:ext cx="4257290" cy="22202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09"/>
              </a:lnSpc>
            </a:pP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Lorem ipsum dolor sit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amet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consectetuer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adipiscing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elit</a:t>
            </a:r>
            <a:r>
              <a:rPr lang="en-US" sz="31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 Aenean </a:t>
            </a:r>
            <a:r>
              <a:rPr lang="en-US" sz="315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commodo</a:t>
            </a:r>
            <a:endParaRPr lang="en-US" sz="3150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  <p:extLst>
      <p:ext uri="{BB962C8B-B14F-4D97-AF65-F5344CB8AC3E}">
        <p14:creationId xmlns:p14="http://schemas.microsoft.com/office/powerpoint/2010/main" val="3927431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503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Canva Sans Italics</vt:lpstr>
      <vt:lpstr>Calibri</vt:lpstr>
      <vt:lpstr>Canva Sans</vt:lpstr>
      <vt:lpstr>Canva Sans Bold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Blue Basic</dc:title>
  <cp:lastModifiedBy>Nathan Skidmore</cp:lastModifiedBy>
  <cp:revision>16</cp:revision>
  <dcterms:created xsi:type="dcterms:W3CDTF">2006-08-16T00:00:00Z</dcterms:created>
  <dcterms:modified xsi:type="dcterms:W3CDTF">2025-07-23T11:50:14Z</dcterms:modified>
  <dc:identifier>DAGtgW6hwvc</dc:identifier>
</cp:coreProperties>
</file>