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30276800" cy="42799000"/>
  <p:notesSz cx="6858000" cy="9144000"/>
  <p:embeddedFontLst>
    <p:embeddedFont>
      <p:font typeface="Glacial Indifference" charset="1" panose="00000000000000000000"/>
      <p:regular r:id="rId7"/>
    </p:embeddedFont>
    <p:embeddedFont>
      <p:font typeface="Bebas Neue" charset="1" panose="0000050000000000000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AF5"/>
        </a:solidFill>
      </p:bgPr>
    </p:bg>
    <p:spTree>
      <p:nvGrpSpPr>
        <p:cNvPr id="1" name=""/>
        <p:cNvGrpSpPr/>
        <p:nvPr/>
      </p:nvGrpSpPr>
      <p:grpSpPr>
        <a:xfrm>
          <a:off x="0" y="0"/>
          <a:ext cx="0" cy="0"/>
          <a:chOff x="0" y="0"/>
          <a:chExt cx="0" cy="0"/>
        </a:xfrm>
      </p:grpSpPr>
      <p:grpSp>
        <p:nvGrpSpPr>
          <p:cNvPr name="Group 2" id="2"/>
          <p:cNvGrpSpPr/>
          <p:nvPr/>
        </p:nvGrpSpPr>
        <p:grpSpPr>
          <a:xfrm rot="0">
            <a:off x="15138000" y="309352"/>
            <a:ext cx="15865270" cy="42826271"/>
            <a:chOff x="0" y="0"/>
            <a:chExt cx="1420243" cy="3833765"/>
          </a:xfrm>
        </p:grpSpPr>
        <p:sp>
          <p:nvSpPr>
            <p:cNvPr name="Freeform 3" id="3"/>
            <p:cNvSpPr/>
            <p:nvPr/>
          </p:nvSpPr>
          <p:spPr>
            <a:xfrm flipH="false" flipV="false" rot="0">
              <a:off x="0" y="0"/>
              <a:ext cx="1420243" cy="3833765"/>
            </a:xfrm>
            <a:custGeom>
              <a:avLst/>
              <a:gdLst/>
              <a:ahLst/>
              <a:cxnLst/>
              <a:rect r="r" b="b" t="t" l="l"/>
              <a:pathLst>
                <a:path h="3833765" w="1420243">
                  <a:moveTo>
                    <a:pt x="0" y="0"/>
                  </a:moveTo>
                  <a:lnTo>
                    <a:pt x="1420243" y="0"/>
                  </a:lnTo>
                  <a:lnTo>
                    <a:pt x="1420243" y="3833765"/>
                  </a:lnTo>
                  <a:lnTo>
                    <a:pt x="0" y="3833765"/>
                  </a:lnTo>
                  <a:close/>
                </a:path>
              </a:pathLst>
            </a:custGeom>
            <a:gradFill rotWithShape="true">
              <a:gsLst>
                <a:gs pos="0">
                  <a:srgbClr val="5DE0E6">
                    <a:alpha val="100000"/>
                  </a:srgbClr>
                </a:gs>
                <a:gs pos="100000">
                  <a:srgbClr val="004AAD">
                    <a:alpha val="100000"/>
                  </a:srgbClr>
                </a:gs>
              </a:gsLst>
              <a:lin ang="0"/>
            </a:gradFill>
          </p:spPr>
        </p:sp>
        <p:sp>
          <p:nvSpPr>
            <p:cNvPr name="TextBox 4" id="4"/>
            <p:cNvSpPr txBox="true"/>
            <p:nvPr/>
          </p:nvSpPr>
          <p:spPr>
            <a:xfrm>
              <a:off x="0" y="-95250"/>
              <a:ext cx="1420243" cy="3929015"/>
            </a:xfrm>
            <a:prstGeom prst="rect">
              <a:avLst/>
            </a:prstGeom>
          </p:spPr>
          <p:txBody>
            <a:bodyPr anchor="ctr" rtlCol="false" tIns="93412" lIns="93412" bIns="93412" rIns="93412"/>
            <a:lstStyle/>
            <a:p>
              <a:pPr algn="ctr">
                <a:lnSpc>
                  <a:spcPts val="6429"/>
                </a:lnSpc>
              </a:pPr>
            </a:p>
          </p:txBody>
        </p:sp>
      </p:grpSp>
      <p:grpSp>
        <p:nvGrpSpPr>
          <p:cNvPr name="Group 5" id="5"/>
          <p:cNvGrpSpPr/>
          <p:nvPr/>
        </p:nvGrpSpPr>
        <p:grpSpPr>
          <a:xfrm rot="0">
            <a:off x="1332456" y="8289779"/>
            <a:ext cx="13805544" cy="204767"/>
            <a:chOff x="0" y="0"/>
            <a:chExt cx="1235859" cy="18331"/>
          </a:xfrm>
        </p:grpSpPr>
        <p:sp>
          <p:nvSpPr>
            <p:cNvPr name="Freeform 6" id="6"/>
            <p:cNvSpPr/>
            <p:nvPr/>
          </p:nvSpPr>
          <p:spPr>
            <a:xfrm flipH="false" flipV="false" rot="0">
              <a:off x="0" y="0"/>
              <a:ext cx="1235859" cy="18331"/>
            </a:xfrm>
            <a:custGeom>
              <a:avLst/>
              <a:gdLst/>
              <a:ahLst/>
              <a:cxnLst/>
              <a:rect r="r" b="b" t="t" l="l"/>
              <a:pathLst>
                <a:path h="18331" w="1235859">
                  <a:moveTo>
                    <a:pt x="0" y="0"/>
                  </a:moveTo>
                  <a:lnTo>
                    <a:pt x="1235859" y="0"/>
                  </a:lnTo>
                  <a:lnTo>
                    <a:pt x="1235859" y="18331"/>
                  </a:lnTo>
                  <a:lnTo>
                    <a:pt x="0" y="18331"/>
                  </a:lnTo>
                  <a:close/>
                </a:path>
              </a:pathLst>
            </a:custGeom>
            <a:solidFill>
              <a:srgbClr val="1C77BE"/>
            </a:solidFill>
          </p:spPr>
        </p:sp>
        <p:sp>
          <p:nvSpPr>
            <p:cNvPr name="TextBox 7" id="7"/>
            <p:cNvSpPr txBox="true"/>
            <p:nvPr/>
          </p:nvSpPr>
          <p:spPr>
            <a:xfrm>
              <a:off x="0" y="-95250"/>
              <a:ext cx="1235859" cy="113581"/>
            </a:xfrm>
            <a:prstGeom prst="rect">
              <a:avLst/>
            </a:prstGeom>
          </p:spPr>
          <p:txBody>
            <a:bodyPr anchor="ctr" rtlCol="false" tIns="93412" lIns="93412" bIns="93412" rIns="93412"/>
            <a:lstStyle/>
            <a:p>
              <a:pPr algn="ctr">
                <a:lnSpc>
                  <a:spcPts val="6429"/>
                </a:lnSpc>
              </a:pPr>
            </a:p>
          </p:txBody>
        </p:sp>
      </p:grpSp>
      <p:grpSp>
        <p:nvGrpSpPr>
          <p:cNvPr name="Group 8" id="8"/>
          <p:cNvGrpSpPr/>
          <p:nvPr/>
        </p:nvGrpSpPr>
        <p:grpSpPr>
          <a:xfrm rot="0">
            <a:off x="15138000" y="8289779"/>
            <a:ext cx="13805544" cy="204767"/>
            <a:chOff x="0" y="0"/>
            <a:chExt cx="1235859" cy="18331"/>
          </a:xfrm>
        </p:grpSpPr>
        <p:sp>
          <p:nvSpPr>
            <p:cNvPr name="Freeform 9" id="9"/>
            <p:cNvSpPr/>
            <p:nvPr/>
          </p:nvSpPr>
          <p:spPr>
            <a:xfrm flipH="false" flipV="false" rot="0">
              <a:off x="0" y="0"/>
              <a:ext cx="1235859" cy="18331"/>
            </a:xfrm>
            <a:custGeom>
              <a:avLst/>
              <a:gdLst/>
              <a:ahLst/>
              <a:cxnLst/>
              <a:rect r="r" b="b" t="t" l="l"/>
              <a:pathLst>
                <a:path h="18331" w="1235859">
                  <a:moveTo>
                    <a:pt x="0" y="0"/>
                  </a:moveTo>
                  <a:lnTo>
                    <a:pt x="1235859" y="0"/>
                  </a:lnTo>
                  <a:lnTo>
                    <a:pt x="1235859" y="18331"/>
                  </a:lnTo>
                  <a:lnTo>
                    <a:pt x="0" y="18331"/>
                  </a:lnTo>
                  <a:close/>
                </a:path>
              </a:pathLst>
            </a:custGeom>
            <a:solidFill>
              <a:srgbClr val="FBFAF5"/>
            </a:solidFill>
          </p:spPr>
        </p:sp>
        <p:sp>
          <p:nvSpPr>
            <p:cNvPr name="TextBox 10" id="10"/>
            <p:cNvSpPr txBox="true"/>
            <p:nvPr/>
          </p:nvSpPr>
          <p:spPr>
            <a:xfrm>
              <a:off x="0" y="-95250"/>
              <a:ext cx="1235859" cy="113581"/>
            </a:xfrm>
            <a:prstGeom prst="rect">
              <a:avLst/>
            </a:prstGeom>
          </p:spPr>
          <p:txBody>
            <a:bodyPr anchor="ctr" rtlCol="false" tIns="93412" lIns="93412" bIns="93412" rIns="93412"/>
            <a:lstStyle/>
            <a:p>
              <a:pPr algn="ctr">
                <a:lnSpc>
                  <a:spcPts val="6429"/>
                </a:lnSpc>
              </a:pPr>
            </a:p>
          </p:txBody>
        </p:sp>
      </p:grpSp>
      <p:grpSp>
        <p:nvGrpSpPr>
          <p:cNvPr name="Group 11" id="11"/>
          <p:cNvGrpSpPr/>
          <p:nvPr/>
        </p:nvGrpSpPr>
        <p:grpSpPr>
          <a:xfrm rot="0">
            <a:off x="1332456" y="38996076"/>
            <a:ext cx="13805544" cy="204767"/>
            <a:chOff x="0" y="0"/>
            <a:chExt cx="1235859" cy="18331"/>
          </a:xfrm>
        </p:grpSpPr>
        <p:sp>
          <p:nvSpPr>
            <p:cNvPr name="Freeform 12" id="12"/>
            <p:cNvSpPr/>
            <p:nvPr/>
          </p:nvSpPr>
          <p:spPr>
            <a:xfrm flipH="false" flipV="false" rot="0">
              <a:off x="0" y="0"/>
              <a:ext cx="1235859" cy="18331"/>
            </a:xfrm>
            <a:custGeom>
              <a:avLst/>
              <a:gdLst/>
              <a:ahLst/>
              <a:cxnLst/>
              <a:rect r="r" b="b" t="t" l="l"/>
              <a:pathLst>
                <a:path h="18331" w="1235859">
                  <a:moveTo>
                    <a:pt x="0" y="0"/>
                  </a:moveTo>
                  <a:lnTo>
                    <a:pt x="1235859" y="0"/>
                  </a:lnTo>
                  <a:lnTo>
                    <a:pt x="1235859" y="18331"/>
                  </a:lnTo>
                  <a:lnTo>
                    <a:pt x="0" y="18331"/>
                  </a:lnTo>
                  <a:close/>
                </a:path>
              </a:pathLst>
            </a:custGeom>
            <a:solidFill>
              <a:srgbClr val="1C77BE"/>
            </a:solidFill>
          </p:spPr>
        </p:sp>
        <p:sp>
          <p:nvSpPr>
            <p:cNvPr name="TextBox 13" id="13"/>
            <p:cNvSpPr txBox="true"/>
            <p:nvPr/>
          </p:nvSpPr>
          <p:spPr>
            <a:xfrm>
              <a:off x="0" y="-95250"/>
              <a:ext cx="1235859" cy="113581"/>
            </a:xfrm>
            <a:prstGeom prst="rect">
              <a:avLst/>
            </a:prstGeom>
          </p:spPr>
          <p:txBody>
            <a:bodyPr anchor="ctr" rtlCol="false" tIns="93412" lIns="93412" bIns="93412" rIns="93412"/>
            <a:lstStyle/>
            <a:p>
              <a:pPr algn="ctr">
                <a:lnSpc>
                  <a:spcPts val="6429"/>
                </a:lnSpc>
              </a:pPr>
            </a:p>
          </p:txBody>
        </p:sp>
      </p:grpSp>
      <p:grpSp>
        <p:nvGrpSpPr>
          <p:cNvPr name="Group 14" id="14"/>
          <p:cNvGrpSpPr/>
          <p:nvPr/>
        </p:nvGrpSpPr>
        <p:grpSpPr>
          <a:xfrm rot="0">
            <a:off x="15138000" y="38996076"/>
            <a:ext cx="13805544" cy="204767"/>
            <a:chOff x="0" y="0"/>
            <a:chExt cx="1235859" cy="18331"/>
          </a:xfrm>
        </p:grpSpPr>
        <p:sp>
          <p:nvSpPr>
            <p:cNvPr name="Freeform 15" id="15"/>
            <p:cNvSpPr/>
            <p:nvPr/>
          </p:nvSpPr>
          <p:spPr>
            <a:xfrm flipH="false" flipV="false" rot="0">
              <a:off x="0" y="0"/>
              <a:ext cx="1235859" cy="18331"/>
            </a:xfrm>
            <a:custGeom>
              <a:avLst/>
              <a:gdLst/>
              <a:ahLst/>
              <a:cxnLst/>
              <a:rect r="r" b="b" t="t" l="l"/>
              <a:pathLst>
                <a:path h="18331" w="1235859">
                  <a:moveTo>
                    <a:pt x="0" y="0"/>
                  </a:moveTo>
                  <a:lnTo>
                    <a:pt x="1235859" y="0"/>
                  </a:lnTo>
                  <a:lnTo>
                    <a:pt x="1235859" y="18331"/>
                  </a:lnTo>
                  <a:lnTo>
                    <a:pt x="0" y="18331"/>
                  </a:lnTo>
                  <a:close/>
                </a:path>
              </a:pathLst>
            </a:custGeom>
            <a:solidFill>
              <a:srgbClr val="FBFAF5"/>
            </a:solidFill>
          </p:spPr>
        </p:sp>
        <p:sp>
          <p:nvSpPr>
            <p:cNvPr name="TextBox 16" id="16"/>
            <p:cNvSpPr txBox="true"/>
            <p:nvPr/>
          </p:nvSpPr>
          <p:spPr>
            <a:xfrm>
              <a:off x="0" y="-95250"/>
              <a:ext cx="1235859" cy="113581"/>
            </a:xfrm>
            <a:prstGeom prst="rect">
              <a:avLst/>
            </a:prstGeom>
          </p:spPr>
          <p:txBody>
            <a:bodyPr anchor="ctr" rtlCol="false" tIns="93412" lIns="93412" bIns="93412" rIns="93412"/>
            <a:lstStyle/>
            <a:p>
              <a:pPr algn="ctr">
                <a:lnSpc>
                  <a:spcPts val="6429"/>
                </a:lnSpc>
              </a:pPr>
            </a:p>
          </p:txBody>
        </p:sp>
      </p:grpSp>
      <p:sp>
        <p:nvSpPr>
          <p:cNvPr name="TextBox 17" id="17"/>
          <p:cNvSpPr txBox="true"/>
          <p:nvPr/>
        </p:nvSpPr>
        <p:spPr>
          <a:xfrm rot="0">
            <a:off x="1332456" y="39638523"/>
            <a:ext cx="27554724" cy="650756"/>
          </a:xfrm>
          <a:prstGeom prst="rect">
            <a:avLst/>
          </a:prstGeom>
        </p:spPr>
        <p:txBody>
          <a:bodyPr anchor="t" rtlCol="false" tIns="0" lIns="0" bIns="0" rIns="0">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References: Site your key sources here.</a:t>
            </a:r>
          </a:p>
        </p:txBody>
      </p:sp>
      <p:sp>
        <p:nvSpPr>
          <p:cNvPr name="TextBox 18" id="18"/>
          <p:cNvSpPr txBox="true"/>
          <p:nvPr/>
        </p:nvSpPr>
        <p:spPr>
          <a:xfrm rot="0">
            <a:off x="1833760" y="3039302"/>
            <a:ext cx="12609895" cy="4725055"/>
          </a:xfrm>
          <a:prstGeom prst="rect">
            <a:avLst/>
          </a:prstGeom>
        </p:spPr>
        <p:txBody>
          <a:bodyPr anchor="t" rtlCol="false" tIns="0" lIns="0" bIns="0" rIns="0">
            <a:spAutoFit/>
          </a:bodyPr>
          <a:lstStyle/>
          <a:p>
            <a:pPr algn="ctr">
              <a:lnSpc>
                <a:spcPts val="38054"/>
              </a:lnSpc>
            </a:pPr>
            <a:r>
              <a:rPr lang="en-US" sz="29049" spc="1074">
                <a:solidFill>
                  <a:srgbClr val="173A45"/>
                </a:solidFill>
                <a:latin typeface="Bebas Neue"/>
                <a:ea typeface="Bebas Neue"/>
                <a:cs typeface="Bebas Neue"/>
                <a:sym typeface="Bebas Neue"/>
              </a:rPr>
              <a:t>ACADEMIC </a:t>
            </a:r>
          </a:p>
        </p:txBody>
      </p:sp>
      <p:sp>
        <p:nvSpPr>
          <p:cNvPr name="TextBox 19" id="19"/>
          <p:cNvSpPr txBox="true"/>
          <p:nvPr/>
        </p:nvSpPr>
        <p:spPr>
          <a:xfrm rot="0">
            <a:off x="3550617" y="9823221"/>
            <a:ext cx="10312134" cy="2063349"/>
          </a:xfrm>
          <a:prstGeom prst="rect">
            <a:avLst/>
          </a:prstGeom>
        </p:spPr>
        <p:txBody>
          <a:bodyPr anchor="t" rtlCol="false" tIns="0" lIns="0" bIns="0" rIns="0">
            <a:spAutoFit/>
          </a:bodyPr>
          <a:lstStyle/>
          <a:p>
            <a:pPr algn="l">
              <a:lnSpc>
                <a:spcPts val="16732"/>
              </a:lnSpc>
            </a:pPr>
            <a:r>
              <a:rPr lang="en-US" sz="11952" spc="752">
                <a:solidFill>
                  <a:srgbClr val="173A45"/>
                </a:solidFill>
                <a:latin typeface="Bebas Neue"/>
                <a:ea typeface="Bebas Neue"/>
                <a:cs typeface="Bebas Neue"/>
                <a:sym typeface="Bebas Neue"/>
              </a:rPr>
              <a:t>Introduction</a:t>
            </a:r>
          </a:p>
        </p:txBody>
      </p:sp>
      <p:sp>
        <p:nvSpPr>
          <p:cNvPr name="TextBox 20" id="20"/>
          <p:cNvSpPr txBox="true"/>
          <p:nvPr/>
        </p:nvSpPr>
        <p:spPr>
          <a:xfrm rot="0">
            <a:off x="1332456" y="12447564"/>
            <a:ext cx="12530294" cy="3172877"/>
          </a:xfrm>
          <a:prstGeom prst="rect">
            <a:avLst/>
          </a:prstGeom>
        </p:spPr>
        <p:txBody>
          <a:bodyPr anchor="t" rtlCol="false" tIns="0" lIns="0" bIns="0" rIns="0">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Use this section to give a brief overview of the research. This may include background information of the topic. How is this research important to the industry? You may include a hypothesis if it is relevant to your research.  </a:t>
            </a:r>
          </a:p>
        </p:txBody>
      </p:sp>
      <p:sp>
        <p:nvSpPr>
          <p:cNvPr name="TextBox 21" id="21"/>
          <p:cNvSpPr txBox="true"/>
          <p:nvPr/>
        </p:nvSpPr>
        <p:spPr>
          <a:xfrm rot="0">
            <a:off x="1332456" y="9823221"/>
            <a:ext cx="2048071" cy="2063349"/>
          </a:xfrm>
          <a:prstGeom prst="rect">
            <a:avLst/>
          </a:prstGeom>
        </p:spPr>
        <p:txBody>
          <a:bodyPr anchor="t" rtlCol="false" tIns="0" lIns="0" bIns="0" rIns="0">
            <a:spAutoFit/>
          </a:bodyPr>
          <a:lstStyle/>
          <a:p>
            <a:pPr algn="l">
              <a:lnSpc>
                <a:spcPts val="16732"/>
              </a:lnSpc>
            </a:pPr>
            <a:r>
              <a:rPr lang="en-US" sz="11952" spc="752">
                <a:solidFill>
                  <a:srgbClr val="1C77BE"/>
                </a:solidFill>
                <a:latin typeface="Bebas Neue"/>
                <a:ea typeface="Bebas Neue"/>
                <a:cs typeface="Bebas Neue"/>
                <a:sym typeface="Bebas Neue"/>
              </a:rPr>
              <a:t>01</a:t>
            </a:r>
          </a:p>
        </p:txBody>
      </p:sp>
      <p:sp>
        <p:nvSpPr>
          <p:cNvPr name="TextBox 22" id="22"/>
          <p:cNvSpPr txBox="true"/>
          <p:nvPr/>
        </p:nvSpPr>
        <p:spPr>
          <a:xfrm rot="0">
            <a:off x="16431901" y="15591729"/>
            <a:ext cx="12455279" cy="3201309"/>
          </a:xfrm>
          <a:prstGeom prst="rect">
            <a:avLst/>
          </a:prstGeom>
        </p:spPr>
        <p:txBody>
          <a:bodyPr anchor="t" rtlCol="false" tIns="0" lIns="0" bIns="0" rIns="0">
            <a:spAutoFit/>
          </a:bodyPr>
          <a:lstStyle/>
          <a:p>
            <a:pPr algn="l" marL="991539" indent="-495769" lvl="1">
              <a:lnSpc>
                <a:spcPts val="6429"/>
              </a:lnSpc>
              <a:buFont typeface="Arial"/>
              <a:buChar char="•"/>
            </a:pPr>
            <a:r>
              <a:rPr lang="en-US" sz="4592">
                <a:solidFill>
                  <a:srgbClr val="FBFAF5"/>
                </a:solidFill>
                <a:latin typeface="Glacial Indifference"/>
                <a:ea typeface="Glacial Indifference"/>
                <a:cs typeface="Glacial Indifference"/>
                <a:sym typeface="Glacial Indifference"/>
              </a:rPr>
              <a:t>First supporting statement here</a:t>
            </a:r>
          </a:p>
          <a:p>
            <a:pPr algn="l" marL="991539" indent="-495769" lvl="1">
              <a:lnSpc>
                <a:spcPts val="6429"/>
              </a:lnSpc>
              <a:buFont typeface="Arial"/>
              <a:buChar char="•"/>
            </a:pPr>
            <a:r>
              <a:rPr lang="en-US" sz="4592">
                <a:solidFill>
                  <a:srgbClr val="FBFAF5"/>
                </a:solidFill>
                <a:latin typeface="Glacial Indifference"/>
                <a:ea typeface="Glacial Indifference"/>
                <a:cs typeface="Glacial Indifference"/>
                <a:sym typeface="Glacial Indifference"/>
              </a:rPr>
              <a:t>Second supporting statement here</a:t>
            </a:r>
          </a:p>
          <a:p>
            <a:pPr algn="l" marL="991539" indent="-495769" lvl="1">
              <a:lnSpc>
                <a:spcPts val="6429"/>
              </a:lnSpc>
              <a:buFont typeface="Arial"/>
              <a:buChar char="•"/>
            </a:pPr>
            <a:r>
              <a:rPr lang="en-US" sz="4592">
                <a:solidFill>
                  <a:srgbClr val="FBFAF5"/>
                </a:solidFill>
                <a:latin typeface="Glacial Indifference"/>
                <a:ea typeface="Glacial Indifference"/>
                <a:cs typeface="Glacial Indifference"/>
                <a:sym typeface="Glacial Indifference"/>
              </a:rPr>
              <a:t>Third supporting statement here</a:t>
            </a:r>
          </a:p>
          <a:p>
            <a:pPr algn="l" marL="991539" indent="-495769" lvl="1">
              <a:lnSpc>
                <a:spcPts val="6429"/>
              </a:lnSpc>
              <a:buFont typeface="Arial"/>
              <a:buChar char="•"/>
            </a:pPr>
            <a:r>
              <a:rPr lang="en-US" sz="4592">
                <a:solidFill>
                  <a:srgbClr val="FBFAF5"/>
                </a:solidFill>
                <a:latin typeface="Glacial Indifference"/>
                <a:ea typeface="Glacial Indifference"/>
                <a:cs typeface="Glacial Indifference"/>
                <a:sym typeface="Glacial Indifference"/>
              </a:rPr>
              <a:t>Fourth supporting statement here</a:t>
            </a:r>
          </a:p>
        </p:txBody>
      </p:sp>
      <p:sp>
        <p:nvSpPr>
          <p:cNvPr name="TextBox 23" id="23"/>
          <p:cNvSpPr txBox="true"/>
          <p:nvPr/>
        </p:nvSpPr>
        <p:spPr>
          <a:xfrm rot="0">
            <a:off x="3550617" y="17389240"/>
            <a:ext cx="10172990" cy="2063344"/>
          </a:xfrm>
          <a:prstGeom prst="rect">
            <a:avLst/>
          </a:prstGeom>
        </p:spPr>
        <p:txBody>
          <a:bodyPr anchor="t" rtlCol="false" tIns="0" lIns="0" bIns="0" rIns="0">
            <a:spAutoFit/>
          </a:bodyPr>
          <a:lstStyle/>
          <a:p>
            <a:pPr algn="l">
              <a:lnSpc>
                <a:spcPts val="16733"/>
              </a:lnSpc>
            </a:pPr>
            <a:r>
              <a:rPr lang="en-US" sz="11952" spc="752">
                <a:solidFill>
                  <a:srgbClr val="173A45"/>
                </a:solidFill>
                <a:latin typeface="Bebas Neue"/>
                <a:ea typeface="Bebas Neue"/>
                <a:cs typeface="Bebas Neue"/>
                <a:sym typeface="Bebas Neue"/>
              </a:rPr>
              <a:t>Objective</a:t>
            </a:r>
          </a:p>
        </p:txBody>
      </p:sp>
      <p:sp>
        <p:nvSpPr>
          <p:cNvPr name="TextBox 24" id="24"/>
          <p:cNvSpPr txBox="true"/>
          <p:nvPr/>
        </p:nvSpPr>
        <p:spPr>
          <a:xfrm rot="0">
            <a:off x="1332456" y="20013584"/>
            <a:ext cx="12530294" cy="1911817"/>
          </a:xfrm>
          <a:prstGeom prst="rect">
            <a:avLst/>
          </a:prstGeom>
        </p:spPr>
        <p:txBody>
          <a:bodyPr anchor="t" rtlCol="false" tIns="0" lIns="0" bIns="0" rIns="0">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The objective is the purpose of the study and your research. There may be more than one goal you aim to achieve in this research.</a:t>
            </a:r>
          </a:p>
        </p:txBody>
      </p:sp>
      <p:sp>
        <p:nvSpPr>
          <p:cNvPr name="TextBox 25" id="25"/>
          <p:cNvSpPr txBox="true"/>
          <p:nvPr/>
        </p:nvSpPr>
        <p:spPr>
          <a:xfrm rot="0">
            <a:off x="1332456" y="17389240"/>
            <a:ext cx="2048071" cy="2063344"/>
          </a:xfrm>
          <a:prstGeom prst="rect">
            <a:avLst/>
          </a:prstGeom>
        </p:spPr>
        <p:txBody>
          <a:bodyPr anchor="t" rtlCol="false" tIns="0" lIns="0" bIns="0" rIns="0">
            <a:spAutoFit/>
          </a:bodyPr>
          <a:lstStyle/>
          <a:p>
            <a:pPr algn="l">
              <a:lnSpc>
                <a:spcPts val="16733"/>
              </a:lnSpc>
            </a:pPr>
            <a:r>
              <a:rPr lang="en-US" sz="11952" spc="752">
                <a:solidFill>
                  <a:srgbClr val="1C77BE"/>
                </a:solidFill>
                <a:latin typeface="Bebas Neue"/>
                <a:ea typeface="Bebas Neue"/>
                <a:cs typeface="Bebas Neue"/>
                <a:sym typeface="Bebas Neue"/>
              </a:rPr>
              <a:t>02</a:t>
            </a:r>
          </a:p>
        </p:txBody>
      </p:sp>
      <p:sp>
        <p:nvSpPr>
          <p:cNvPr name="TextBox 26" id="26"/>
          <p:cNvSpPr txBox="true"/>
          <p:nvPr/>
        </p:nvSpPr>
        <p:spPr>
          <a:xfrm rot="0">
            <a:off x="3550617" y="24217386"/>
            <a:ext cx="10312134" cy="2063344"/>
          </a:xfrm>
          <a:prstGeom prst="rect">
            <a:avLst/>
          </a:prstGeom>
        </p:spPr>
        <p:txBody>
          <a:bodyPr anchor="t" rtlCol="false" tIns="0" lIns="0" bIns="0" rIns="0">
            <a:spAutoFit/>
          </a:bodyPr>
          <a:lstStyle/>
          <a:p>
            <a:pPr algn="l">
              <a:lnSpc>
                <a:spcPts val="16733"/>
              </a:lnSpc>
            </a:pPr>
            <a:r>
              <a:rPr lang="en-US" sz="11952" spc="752">
                <a:solidFill>
                  <a:srgbClr val="173A45"/>
                </a:solidFill>
                <a:latin typeface="Bebas Neue"/>
                <a:ea typeface="Bebas Neue"/>
                <a:cs typeface="Bebas Neue"/>
                <a:sym typeface="Bebas Neue"/>
              </a:rPr>
              <a:t>Methodology</a:t>
            </a:r>
          </a:p>
        </p:txBody>
      </p:sp>
      <p:sp>
        <p:nvSpPr>
          <p:cNvPr name="TextBox 27" id="27"/>
          <p:cNvSpPr txBox="true"/>
          <p:nvPr/>
        </p:nvSpPr>
        <p:spPr>
          <a:xfrm rot="0">
            <a:off x="1332456" y="26841730"/>
            <a:ext cx="12530294" cy="3172877"/>
          </a:xfrm>
          <a:prstGeom prst="rect">
            <a:avLst/>
          </a:prstGeom>
        </p:spPr>
        <p:txBody>
          <a:bodyPr anchor="t" rtlCol="false" tIns="0" lIns="0" bIns="0" rIns="0">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The methodology explains how you conducted your research. Be sure to include any materials or equipment that is needed. Your peers should be able to replicate your results by following your methods. </a:t>
            </a:r>
          </a:p>
        </p:txBody>
      </p:sp>
      <p:sp>
        <p:nvSpPr>
          <p:cNvPr name="TextBox 28" id="28"/>
          <p:cNvSpPr txBox="true"/>
          <p:nvPr/>
        </p:nvSpPr>
        <p:spPr>
          <a:xfrm rot="0">
            <a:off x="1332456" y="24217386"/>
            <a:ext cx="2048071" cy="2063344"/>
          </a:xfrm>
          <a:prstGeom prst="rect">
            <a:avLst/>
          </a:prstGeom>
        </p:spPr>
        <p:txBody>
          <a:bodyPr anchor="t" rtlCol="false" tIns="0" lIns="0" bIns="0" rIns="0">
            <a:spAutoFit/>
          </a:bodyPr>
          <a:lstStyle/>
          <a:p>
            <a:pPr algn="l">
              <a:lnSpc>
                <a:spcPts val="16733"/>
              </a:lnSpc>
            </a:pPr>
            <a:r>
              <a:rPr lang="en-US" sz="11952" spc="752">
                <a:solidFill>
                  <a:srgbClr val="1C77BE"/>
                </a:solidFill>
                <a:latin typeface="Bebas Neue"/>
                <a:ea typeface="Bebas Neue"/>
                <a:cs typeface="Bebas Neue"/>
                <a:sym typeface="Bebas Neue"/>
              </a:rPr>
              <a:t>03</a:t>
            </a:r>
          </a:p>
        </p:txBody>
      </p:sp>
      <p:sp>
        <p:nvSpPr>
          <p:cNvPr name="TextBox 29" id="29"/>
          <p:cNvSpPr txBox="true"/>
          <p:nvPr/>
        </p:nvSpPr>
        <p:spPr>
          <a:xfrm rot="0">
            <a:off x="18650062" y="9823221"/>
            <a:ext cx="10237119" cy="2063344"/>
          </a:xfrm>
          <a:prstGeom prst="rect">
            <a:avLst/>
          </a:prstGeom>
        </p:spPr>
        <p:txBody>
          <a:bodyPr anchor="t" rtlCol="false" tIns="0" lIns="0" bIns="0" rIns="0">
            <a:spAutoFit/>
          </a:bodyPr>
          <a:lstStyle/>
          <a:p>
            <a:pPr algn="l">
              <a:lnSpc>
                <a:spcPts val="16733"/>
              </a:lnSpc>
            </a:pPr>
            <a:r>
              <a:rPr lang="en-US" sz="11952" spc="752">
                <a:solidFill>
                  <a:srgbClr val="FBFAF5"/>
                </a:solidFill>
                <a:latin typeface="Bebas Neue"/>
                <a:ea typeface="Bebas Neue"/>
                <a:cs typeface="Bebas Neue"/>
                <a:sym typeface="Bebas Neue"/>
              </a:rPr>
              <a:t>Analysis</a:t>
            </a:r>
          </a:p>
        </p:txBody>
      </p:sp>
      <p:sp>
        <p:nvSpPr>
          <p:cNvPr name="TextBox 30" id="30"/>
          <p:cNvSpPr txBox="true"/>
          <p:nvPr/>
        </p:nvSpPr>
        <p:spPr>
          <a:xfrm rot="0">
            <a:off x="16431901" y="12447564"/>
            <a:ext cx="12455279" cy="1911817"/>
          </a:xfrm>
          <a:prstGeom prst="rect">
            <a:avLst/>
          </a:prstGeom>
        </p:spPr>
        <p:txBody>
          <a:bodyPr anchor="t" rtlCol="false" tIns="0" lIns="0" bIns="0" rIns="0">
            <a:spAutoFit/>
          </a:bodyPr>
          <a:lstStyle/>
          <a:p>
            <a:pPr algn="l">
              <a:lnSpc>
                <a:spcPts val="5051"/>
              </a:lnSpc>
            </a:pPr>
            <a:r>
              <a:rPr lang="en-US" sz="4592">
                <a:solidFill>
                  <a:srgbClr val="FBFAF5"/>
                </a:solidFill>
                <a:latin typeface="Glacial Indifference"/>
                <a:ea typeface="Glacial Indifference"/>
                <a:cs typeface="Glacial Indifference"/>
                <a:sym typeface="Glacial Indifference"/>
              </a:rPr>
              <a:t>Use this section to give a visual representation of your research. Use bullet points, graphs, tables, charts, or graphics that support your study. </a:t>
            </a:r>
          </a:p>
        </p:txBody>
      </p:sp>
      <p:sp>
        <p:nvSpPr>
          <p:cNvPr name="TextBox 31" id="31"/>
          <p:cNvSpPr txBox="true"/>
          <p:nvPr/>
        </p:nvSpPr>
        <p:spPr>
          <a:xfrm rot="0">
            <a:off x="16431901" y="9823221"/>
            <a:ext cx="2048071" cy="2063344"/>
          </a:xfrm>
          <a:prstGeom prst="rect">
            <a:avLst/>
          </a:prstGeom>
        </p:spPr>
        <p:txBody>
          <a:bodyPr anchor="t" rtlCol="false" tIns="0" lIns="0" bIns="0" rIns="0">
            <a:spAutoFit/>
          </a:bodyPr>
          <a:lstStyle/>
          <a:p>
            <a:pPr algn="l">
              <a:lnSpc>
                <a:spcPts val="16733"/>
              </a:lnSpc>
            </a:pPr>
            <a:r>
              <a:rPr lang="en-US" sz="11952" spc="752">
                <a:solidFill>
                  <a:srgbClr val="173A45"/>
                </a:solidFill>
                <a:latin typeface="Bebas Neue"/>
                <a:ea typeface="Bebas Neue"/>
                <a:cs typeface="Bebas Neue"/>
                <a:sym typeface="Bebas Neue"/>
              </a:rPr>
              <a:t>05</a:t>
            </a:r>
          </a:p>
        </p:txBody>
      </p:sp>
      <p:sp>
        <p:nvSpPr>
          <p:cNvPr name="TextBox 32" id="32"/>
          <p:cNvSpPr txBox="true"/>
          <p:nvPr/>
        </p:nvSpPr>
        <p:spPr>
          <a:xfrm rot="0">
            <a:off x="18650062" y="31709764"/>
            <a:ext cx="10237119" cy="2063344"/>
          </a:xfrm>
          <a:prstGeom prst="rect">
            <a:avLst/>
          </a:prstGeom>
        </p:spPr>
        <p:txBody>
          <a:bodyPr anchor="t" rtlCol="false" tIns="0" lIns="0" bIns="0" rIns="0">
            <a:spAutoFit/>
          </a:bodyPr>
          <a:lstStyle/>
          <a:p>
            <a:pPr algn="l">
              <a:lnSpc>
                <a:spcPts val="16733"/>
              </a:lnSpc>
            </a:pPr>
            <a:r>
              <a:rPr lang="en-US" sz="11952" spc="752">
                <a:solidFill>
                  <a:srgbClr val="FBFAF5"/>
                </a:solidFill>
                <a:latin typeface="Bebas Neue"/>
                <a:ea typeface="Bebas Neue"/>
                <a:cs typeface="Bebas Neue"/>
                <a:sym typeface="Bebas Neue"/>
              </a:rPr>
              <a:t>Conclusion</a:t>
            </a:r>
          </a:p>
        </p:txBody>
      </p:sp>
      <p:sp>
        <p:nvSpPr>
          <p:cNvPr name="TextBox 33" id="33"/>
          <p:cNvSpPr txBox="true"/>
          <p:nvPr/>
        </p:nvSpPr>
        <p:spPr>
          <a:xfrm rot="0">
            <a:off x="16431901" y="34328382"/>
            <a:ext cx="12455279" cy="2542347"/>
          </a:xfrm>
          <a:prstGeom prst="rect">
            <a:avLst/>
          </a:prstGeom>
        </p:spPr>
        <p:txBody>
          <a:bodyPr anchor="t" rtlCol="false" tIns="0" lIns="0" bIns="0" rIns="0">
            <a:spAutoFit/>
          </a:bodyPr>
          <a:lstStyle/>
          <a:p>
            <a:pPr algn="l">
              <a:lnSpc>
                <a:spcPts val="5051"/>
              </a:lnSpc>
            </a:pPr>
            <a:r>
              <a:rPr lang="en-US" sz="4592">
                <a:solidFill>
                  <a:srgbClr val="FBFAF5"/>
                </a:solidFill>
                <a:latin typeface="Glacial Indifference"/>
                <a:ea typeface="Glacial Indifference"/>
                <a:cs typeface="Glacial Indifference"/>
                <a:sym typeface="Glacial Indifference"/>
              </a:rPr>
              <a:t>The conclusion should summarize 2-3 key findings from your research. Highlight the most significant results and explain their importance to the research field. </a:t>
            </a:r>
          </a:p>
        </p:txBody>
      </p:sp>
      <p:sp>
        <p:nvSpPr>
          <p:cNvPr name="TextBox 34" id="34"/>
          <p:cNvSpPr txBox="true"/>
          <p:nvPr/>
        </p:nvSpPr>
        <p:spPr>
          <a:xfrm rot="0">
            <a:off x="16431901" y="31704039"/>
            <a:ext cx="2048071" cy="2063344"/>
          </a:xfrm>
          <a:prstGeom prst="rect">
            <a:avLst/>
          </a:prstGeom>
        </p:spPr>
        <p:txBody>
          <a:bodyPr anchor="t" rtlCol="false" tIns="0" lIns="0" bIns="0" rIns="0">
            <a:spAutoFit/>
          </a:bodyPr>
          <a:lstStyle/>
          <a:p>
            <a:pPr algn="l">
              <a:lnSpc>
                <a:spcPts val="16733"/>
              </a:lnSpc>
            </a:pPr>
            <a:r>
              <a:rPr lang="en-US" sz="11952" spc="752">
                <a:solidFill>
                  <a:srgbClr val="173A45"/>
                </a:solidFill>
                <a:latin typeface="Bebas Neue"/>
                <a:ea typeface="Bebas Neue"/>
                <a:cs typeface="Bebas Neue"/>
                <a:sym typeface="Bebas Neue"/>
              </a:rPr>
              <a:t>06</a:t>
            </a:r>
          </a:p>
        </p:txBody>
      </p:sp>
      <p:sp>
        <p:nvSpPr>
          <p:cNvPr name="TextBox 35" id="35"/>
          <p:cNvSpPr txBox="true"/>
          <p:nvPr/>
        </p:nvSpPr>
        <p:spPr>
          <a:xfrm rot="0">
            <a:off x="3550617" y="31709764"/>
            <a:ext cx="10172990" cy="2063344"/>
          </a:xfrm>
          <a:prstGeom prst="rect">
            <a:avLst/>
          </a:prstGeom>
        </p:spPr>
        <p:txBody>
          <a:bodyPr anchor="t" rtlCol="false" tIns="0" lIns="0" bIns="0" rIns="0">
            <a:spAutoFit/>
          </a:bodyPr>
          <a:lstStyle/>
          <a:p>
            <a:pPr algn="l">
              <a:lnSpc>
                <a:spcPts val="16733"/>
              </a:lnSpc>
            </a:pPr>
            <a:r>
              <a:rPr lang="en-US" sz="11952" spc="752">
                <a:solidFill>
                  <a:srgbClr val="173A45"/>
                </a:solidFill>
                <a:latin typeface="Bebas Neue"/>
                <a:ea typeface="Bebas Neue"/>
                <a:cs typeface="Bebas Neue"/>
                <a:sym typeface="Bebas Neue"/>
              </a:rPr>
              <a:t>Results</a:t>
            </a:r>
          </a:p>
        </p:txBody>
      </p:sp>
      <p:sp>
        <p:nvSpPr>
          <p:cNvPr name="TextBox 36" id="36"/>
          <p:cNvSpPr txBox="true"/>
          <p:nvPr/>
        </p:nvSpPr>
        <p:spPr>
          <a:xfrm rot="0">
            <a:off x="1332456" y="34334107"/>
            <a:ext cx="12609895" cy="1911817"/>
          </a:xfrm>
          <a:prstGeom prst="rect">
            <a:avLst/>
          </a:prstGeom>
        </p:spPr>
        <p:txBody>
          <a:bodyPr anchor="t" rtlCol="false" tIns="0" lIns="0" bIns="0" rIns="0">
            <a:spAutoFit/>
          </a:bodyPr>
          <a:lstStyle/>
          <a:p>
            <a:pPr algn="l">
              <a:lnSpc>
                <a:spcPts val="5051"/>
              </a:lnSpc>
            </a:pPr>
            <a:r>
              <a:rPr lang="en-US" sz="4592">
                <a:solidFill>
                  <a:srgbClr val="173A45"/>
                </a:solidFill>
                <a:latin typeface="Glacial Indifference"/>
                <a:ea typeface="Glacial Indifference"/>
                <a:cs typeface="Glacial Indifference"/>
                <a:sym typeface="Glacial Indifference"/>
              </a:rPr>
              <a:t>What are the outcomes of your research? Are you able to support your hypothesis or reject your hypothesis? This section will explain your findings. </a:t>
            </a:r>
          </a:p>
        </p:txBody>
      </p:sp>
      <p:sp>
        <p:nvSpPr>
          <p:cNvPr name="TextBox 37" id="37"/>
          <p:cNvSpPr txBox="true"/>
          <p:nvPr/>
        </p:nvSpPr>
        <p:spPr>
          <a:xfrm rot="0">
            <a:off x="1332456" y="31709764"/>
            <a:ext cx="2048071" cy="2063344"/>
          </a:xfrm>
          <a:prstGeom prst="rect">
            <a:avLst/>
          </a:prstGeom>
        </p:spPr>
        <p:txBody>
          <a:bodyPr anchor="t" rtlCol="false" tIns="0" lIns="0" bIns="0" rIns="0">
            <a:spAutoFit/>
          </a:bodyPr>
          <a:lstStyle/>
          <a:p>
            <a:pPr algn="l">
              <a:lnSpc>
                <a:spcPts val="16733"/>
              </a:lnSpc>
            </a:pPr>
            <a:r>
              <a:rPr lang="en-US" sz="11952" spc="752">
                <a:solidFill>
                  <a:srgbClr val="1C77BE"/>
                </a:solidFill>
                <a:latin typeface="Bebas Neue"/>
                <a:ea typeface="Bebas Neue"/>
                <a:cs typeface="Bebas Neue"/>
                <a:sym typeface="Bebas Neue"/>
              </a:rPr>
              <a:t>04</a:t>
            </a:r>
          </a:p>
        </p:txBody>
      </p:sp>
      <p:sp>
        <p:nvSpPr>
          <p:cNvPr name="TextBox 38" id="38"/>
          <p:cNvSpPr txBox="true"/>
          <p:nvPr/>
        </p:nvSpPr>
        <p:spPr>
          <a:xfrm rot="0">
            <a:off x="16012347" y="3039302"/>
            <a:ext cx="12609895" cy="4725055"/>
          </a:xfrm>
          <a:prstGeom prst="rect">
            <a:avLst/>
          </a:prstGeom>
        </p:spPr>
        <p:txBody>
          <a:bodyPr anchor="t" rtlCol="false" tIns="0" lIns="0" bIns="0" rIns="0">
            <a:spAutoFit/>
          </a:bodyPr>
          <a:lstStyle/>
          <a:p>
            <a:pPr algn="ctr">
              <a:lnSpc>
                <a:spcPts val="38054"/>
              </a:lnSpc>
            </a:pPr>
            <a:r>
              <a:rPr lang="en-US" sz="29049" spc="1074">
                <a:solidFill>
                  <a:srgbClr val="FBFAF5"/>
                </a:solidFill>
                <a:latin typeface="Bebas Neue"/>
                <a:ea typeface="Bebas Neue"/>
                <a:cs typeface="Bebas Neue"/>
                <a:sym typeface="Bebas Neue"/>
              </a:rPr>
              <a:t>RESEARCH</a:t>
            </a:r>
          </a:p>
        </p:txBody>
      </p:sp>
      <p:pic>
        <p:nvPicPr>
          <p:cNvPr name="Picture 39" id="39"/>
          <p:cNvPicPr>
            <a:picLocks noChangeAspect="true"/>
          </p:cNvPicPr>
          <p:nvPr/>
        </p:nvPicPr>
        <p:blipFill>
          <a:blip r:embed="rId2"/>
          <a:stretch>
            <a:fillRect/>
          </a:stretch>
        </p:blipFill>
        <p:spPr>
          <a:xfrm rot="0">
            <a:off x="17039057" y="20677177"/>
            <a:ext cx="11018222" cy="102556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DAGtcB4LCM8</dc:identifier>
  <dcterms:modified xsi:type="dcterms:W3CDTF">2011-08-01T06:04:30Z</dcterms:modified>
  <cp:revision>1</cp:revision>
  <dc:title>Bi-Simple Template</dc:title>
</cp:coreProperties>
</file>