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30276800" cy="42799000"/>
  <p:notesSz cx="6858000" cy="9144000"/>
  <p:embeddedFontLst>
    <p:embeddedFont>
      <p:font typeface="Code Pro Bold" panose="020B0604020202020204" charset="0"/>
      <p:regular r:id="rId3"/>
    </p:embeddedFont>
    <p:embeddedFont>
      <p:font typeface="Darker Grotesque Heavy" panose="020B0604020202020204" charset="0"/>
      <p:regular r:id="rId4"/>
    </p:embeddedFont>
    <p:embeddedFont>
      <p:font typeface="Darker Grotesque Medium" panose="020B0604020202020204" charset="0"/>
      <p:regular r:id="rId5"/>
    </p:embeddedFont>
    <p:embeddedFont>
      <p:font typeface="Darker Grotesque Semi-Bold" panose="020B0604020202020204" charset="0"/>
      <p:regular r:id="rId6"/>
    </p:embeddedFont>
    <p:embeddedFont>
      <p:font typeface="Darker Grotesque Ultra-Bold" panose="020B0604020202020204" charset="0"/>
      <p:regular r:id="rId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0DC61F-F29C-48E2-B30E-7809B456553E}" v="11" dt="2025-07-17T15:08:34.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24" d="100"/>
          <a:sy n="24" d="100"/>
        </p:scale>
        <p:origin x="28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font" Target="fonts/font1.fntdata"/><Relationship Id="rId7" Type="http://schemas.openxmlformats.org/officeDocument/2006/relationships/font" Target="fonts/font5.fnt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tableStyles" Target="tableStyles.xml"/><Relationship Id="rId5" Type="http://schemas.openxmlformats.org/officeDocument/2006/relationships/font" Target="fonts/font3.fntdata"/><Relationship Id="rId10" Type="http://schemas.openxmlformats.org/officeDocument/2006/relationships/theme" Target="theme/theme1.xml"/><Relationship Id="rId4" Type="http://schemas.openxmlformats.org/officeDocument/2006/relationships/font" Target="fonts/font2.fntdata"/><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Skidmore" userId="a2f2a0bbf2c25333" providerId="LiveId" clId="{CF0DC61F-F29C-48E2-B30E-7809B456553E}"/>
    <pc:docChg chg="undo custSel modSld">
      <pc:chgData name="Nathan Skidmore" userId="a2f2a0bbf2c25333" providerId="LiveId" clId="{CF0DC61F-F29C-48E2-B30E-7809B456553E}" dt="2025-07-17T15:26:59.682" v="121" actId="14100"/>
      <pc:docMkLst>
        <pc:docMk/>
      </pc:docMkLst>
      <pc:sldChg chg="addSp delSp modSp mod">
        <pc:chgData name="Nathan Skidmore" userId="a2f2a0bbf2c25333" providerId="LiveId" clId="{CF0DC61F-F29C-48E2-B30E-7809B456553E}" dt="2025-07-17T15:26:59.682" v="121" actId="14100"/>
        <pc:sldMkLst>
          <pc:docMk/>
          <pc:sldMk cId="0" sldId="256"/>
        </pc:sldMkLst>
        <pc:spChg chg="del">
          <ac:chgData name="Nathan Skidmore" userId="a2f2a0bbf2c25333" providerId="LiveId" clId="{CF0DC61F-F29C-48E2-B30E-7809B456553E}" dt="2025-07-17T11:10:28.455" v="3" actId="478"/>
          <ac:spMkLst>
            <pc:docMk/>
            <pc:sldMk cId="0" sldId="256"/>
            <ac:spMk id="6" creationId="{00000000-0000-0000-0000-000000000000}"/>
          </ac:spMkLst>
        </pc:spChg>
        <pc:spChg chg="mod">
          <ac:chgData name="Nathan Skidmore" userId="a2f2a0bbf2c25333" providerId="LiveId" clId="{CF0DC61F-F29C-48E2-B30E-7809B456553E}" dt="2025-07-17T15:08:54.164" v="107" actId="1076"/>
          <ac:spMkLst>
            <pc:docMk/>
            <pc:sldMk cId="0" sldId="256"/>
            <ac:spMk id="13" creationId="{00000000-0000-0000-0000-000000000000}"/>
          </ac:spMkLst>
        </pc:spChg>
        <pc:spChg chg="mod topLvl">
          <ac:chgData name="Nathan Skidmore" userId="a2f2a0bbf2c25333" providerId="LiveId" clId="{CF0DC61F-F29C-48E2-B30E-7809B456553E}" dt="2025-07-17T15:26:59.682" v="121" actId="14100"/>
          <ac:spMkLst>
            <pc:docMk/>
            <pc:sldMk cId="0" sldId="256"/>
            <ac:spMk id="15" creationId="{00000000-0000-0000-0000-000000000000}"/>
          </ac:spMkLst>
        </pc:spChg>
        <pc:spChg chg="mod topLvl">
          <ac:chgData name="Nathan Skidmore" userId="a2f2a0bbf2c25333" providerId="LiveId" clId="{CF0DC61F-F29C-48E2-B30E-7809B456553E}" dt="2025-07-17T15:08:34.331" v="102" actId="165"/>
          <ac:spMkLst>
            <pc:docMk/>
            <pc:sldMk cId="0" sldId="256"/>
            <ac:spMk id="16" creationId="{00000000-0000-0000-0000-000000000000}"/>
          </ac:spMkLst>
        </pc:spChg>
        <pc:spChg chg="mod">
          <ac:chgData name="Nathan Skidmore" userId="a2f2a0bbf2c25333" providerId="LiveId" clId="{CF0DC61F-F29C-48E2-B30E-7809B456553E}" dt="2025-07-17T15:21:42.170" v="119" actId="1076"/>
          <ac:spMkLst>
            <pc:docMk/>
            <pc:sldMk cId="0" sldId="256"/>
            <ac:spMk id="36" creationId="{00000000-0000-0000-0000-000000000000}"/>
          </ac:spMkLst>
        </pc:spChg>
        <pc:spChg chg="mod">
          <ac:chgData name="Nathan Skidmore" userId="a2f2a0bbf2c25333" providerId="LiveId" clId="{CF0DC61F-F29C-48E2-B30E-7809B456553E}" dt="2025-07-17T11:10:05.597" v="0" actId="962"/>
          <ac:spMkLst>
            <pc:docMk/>
            <pc:sldMk cId="0" sldId="256"/>
            <ac:spMk id="37" creationId="{00000000-0000-0000-0000-000000000000}"/>
          </ac:spMkLst>
        </pc:spChg>
        <pc:spChg chg="mod">
          <ac:chgData name="Nathan Skidmore" userId="a2f2a0bbf2c25333" providerId="LiveId" clId="{CF0DC61F-F29C-48E2-B30E-7809B456553E}" dt="2025-07-17T11:10:50.828" v="8" actId="1076"/>
          <ac:spMkLst>
            <pc:docMk/>
            <pc:sldMk cId="0" sldId="256"/>
            <ac:spMk id="38" creationId="{00000000-0000-0000-0000-000000000000}"/>
          </ac:spMkLst>
        </pc:spChg>
        <pc:spChg chg="del">
          <ac:chgData name="Nathan Skidmore" userId="a2f2a0bbf2c25333" providerId="LiveId" clId="{CF0DC61F-F29C-48E2-B30E-7809B456553E}" dt="2025-07-17T11:10:27.358" v="2" actId="478"/>
          <ac:spMkLst>
            <pc:docMk/>
            <pc:sldMk cId="0" sldId="256"/>
            <ac:spMk id="39" creationId="{00000000-0000-0000-0000-000000000000}"/>
          </ac:spMkLst>
        </pc:spChg>
        <pc:spChg chg="mod">
          <ac:chgData name="Nathan Skidmore" userId="a2f2a0bbf2c25333" providerId="LiveId" clId="{CF0DC61F-F29C-48E2-B30E-7809B456553E}" dt="2025-07-17T11:43:35.981" v="44"/>
          <ac:spMkLst>
            <pc:docMk/>
            <pc:sldMk cId="0" sldId="256"/>
            <ac:spMk id="39" creationId="{1FE8D681-CDD2-7DEC-D5CA-12B3D4D0BDB7}"/>
          </ac:spMkLst>
        </pc:spChg>
        <pc:spChg chg="del">
          <ac:chgData name="Nathan Skidmore" userId="a2f2a0bbf2c25333" providerId="LiveId" clId="{CF0DC61F-F29C-48E2-B30E-7809B456553E}" dt="2025-07-17T11:11:41.068" v="20" actId="478"/>
          <ac:spMkLst>
            <pc:docMk/>
            <pc:sldMk cId="0" sldId="256"/>
            <ac:spMk id="40" creationId="{00000000-0000-0000-0000-000000000000}"/>
          </ac:spMkLst>
        </pc:spChg>
        <pc:spChg chg="mod">
          <ac:chgData name="Nathan Skidmore" userId="a2f2a0bbf2c25333" providerId="LiveId" clId="{CF0DC61F-F29C-48E2-B30E-7809B456553E}" dt="2025-07-17T11:43:35.981" v="44"/>
          <ac:spMkLst>
            <pc:docMk/>
            <pc:sldMk cId="0" sldId="256"/>
            <ac:spMk id="40" creationId="{D988FBC7-485A-45A7-EB7D-488B88E60D87}"/>
          </ac:spMkLst>
        </pc:spChg>
        <pc:spChg chg="del">
          <ac:chgData name="Nathan Skidmore" userId="a2f2a0bbf2c25333" providerId="LiveId" clId="{CF0DC61F-F29C-48E2-B30E-7809B456553E}" dt="2025-07-17T11:11:43.511" v="21" actId="478"/>
          <ac:spMkLst>
            <pc:docMk/>
            <pc:sldMk cId="0" sldId="256"/>
            <ac:spMk id="41" creationId="{00000000-0000-0000-0000-000000000000}"/>
          </ac:spMkLst>
        </pc:spChg>
        <pc:spChg chg="mod">
          <ac:chgData name="Nathan Skidmore" userId="a2f2a0bbf2c25333" providerId="LiveId" clId="{CF0DC61F-F29C-48E2-B30E-7809B456553E}" dt="2025-07-17T15:10:50.869" v="114" actId="14100"/>
          <ac:spMkLst>
            <pc:docMk/>
            <pc:sldMk cId="0" sldId="256"/>
            <ac:spMk id="42" creationId="{00000000-0000-0000-0000-000000000000}"/>
          </ac:spMkLst>
        </pc:spChg>
        <pc:spChg chg="mod">
          <ac:chgData name="Nathan Skidmore" userId="a2f2a0bbf2c25333" providerId="LiveId" clId="{CF0DC61F-F29C-48E2-B30E-7809B456553E}" dt="2025-07-17T15:08:14.903" v="94" actId="14100"/>
          <ac:spMkLst>
            <pc:docMk/>
            <pc:sldMk cId="0" sldId="256"/>
            <ac:spMk id="43" creationId="{00000000-0000-0000-0000-000000000000}"/>
          </ac:spMkLst>
        </pc:spChg>
        <pc:spChg chg="mod">
          <ac:chgData name="Nathan Skidmore" userId="a2f2a0bbf2c25333" providerId="LiveId" clId="{CF0DC61F-F29C-48E2-B30E-7809B456553E}" dt="2025-07-17T15:08:06.777" v="92" actId="1076"/>
          <ac:spMkLst>
            <pc:docMk/>
            <pc:sldMk cId="0" sldId="256"/>
            <ac:spMk id="44" creationId="{00000000-0000-0000-0000-000000000000}"/>
          </ac:spMkLst>
        </pc:spChg>
        <pc:spChg chg="mod">
          <ac:chgData name="Nathan Skidmore" userId="a2f2a0bbf2c25333" providerId="LiveId" clId="{CF0DC61F-F29C-48E2-B30E-7809B456553E}" dt="2025-07-17T15:07:43.990" v="88" actId="1076"/>
          <ac:spMkLst>
            <pc:docMk/>
            <pc:sldMk cId="0" sldId="256"/>
            <ac:spMk id="45" creationId="{00000000-0000-0000-0000-000000000000}"/>
          </ac:spMkLst>
        </pc:spChg>
        <pc:spChg chg="mod">
          <ac:chgData name="Nathan Skidmore" userId="a2f2a0bbf2c25333" providerId="LiveId" clId="{CF0DC61F-F29C-48E2-B30E-7809B456553E}" dt="2025-07-17T15:11:08.217" v="118" actId="14100"/>
          <ac:spMkLst>
            <pc:docMk/>
            <pc:sldMk cId="0" sldId="256"/>
            <ac:spMk id="47" creationId="{00000000-0000-0000-0000-000000000000}"/>
          </ac:spMkLst>
        </pc:spChg>
        <pc:spChg chg="mod">
          <ac:chgData name="Nathan Skidmore" userId="a2f2a0bbf2c25333" providerId="LiveId" clId="{CF0DC61F-F29C-48E2-B30E-7809B456553E}" dt="2025-07-17T15:10:35.411" v="111" actId="1076"/>
          <ac:spMkLst>
            <pc:docMk/>
            <pc:sldMk cId="0" sldId="256"/>
            <ac:spMk id="48" creationId="{00000000-0000-0000-0000-000000000000}"/>
          </ac:spMkLst>
        </pc:spChg>
        <pc:spChg chg="mod">
          <ac:chgData name="Nathan Skidmore" userId="a2f2a0bbf2c25333" providerId="LiveId" clId="{CF0DC61F-F29C-48E2-B30E-7809B456553E}" dt="2025-07-17T15:11:01.453" v="116" actId="14100"/>
          <ac:spMkLst>
            <pc:docMk/>
            <pc:sldMk cId="0" sldId="256"/>
            <ac:spMk id="49" creationId="{00000000-0000-0000-0000-000000000000}"/>
          </ac:spMkLst>
        </pc:spChg>
        <pc:spChg chg="del">
          <ac:chgData name="Nathan Skidmore" userId="a2f2a0bbf2c25333" providerId="LiveId" clId="{CF0DC61F-F29C-48E2-B30E-7809B456553E}" dt="2025-07-17T11:11:10.219" v="10" actId="478"/>
          <ac:spMkLst>
            <pc:docMk/>
            <pc:sldMk cId="0" sldId="256"/>
            <ac:spMk id="50" creationId="{00000000-0000-0000-0000-000000000000}"/>
          </ac:spMkLst>
        </pc:spChg>
        <pc:spChg chg="mod">
          <ac:chgData name="Nathan Skidmore" userId="a2f2a0bbf2c25333" providerId="LiveId" clId="{CF0DC61F-F29C-48E2-B30E-7809B456553E}" dt="2025-07-17T11:43:35.981" v="44"/>
          <ac:spMkLst>
            <pc:docMk/>
            <pc:sldMk cId="0" sldId="256"/>
            <ac:spMk id="50" creationId="{98A4FD6B-CB24-0618-FE1C-742A633747B9}"/>
          </ac:spMkLst>
        </pc:spChg>
        <pc:spChg chg="del">
          <ac:chgData name="Nathan Skidmore" userId="a2f2a0bbf2c25333" providerId="LiveId" clId="{CF0DC61F-F29C-48E2-B30E-7809B456553E}" dt="2025-07-17T11:11:11.253" v="11" actId="478"/>
          <ac:spMkLst>
            <pc:docMk/>
            <pc:sldMk cId="0" sldId="256"/>
            <ac:spMk id="51" creationId="{00000000-0000-0000-0000-000000000000}"/>
          </ac:spMkLst>
        </pc:spChg>
        <pc:spChg chg="mod">
          <ac:chgData name="Nathan Skidmore" userId="a2f2a0bbf2c25333" providerId="LiveId" clId="{CF0DC61F-F29C-48E2-B30E-7809B456553E}" dt="2025-07-17T11:43:35.981" v="44"/>
          <ac:spMkLst>
            <pc:docMk/>
            <pc:sldMk cId="0" sldId="256"/>
            <ac:spMk id="51" creationId="{62F65075-C72E-3797-EA3C-60CDC23FA9E9}"/>
          </ac:spMkLst>
        </pc:spChg>
        <pc:spChg chg="del mod">
          <ac:chgData name="Nathan Skidmore" userId="a2f2a0bbf2c25333" providerId="LiveId" clId="{CF0DC61F-F29C-48E2-B30E-7809B456553E}" dt="2025-07-17T11:11:17.398" v="15" actId="478"/>
          <ac:spMkLst>
            <pc:docMk/>
            <pc:sldMk cId="0" sldId="256"/>
            <ac:spMk id="52" creationId="{00000000-0000-0000-0000-000000000000}"/>
          </ac:spMkLst>
        </pc:spChg>
        <pc:spChg chg="add del mod">
          <ac:chgData name="Nathan Skidmore" userId="a2f2a0bbf2c25333" providerId="LiveId" clId="{CF0DC61F-F29C-48E2-B30E-7809B456553E}" dt="2025-07-17T11:43:53.423" v="50" actId="478"/>
          <ac:spMkLst>
            <pc:docMk/>
            <pc:sldMk cId="0" sldId="256"/>
            <ac:spMk id="52" creationId="{75CC3020-82DF-C7E2-1378-4DE59FBA992F}"/>
          </ac:spMkLst>
        </pc:spChg>
        <pc:spChg chg="del">
          <ac:chgData name="Nathan Skidmore" userId="a2f2a0bbf2c25333" providerId="LiveId" clId="{CF0DC61F-F29C-48E2-B30E-7809B456553E}" dt="2025-07-17T11:11:13.580" v="13" actId="478"/>
          <ac:spMkLst>
            <pc:docMk/>
            <pc:sldMk cId="0" sldId="256"/>
            <ac:spMk id="53" creationId="{00000000-0000-0000-0000-000000000000}"/>
          </ac:spMkLst>
        </pc:spChg>
        <pc:spChg chg="add del mod">
          <ac:chgData name="Nathan Skidmore" userId="a2f2a0bbf2c25333" providerId="LiveId" clId="{CF0DC61F-F29C-48E2-B30E-7809B456553E}" dt="2025-07-17T11:43:53.423" v="50" actId="478"/>
          <ac:spMkLst>
            <pc:docMk/>
            <pc:sldMk cId="0" sldId="256"/>
            <ac:spMk id="53" creationId="{A21AADF5-8791-20EE-4723-5431D0A86035}"/>
          </ac:spMkLst>
        </pc:spChg>
        <pc:spChg chg="del">
          <ac:chgData name="Nathan Skidmore" userId="a2f2a0bbf2c25333" providerId="LiveId" clId="{CF0DC61F-F29C-48E2-B30E-7809B456553E}" dt="2025-07-17T11:11:12.383" v="12" actId="478"/>
          <ac:spMkLst>
            <pc:docMk/>
            <pc:sldMk cId="0" sldId="256"/>
            <ac:spMk id="54" creationId="{00000000-0000-0000-0000-000000000000}"/>
          </ac:spMkLst>
        </pc:spChg>
        <pc:spChg chg="mod">
          <ac:chgData name="Nathan Skidmore" userId="a2f2a0bbf2c25333" providerId="LiveId" clId="{CF0DC61F-F29C-48E2-B30E-7809B456553E}" dt="2025-07-17T11:43:59.548" v="51"/>
          <ac:spMkLst>
            <pc:docMk/>
            <pc:sldMk cId="0" sldId="256"/>
            <ac:spMk id="55" creationId="{70386408-2D57-7547-8B7C-0AA71E9251BB}"/>
          </ac:spMkLst>
        </pc:spChg>
        <pc:spChg chg="mod">
          <ac:chgData name="Nathan Skidmore" userId="a2f2a0bbf2c25333" providerId="LiveId" clId="{CF0DC61F-F29C-48E2-B30E-7809B456553E}" dt="2025-07-17T11:43:59.548" v="51"/>
          <ac:spMkLst>
            <pc:docMk/>
            <pc:sldMk cId="0" sldId="256"/>
            <ac:spMk id="56" creationId="{C04B82D4-5E2D-9556-7986-B1FA068019EF}"/>
          </ac:spMkLst>
        </pc:spChg>
        <pc:spChg chg="add del mod topLvl">
          <ac:chgData name="Nathan Skidmore" userId="a2f2a0bbf2c25333" providerId="LiveId" clId="{CF0DC61F-F29C-48E2-B30E-7809B456553E}" dt="2025-07-17T11:44:23.148" v="57" actId="1076"/>
          <ac:spMkLst>
            <pc:docMk/>
            <pc:sldMk cId="0" sldId="256"/>
            <ac:spMk id="58" creationId="{77839D93-8112-D633-6A28-8EBF29808203}"/>
          </ac:spMkLst>
        </pc:spChg>
        <pc:spChg chg="mod topLvl">
          <ac:chgData name="Nathan Skidmore" userId="a2f2a0bbf2c25333" providerId="LiveId" clId="{CF0DC61F-F29C-48E2-B30E-7809B456553E}" dt="2025-07-17T11:44:22.476" v="56" actId="21"/>
          <ac:spMkLst>
            <pc:docMk/>
            <pc:sldMk cId="0" sldId="256"/>
            <ac:spMk id="59" creationId="{F4727110-2616-0F65-2A05-6715409D2D53}"/>
          </ac:spMkLst>
        </pc:spChg>
        <pc:spChg chg="add mod">
          <ac:chgData name="Nathan Skidmore" userId="a2f2a0bbf2c25333" providerId="LiveId" clId="{CF0DC61F-F29C-48E2-B30E-7809B456553E}" dt="2025-07-17T15:08:54.164" v="107" actId="1076"/>
          <ac:spMkLst>
            <pc:docMk/>
            <pc:sldMk cId="0" sldId="256"/>
            <ac:spMk id="60" creationId="{3C0ECF23-4766-C546-31D9-EAE5FC3EC648}"/>
          </ac:spMkLst>
        </pc:spChg>
        <pc:spChg chg="add mod">
          <ac:chgData name="Nathan Skidmore" userId="a2f2a0bbf2c25333" providerId="LiveId" clId="{CF0DC61F-F29C-48E2-B30E-7809B456553E}" dt="2025-07-17T15:08:54.164" v="107" actId="1076"/>
          <ac:spMkLst>
            <pc:docMk/>
            <pc:sldMk cId="0" sldId="256"/>
            <ac:spMk id="61" creationId="{6E8CF476-50F5-DD43-5383-AD8193035416}"/>
          </ac:spMkLst>
        </pc:spChg>
        <pc:grpChg chg="add del mod">
          <ac:chgData name="Nathan Skidmore" userId="a2f2a0bbf2c25333" providerId="LiveId" clId="{CF0DC61F-F29C-48E2-B30E-7809B456553E}" dt="2025-07-17T11:43:53.423" v="50" actId="478"/>
          <ac:grpSpMkLst>
            <pc:docMk/>
            <pc:sldMk cId="0" sldId="256"/>
            <ac:grpSpMk id="6" creationId="{01F8DEE0-083B-AC82-BAD0-D0E20C7C4679}"/>
          </ac:grpSpMkLst>
        </pc:grpChg>
        <pc:grpChg chg="mod">
          <ac:chgData name="Nathan Skidmore" userId="a2f2a0bbf2c25333" providerId="LiveId" clId="{CF0DC61F-F29C-48E2-B30E-7809B456553E}" dt="2025-07-17T15:26:52.558" v="120" actId="14100"/>
          <ac:grpSpMkLst>
            <pc:docMk/>
            <pc:sldMk cId="0" sldId="256"/>
            <ac:grpSpMk id="7" creationId="{00000000-0000-0000-0000-000000000000}"/>
          </ac:grpSpMkLst>
        </pc:grpChg>
        <pc:grpChg chg="mod">
          <ac:chgData name="Nathan Skidmore" userId="a2f2a0bbf2c25333" providerId="LiveId" clId="{CF0DC61F-F29C-48E2-B30E-7809B456553E}" dt="2025-07-17T15:26:52.558" v="120" actId="14100"/>
          <ac:grpSpMkLst>
            <pc:docMk/>
            <pc:sldMk cId="0" sldId="256"/>
            <ac:grpSpMk id="10" creationId="{00000000-0000-0000-0000-000000000000}"/>
          </ac:grpSpMkLst>
        </pc:grpChg>
        <pc:grpChg chg="del mod">
          <ac:chgData name="Nathan Skidmore" userId="a2f2a0bbf2c25333" providerId="LiveId" clId="{CF0DC61F-F29C-48E2-B30E-7809B456553E}" dt="2025-07-17T15:08:34.331" v="102" actId="165"/>
          <ac:grpSpMkLst>
            <pc:docMk/>
            <pc:sldMk cId="0" sldId="256"/>
            <ac:grpSpMk id="14" creationId="{00000000-0000-0000-0000-000000000000}"/>
          </ac:grpSpMkLst>
        </pc:grpChg>
        <pc:grpChg chg="mod">
          <ac:chgData name="Nathan Skidmore" userId="a2f2a0bbf2c25333" providerId="LiveId" clId="{CF0DC61F-F29C-48E2-B30E-7809B456553E}" dt="2025-07-17T15:08:06.777" v="92" actId="1076"/>
          <ac:grpSpMkLst>
            <pc:docMk/>
            <pc:sldMk cId="0" sldId="256"/>
            <ac:grpSpMk id="18" creationId="{00000000-0000-0000-0000-000000000000}"/>
          </ac:grpSpMkLst>
        </pc:grpChg>
        <pc:grpChg chg="mod">
          <ac:chgData name="Nathan Skidmore" userId="a2f2a0bbf2c25333" providerId="LiveId" clId="{CF0DC61F-F29C-48E2-B30E-7809B456553E}" dt="2025-07-17T15:07:43.990" v="88" actId="1076"/>
          <ac:grpSpMkLst>
            <pc:docMk/>
            <pc:sldMk cId="0" sldId="256"/>
            <ac:grpSpMk id="21" creationId="{00000000-0000-0000-0000-000000000000}"/>
          </ac:grpSpMkLst>
        </pc:grpChg>
        <pc:grpChg chg="mod">
          <ac:chgData name="Nathan Skidmore" userId="a2f2a0bbf2c25333" providerId="LiveId" clId="{CF0DC61F-F29C-48E2-B30E-7809B456553E}" dt="2025-07-17T15:10:35.622" v="112" actId="14100"/>
          <ac:grpSpMkLst>
            <pc:docMk/>
            <pc:sldMk cId="0" sldId="256"/>
            <ac:grpSpMk id="24" creationId="{00000000-0000-0000-0000-000000000000}"/>
          </ac:grpSpMkLst>
        </pc:grpChg>
        <pc:grpChg chg="mod">
          <ac:chgData name="Nathan Skidmore" userId="a2f2a0bbf2c25333" providerId="LiveId" clId="{CF0DC61F-F29C-48E2-B30E-7809B456553E}" dt="2025-07-17T15:10:35.411" v="111" actId="1076"/>
          <ac:grpSpMkLst>
            <pc:docMk/>
            <pc:sldMk cId="0" sldId="256"/>
            <ac:grpSpMk id="30" creationId="{00000000-0000-0000-0000-000000000000}"/>
          </ac:grpSpMkLst>
        </pc:grpChg>
        <pc:grpChg chg="mod">
          <ac:chgData name="Nathan Skidmore" userId="a2f2a0bbf2c25333" providerId="LiveId" clId="{CF0DC61F-F29C-48E2-B30E-7809B456553E}" dt="2025-07-17T15:10:35.411" v="111" actId="1076"/>
          <ac:grpSpMkLst>
            <pc:docMk/>
            <pc:sldMk cId="0" sldId="256"/>
            <ac:grpSpMk id="33" creationId="{00000000-0000-0000-0000-000000000000}"/>
          </ac:grpSpMkLst>
        </pc:grpChg>
        <pc:grpChg chg="add del mod">
          <ac:chgData name="Nathan Skidmore" userId="a2f2a0bbf2c25333" providerId="LiveId" clId="{CF0DC61F-F29C-48E2-B30E-7809B456553E}" dt="2025-07-17T11:43:53.423" v="50" actId="478"/>
          <ac:grpSpMkLst>
            <pc:docMk/>
            <pc:sldMk cId="0" sldId="256"/>
            <ac:grpSpMk id="41" creationId="{5518924D-D412-3799-597F-AC8383DB7CA5}"/>
          </ac:grpSpMkLst>
        </pc:grpChg>
        <pc:grpChg chg="add mod">
          <ac:chgData name="Nathan Skidmore" userId="a2f2a0bbf2c25333" providerId="LiveId" clId="{CF0DC61F-F29C-48E2-B30E-7809B456553E}" dt="2025-07-17T15:08:54.164" v="107" actId="1076"/>
          <ac:grpSpMkLst>
            <pc:docMk/>
            <pc:sldMk cId="0" sldId="256"/>
            <ac:grpSpMk id="54" creationId="{63AB401E-ED29-DB35-0E8F-3D1F4DBE0D6F}"/>
          </ac:grpSpMkLst>
        </pc:grpChg>
        <pc:grpChg chg="add del mod">
          <ac:chgData name="Nathan Skidmore" userId="a2f2a0bbf2c25333" providerId="LiveId" clId="{CF0DC61F-F29C-48E2-B30E-7809B456553E}" dt="2025-07-17T15:08:54.164" v="107" actId="1076"/>
          <ac:grpSpMkLst>
            <pc:docMk/>
            <pc:sldMk cId="0" sldId="256"/>
            <ac:grpSpMk id="57" creationId="{C4667AD2-437D-F067-6889-43CD1CE933D9}"/>
          </ac:grpSpMkLst>
        </pc:grpChg>
        <pc:picChg chg="add del mod">
          <ac:chgData name="Nathan Skidmore" userId="a2f2a0bbf2c25333" providerId="LiveId" clId="{CF0DC61F-F29C-48E2-B30E-7809B456553E}" dt="2025-07-17T15:08:31.461" v="101" actId="478"/>
          <ac:picMkLst>
            <pc:docMk/>
            <pc:sldMk cId="0" sldId="256"/>
            <ac:picMk id="17"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FFA"/>
        </a:solidFill>
        <a:effectLst/>
      </p:bgPr>
    </p:bg>
    <p:spTree>
      <p:nvGrpSpPr>
        <p:cNvPr id="1" name=""/>
        <p:cNvGrpSpPr/>
        <p:nvPr/>
      </p:nvGrpSpPr>
      <p:grpSpPr>
        <a:xfrm>
          <a:off x="0" y="0"/>
          <a:ext cx="0" cy="0"/>
          <a:chOff x="0" y="0"/>
          <a:chExt cx="0" cy="0"/>
        </a:xfrm>
      </p:grpSpPr>
      <p:grpSp>
        <p:nvGrpSpPr>
          <p:cNvPr id="2" name="Group 2"/>
          <p:cNvGrpSpPr/>
          <p:nvPr/>
        </p:nvGrpSpPr>
        <p:grpSpPr>
          <a:xfrm>
            <a:off x="-1252936" y="-885406"/>
            <a:ext cx="32781872" cy="6143227"/>
            <a:chOff x="0" y="0"/>
            <a:chExt cx="2934601" cy="549936"/>
          </a:xfrm>
        </p:grpSpPr>
        <p:sp>
          <p:nvSpPr>
            <p:cNvPr id="3" name="Freeform 3"/>
            <p:cNvSpPr/>
            <p:nvPr/>
          </p:nvSpPr>
          <p:spPr>
            <a:xfrm>
              <a:off x="0" y="0"/>
              <a:ext cx="2934601" cy="549936"/>
            </a:xfrm>
            <a:custGeom>
              <a:avLst/>
              <a:gdLst/>
              <a:ahLst/>
              <a:cxnLst/>
              <a:rect l="l" t="t" r="r" b="b"/>
              <a:pathLst>
                <a:path w="2934601" h="549936">
                  <a:moveTo>
                    <a:pt x="0" y="0"/>
                  </a:moveTo>
                  <a:lnTo>
                    <a:pt x="2934601" y="0"/>
                  </a:lnTo>
                  <a:lnTo>
                    <a:pt x="2934601" y="549936"/>
                  </a:lnTo>
                  <a:lnTo>
                    <a:pt x="0" y="549936"/>
                  </a:lnTo>
                  <a:close/>
                </a:path>
              </a:pathLst>
            </a:custGeom>
            <a:solidFill>
              <a:srgbClr val="006D77"/>
            </a:solidFill>
          </p:spPr>
          <p:txBody>
            <a:bodyPr/>
            <a:lstStyle/>
            <a:p>
              <a:endParaRPr lang="en-GB"/>
            </a:p>
          </p:txBody>
        </p:sp>
        <p:sp>
          <p:nvSpPr>
            <p:cNvPr id="4" name="TextBox 4"/>
            <p:cNvSpPr txBox="1"/>
            <p:nvPr/>
          </p:nvSpPr>
          <p:spPr>
            <a:xfrm>
              <a:off x="0" y="-123825"/>
              <a:ext cx="2934601" cy="673761"/>
            </a:xfrm>
            <a:prstGeom prst="rect">
              <a:avLst/>
            </a:prstGeom>
          </p:spPr>
          <p:txBody>
            <a:bodyPr lIns="101686" tIns="101686" rIns="101686" bIns="101686" rtlCol="0" anchor="ctr"/>
            <a:lstStyle/>
            <a:p>
              <a:pPr algn="ctr">
                <a:lnSpc>
                  <a:spcPts val="9209"/>
                </a:lnSpc>
              </a:pPr>
              <a:endParaRPr/>
            </a:p>
          </p:txBody>
        </p:sp>
      </p:grpSp>
      <p:sp>
        <p:nvSpPr>
          <p:cNvPr id="5" name="Freeform 5"/>
          <p:cNvSpPr/>
          <p:nvPr/>
        </p:nvSpPr>
        <p:spPr>
          <a:xfrm>
            <a:off x="-1277412" y="-300854"/>
            <a:ext cx="33296764" cy="5702071"/>
          </a:xfrm>
          <a:custGeom>
            <a:avLst/>
            <a:gdLst/>
            <a:ahLst/>
            <a:cxnLst/>
            <a:rect l="l" t="t" r="r" b="b"/>
            <a:pathLst>
              <a:path w="33296764" h="5702071">
                <a:moveTo>
                  <a:pt x="0" y="0"/>
                </a:moveTo>
                <a:lnTo>
                  <a:pt x="33296764" y="0"/>
                </a:lnTo>
                <a:lnTo>
                  <a:pt x="33296764" y="5702071"/>
                </a:lnTo>
                <a:lnTo>
                  <a:pt x="0" y="570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grpSp>
        <p:nvGrpSpPr>
          <p:cNvPr id="7" name="Group 7"/>
          <p:cNvGrpSpPr/>
          <p:nvPr/>
        </p:nvGrpSpPr>
        <p:grpSpPr>
          <a:xfrm>
            <a:off x="3031818" y="20097196"/>
            <a:ext cx="11780784" cy="7378746"/>
            <a:chOff x="0" y="0"/>
            <a:chExt cx="1191641" cy="882301"/>
          </a:xfrm>
        </p:grpSpPr>
        <p:sp>
          <p:nvSpPr>
            <p:cNvPr id="8" name="Freeform 8"/>
            <p:cNvSpPr/>
            <p:nvPr/>
          </p:nvSpPr>
          <p:spPr>
            <a:xfrm>
              <a:off x="0" y="0"/>
              <a:ext cx="1191641" cy="882301"/>
            </a:xfrm>
            <a:custGeom>
              <a:avLst/>
              <a:gdLst/>
              <a:ahLst/>
              <a:cxnLst/>
              <a:rect l="l" t="t" r="r" b="b"/>
              <a:pathLst>
                <a:path w="1191641" h="882301">
                  <a:moveTo>
                    <a:pt x="64029" y="0"/>
                  </a:moveTo>
                  <a:lnTo>
                    <a:pt x="1127612" y="0"/>
                  </a:lnTo>
                  <a:cubicBezTo>
                    <a:pt x="1144594" y="0"/>
                    <a:pt x="1160880" y="6746"/>
                    <a:pt x="1172887" y="18754"/>
                  </a:cubicBezTo>
                  <a:cubicBezTo>
                    <a:pt x="1184895" y="30761"/>
                    <a:pt x="1191641" y="47047"/>
                    <a:pt x="1191641" y="64029"/>
                  </a:cubicBezTo>
                  <a:lnTo>
                    <a:pt x="1191641" y="818272"/>
                  </a:lnTo>
                  <a:cubicBezTo>
                    <a:pt x="1191641" y="835253"/>
                    <a:pt x="1184895" y="851539"/>
                    <a:pt x="1172887" y="863547"/>
                  </a:cubicBezTo>
                  <a:cubicBezTo>
                    <a:pt x="1160880" y="875555"/>
                    <a:pt x="1144594" y="882301"/>
                    <a:pt x="1127612" y="882301"/>
                  </a:cubicBezTo>
                  <a:lnTo>
                    <a:pt x="64029" y="882301"/>
                  </a:lnTo>
                  <a:cubicBezTo>
                    <a:pt x="47047" y="882301"/>
                    <a:pt x="30761" y="875555"/>
                    <a:pt x="18754" y="863547"/>
                  </a:cubicBezTo>
                  <a:cubicBezTo>
                    <a:pt x="6746" y="851539"/>
                    <a:pt x="0" y="835253"/>
                    <a:pt x="0" y="818272"/>
                  </a:cubicBezTo>
                  <a:lnTo>
                    <a:pt x="0" y="64029"/>
                  </a:lnTo>
                  <a:cubicBezTo>
                    <a:pt x="0" y="47047"/>
                    <a:pt x="6746" y="30761"/>
                    <a:pt x="18754" y="18754"/>
                  </a:cubicBezTo>
                  <a:cubicBezTo>
                    <a:pt x="30761" y="6746"/>
                    <a:pt x="47047" y="0"/>
                    <a:pt x="64029" y="0"/>
                  </a:cubicBezTo>
                  <a:close/>
                </a:path>
              </a:pathLst>
            </a:custGeom>
            <a:solidFill>
              <a:srgbClr val="FFFFFF"/>
            </a:solidFill>
            <a:ln w="47625" cap="rnd">
              <a:solidFill>
                <a:srgbClr val="0C4449"/>
              </a:solidFill>
              <a:prstDash val="solid"/>
              <a:round/>
            </a:ln>
          </p:spPr>
          <p:txBody>
            <a:bodyPr/>
            <a:lstStyle/>
            <a:p>
              <a:endParaRPr lang="en-GB"/>
            </a:p>
          </p:txBody>
        </p:sp>
        <p:sp>
          <p:nvSpPr>
            <p:cNvPr id="9" name="TextBox 9"/>
            <p:cNvSpPr txBox="1"/>
            <p:nvPr/>
          </p:nvSpPr>
          <p:spPr>
            <a:xfrm>
              <a:off x="0" y="-123825"/>
              <a:ext cx="1191641" cy="1006126"/>
            </a:xfrm>
            <a:prstGeom prst="rect">
              <a:avLst/>
            </a:prstGeom>
          </p:spPr>
          <p:txBody>
            <a:bodyPr lIns="101686" tIns="101686" rIns="101686" bIns="101686" rtlCol="0" anchor="ctr"/>
            <a:lstStyle/>
            <a:p>
              <a:pPr algn="ctr">
                <a:lnSpc>
                  <a:spcPts val="9209"/>
                </a:lnSpc>
              </a:pPr>
              <a:endParaRPr/>
            </a:p>
          </p:txBody>
        </p:sp>
      </p:grpSp>
      <p:grpSp>
        <p:nvGrpSpPr>
          <p:cNvPr id="10" name="Group 10"/>
          <p:cNvGrpSpPr/>
          <p:nvPr/>
        </p:nvGrpSpPr>
        <p:grpSpPr>
          <a:xfrm>
            <a:off x="15680666" y="20097196"/>
            <a:ext cx="11563516" cy="7378746"/>
            <a:chOff x="0" y="0"/>
            <a:chExt cx="937912" cy="882301"/>
          </a:xfrm>
        </p:grpSpPr>
        <p:sp>
          <p:nvSpPr>
            <p:cNvPr id="11" name="Freeform 11"/>
            <p:cNvSpPr/>
            <p:nvPr/>
          </p:nvSpPr>
          <p:spPr>
            <a:xfrm>
              <a:off x="0" y="0"/>
              <a:ext cx="937912" cy="882301"/>
            </a:xfrm>
            <a:custGeom>
              <a:avLst/>
              <a:gdLst/>
              <a:ahLst/>
              <a:cxnLst/>
              <a:rect l="l" t="t" r="r" b="b"/>
              <a:pathLst>
                <a:path w="937912" h="882301">
                  <a:moveTo>
                    <a:pt x="81350" y="0"/>
                  </a:moveTo>
                  <a:lnTo>
                    <a:pt x="856562" y="0"/>
                  </a:lnTo>
                  <a:cubicBezTo>
                    <a:pt x="878137" y="0"/>
                    <a:pt x="898829" y="8571"/>
                    <a:pt x="914085" y="23827"/>
                  </a:cubicBezTo>
                  <a:cubicBezTo>
                    <a:pt x="929342" y="39083"/>
                    <a:pt x="937912" y="59775"/>
                    <a:pt x="937912" y="81350"/>
                  </a:cubicBezTo>
                  <a:lnTo>
                    <a:pt x="937912" y="800950"/>
                  </a:lnTo>
                  <a:cubicBezTo>
                    <a:pt x="937912" y="845879"/>
                    <a:pt x="901491" y="882301"/>
                    <a:pt x="856562" y="882301"/>
                  </a:cubicBezTo>
                  <a:lnTo>
                    <a:pt x="81350" y="882301"/>
                  </a:lnTo>
                  <a:cubicBezTo>
                    <a:pt x="36422" y="882301"/>
                    <a:pt x="0" y="845879"/>
                    <a:pt x="0" y="800950"/>
                  </a:cubicBezTo>
                  <a:lnTo>
                    <a:pt x="0" y="81350"/>
                  </a:lnTo>
                  <a:cubicBezTo>
                    <a:pt x="0" y="36422"/>
                    <a:pt x="36422" y="0"/>
                    <a:pt x="81350" y="0"/>
                  </a:cubicBezTo>
                  <a:close/>
                </a:path>
              </a:pathLst>
            </a:custGeom>
            <a:solidFill>
              <a:srgbClr val="FFFFFF"/>
            </a:solidFill>
            <a:ln w="47625" cap="rnd">
              <a:solidFill>
                <a:srgbClr val="0C4449"/>
              </a:solidFill>
              <a:prstDash val="solid"/>
              <a:round/>
            </a:ln>
          </p:spPr>
          <p:txBody>
            <a:bodyPr/>
            <a:lstStyle/>
            <a:p>
              <a:endParaRPr lang="en-GB"/>
            </a:p>
          </p:txBody>
        </p:sp>
        <p:sp>
          <p:nvSpPr>
            <p:cNvPr id="12" name="TextBox 12"/>
            <p:cNvSpPr txBox="1"/>
            <p:nvPr/>
          </p:nvSpPr>
          <p:spPr>
            <a:xfrm>
              <a:off x="0" y="-123825"/>
              <a:ext cx="937912" cy="1006126"/>
            </a:xfrm>
            <a:prstGeom prst="rect">
              <a:avLst/>
            </a:prstGeom>
          </p:spPr>
          <p:txBody>
            <a:bodyPr lIns="101686" tIns="101686" rIns="101686" bIns="101686" rtlCol="0" anchor="ctr"/>
            <a:lstStyle/>
            <a:p>
              <a:pPr algn="ctr">
                <a:lnSpc>
                  <a:spcPts val="9209"/>
                </a:lnSpc>
              </a:pPr>
              <a:endParaRPr/>
            </a:p>
          </p:txBody>
        </p:sp>
      </p:grpSp>
      <p:sp>
        <p:nvSpPr>
          <p:cNvPr id="13" name="Freeform 13"/>
          <p:cNvSpPr/>
          <p:nvPr/>
        </p:nvSpPr>
        <p:spPr>
          <a:xfrm>
            <a:off x="-955389" y="28093687"/>
            <a:ext cx="32187578" cy="14766052"/>
          </a:xfrm>
          <a:custGeom>
            <a:avLst/>
            <a:gdLst/>
            <a:ahLst/>
            <a:cxnLst/>
            <a:rect l="l" t="t" r="r" b="b"/>
            <a:pathLst>
              <a:path w="32187578" h="14766052">
                <a:moveTo>
                  <a:pt x="0" y="0"/>
                </a:moveTo>
                <a:lnTo>
                  <a:pt x="32187578" y="0"/>
                </a:lnTo>
                <a:lnTo>
                  <a:pt x="32187578" y="14766051"/>
                </a:lnTo>
                <a:lnTo>
                  <a:pt x="0" y="147660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5" name="Freeform 15"/>
          <p:cNvSpPr/>
          <p:nvPr/>
        </p:nvSpPr>
        <p:spPr>
          <a:xfrm>
            <a:off x="3031818" y="28208396"/>
            <a:ext cx="24212364" cy="9315376"/>
          </a:xfrm>
          <a:custGeom>
            <a:avLst/>
            <a:gdLst/>
            <a:ahLst/>
            <a:cxnLst/>
            <a:rect l="l" t="t" r="r" b="b"/>
            <a:pathLst>
              <a:path w="2167467" h="922929">
                <a:moveTo>
                  <a:pt x="35202" y="0"/>
                </a:moveTo>
                <a:lnTo>
                  <a:pt x="2132265" y="0"/>
                </a:lnTo>
                <a:cubicBezTo>
                  <a:pt x="2151706" y="0"/>
                  <a:pt x="2167467" y="15761"/>
                  <a:pt x="2167467" y="35202"/>
                </a:cubicBezTo>
                <a:lnTo>
                  <a:pt x="2167467" y="887726"/>
                </a:lnTo>
                <a:cubicBezTo>
                  <a:pt x="2167467" y="907168"/>
                  <a:pt x="2151706" y="922929"/>
                  <a:pt x="2132265" y="922929"/>
                </a:cubicBezTo>
                <a:lnTo>
                  <a:pt x="35202" y="922929"/>
                </a:lnTo>
                <a:cubicBezTo>
                  <a:pt x="15761" y="922929"/>
                  <a:pt x="0" y="907168"/>
                  <a:pt x="0" y="887726"/>
                </a:cubicBezTo>
                <a:lnTo>
                  <a:pt x="0" y="35202"/>
                </a:lnTo>
                <a:cubicBezTo>
                  <a:pt x="0" y="15761"/>
                  <a:pt x="15761" y="0"/>
                  <a:pt x="35202" y="0"/>
                </a:cubicBezTo>
                <a:close/>
              </a:path>
            </a:pathLst>
          </a:custGeom>
          <a:solidFill>
            <a:srgbClr val="FFFFFF"/>
          </a:solidFill>
          <a:ln w="47625" cap="rnd">
            <a:solidFill>
              <a:srgbClr val="0C4449"/>
            </a:solidFill>
            <a:prstDash val="solid"/>
            <a:round/>
          </a:ln>
        </p:spPr>
        <p:txBody>
          <a:bodyPr/>
          <a:lstStyle/>
          <a:p>
            <a:endParaRPr lang="en-GB"/>
          </a:p>
        </p:txBody>
      </p:sp>
      <p:sp>
        <p:nvSpPr>
          <p:cNvPr id="16" name="TextBox 16"/>
          <p:cNvSpPr txBox="1"/>
          <p:nvPr/>
        </p:nvSpPr>
        <p:spPr>
          <a:xfrm>
            <a:off x="3031818" y="30304788"/>
            <a:ext cx="24212364" cy="11693087"/>
          </a:xfrm>
          <a:prstGeom prst="rect">
            <a:avLst/>
          </a:prstGeom>
        </p:spPr>
        <p:txBody>
          <a:bodyPr lIns="101686" tIns="101686" rIns="101686" bIns="101686" rtlCol="0" anchor="ctr"/>
          <a:lstStyle/>
          <a:p>
            <a:pPr algn="ctr">
              <a:lnSpc>
                <a:spcPts val="9209"/>
              </a:lnSpc>
            </a:pPr>
            <a:endParaRPr/>
          </a:p>
        </p:txBody>
      </p:sp>
      <p:grpSp>
        <p:nvGrpSpPr>
          <p:cNvPr id="18" name="Group 18"/>
          <p:cNvGrpSpPr/>
          <p:nvPr/>
        </p:nvGrpSpPr>
        <p:grpSpPr>
          <a:xfrm>
            <a:off x="16970251" y="19181267"/>
            <a:ext cx="8658727" cy="1831858"/>
            <a:chOff x="0" y="0"/>
            <a:chExt cx="775121" cy="163986"/>
          </a:xfrm>
        </p:grpSpPr>
        <p:sp>
          <p:nvSpPr>
            <p:cNvPr id="19" name="Freeform 19"/>
            <p:cNvSpPr/>
            <p:nvPr/>
          </p:nvSpPr>
          <p:spPr>
            <a:xfrm>
              <a:off x="0" y="0"/>
              <a:ext cx="775121" cy="163986"/>
            </a:xfrm>
            <a:custGeom>
              <a:avLst/>
              <a:gdLst/>
              <a:ahLst/>
              <a:cxnLst/>
              <a:rect l="l" t="t" r="r" b="b"/>
              <a:pathLst>
                <a:path w="775121" h="163986">
                  <a:moveTo>
                    <a:pt x="48323" y="0"/>
                  </a:moveTo>
                  <a:lnTo>
                    <a:pt x="726798" y="0"/>
                  </a:lnTo>
                  <a:cubicBezTo>
                    <a:pt x="739614" y="0"/>
                    <a:pt x="751905" y="5091"/>
                    <a:pt x="760967" y="14153"/>
                  </a:cubicBezTo>
                  <a:cubicBezTo>
                    <a:pt x="770029" y="23216"/>
                    <a:pt x="775121" y="35507"/>
                    <a:pt x="775121" y="48323"/>
                  </a:cubicBezTo>
                  <a:lnTo>
                    <a:pt x="775121" y="115663"/>
                  </a:lnTo>
                  <a:cubicBezTo>
                    <a:pt x="775121" y="128479"/>
                    <a:pt x="770029" y="140770"/>
                    <a:pt x="760967" y="149833"/>
                  </a:cubicBezTo>
                  <a:cubicBezTo>
                    <a:pt x="751905" y="158895"/>
                    <a:pt x="739614" y="163986"/>
                    <a:pt x="726798" y="163986"/>
                  </a:cubicBezTo>
                  <a:lnTo>
                    <a:pt x="48323" y="163986"/>
                  </a:lnTo>
                  <a:cubicBezTo>
                    <a:pt x="35507" y="163986"/>
                    <a:pt x="23216" y="158895"/>
                    <a:pt x="14153" y="149833"/>
                  </a:cubicBezTo>
                  <a:cubicBezTo>
                    <a:pt x="5091" y="140770"/>
                    <a:pt x="0" y="128479"/>
                    <a:pt x="0" y="115663"/>
                  </a:cubicBezTo>
                  <a:lnTo>
                    <a:pt x="0" y="48323"/>
                  </a:lnTo>
                  <a:cubicBezTo>
                    <a:pt x="0" y="35507"/>
                    <a:pt x="5091" y="23216"/>
                    <a:pt x="14153" y="14153"/>
                  </a:cubicBezTo>
                  <a:cubicBezTo>
                    <a:pt x="23216" y="5091"/>
                    <a:pt x="35507" y="0"/>
                    <a:pt x="48323" y="0"/>
                  </a:cubicBezTo>
                  <a:close/>
                </a:path>
              </a:pathLst>
            </a:custGeom>
            <a:solidFill>
              <a:srgbClr val="83C5BE"/>
            </a:solidFill>
            <a:ln w="38100" cap="rnd">
              <a:solidFill>
                <a:srgbClr val="0C4449"/>
              </a:solidFill>
              <a:prstDash val="solid"/>
              <a:round/>
            </a:ln>
          </p:spPr>
          <p:txBody>
            <a:bodyPr/>
            <a:lstStyle/>
            <a:p>
              <a:endParaRPr lang="en-GB"/>
            </a:p>
          </p:txBody>
        </p:sp>
        <p:sp>
          <p:nvSpPr>
            <p:cNvPr id="20" name="TextBox 20"/>
            <p:cNvSpPr txBox="1"/>
            <p:nvPr/>
          </p:nvSpPr>
          <p:spPr>
            <a:xfrm>
              <a:off x="0" y="-123825"/>
              <a:ext cx="775121" cy="287811"/>
            </a:xfrm>
            <a:prstGeom prst="rect">
              <a:avLst/>
            </a:prstGeom>
          </p:spPr>
          <p:txBody>
            <a:bodyPr lIns="101686" tIns="101686" rIns="101686" bIns="101686" rtlCol="0" anchor="ctr"/>
            <a:lstStyle/>
            <a:p>
              <a:pPr algn="ctr">
                <a:lnSpc>
                  <a:spcPts val="9209"/>
                </a:lnSpc>
              </a:pPr>
              <a:endParaRPr/>
            </a:p>
          </p:txBody>
        </p:sp>
      </p:grpSp>
      <p:grpSp>
        <p:nvGrpSpPr>
          <p:cNvPr id="21" name="Group 21"/>
          <p:cNvGrpSpPr/>
          <p:nvPr/>
        </p:nvGrpSpPr>
        <p:grpSpPr>
          <a:xfrm>
            <a:off x="4647823" y="19181267"/>
            <a:ext cx="8658727" cy="1831858"/>
            <a:chOff x="0" y="0"/>
            <a:chExt cx="775121" cy="163986"/>
          </a:xfrm>
        </p:grpSpPr>
        <p:sp>
          <p:nvSpPr>
            <p:cNvPr id="22" name="Freeform 22"/>
            <p:cNvSpPr/>
            <p:nvPr/>
          </p:nvSpPr>
          <p:spPr>
            <a:xfrm>
              <a:off x="0" y="0"/>
              <a:ext cx="775121" cy="163986"/>
            </a:xfrm>
            <a:custGeom>
              <a:avLst/>
              <a:gdLst/>
              <a:ahLst/>
              <a:cxnLst/>
              <a:rect l="l" t="t" r="r" b="b"/>
              <a:pathLst>
                <a:path w="775121" h="163986">
                  <a:moveTo>
                    <a:pt x="48323" y="0"/>
                  </a:moveTo>
                  <a:lnTo>
                    <a:pt x="726798" y="0"/>
                  </a:lnTo>
                  <a:cubicBezTo>
                    <a:pt x="739614" y="0"/>
                    <a:pt x="751905" y="5091"/>
                    <a:pt x="760967" y="14153"/>
                  </a:cubicBezTo>
                  <a:cubicBezTo>
                    <a:pt x="770029" y="23216"/>
                    <a:pt x="775121" y="35507"/>
                    <a:pt x="775121" y="48323"/>
                  </a:cubicBezTo>
                  <a:lnTo>
                    <a:pt x="775121" y="115663"/>
                  </a:lnTo>
                  <a:cubicBezTo>
                    <a:pt x="775121" y="128479"/>
                    <a:pt x="770029" y="140770"/>
                    <a:pt x="760967" y="149833"/>
                  </a:cubicBezTo>
                  <a:cubicBezTo>
                    <a:pt x="751905" y="158895"/>
                    <a:pt x="739614" y="163986"/>
                    <a:pt x="726798" y="163986"/>
                  </a:cubicBezTo>
                  <a:lnTo>
                    <a:pt x="48323" y="163986"/>
                  </a:lnTo>
                  <a:cubicBezTo>
                    <a:pt x="35507" y="163986"/>
                    <a:pt x="23216" y="158895"/>
                    <a:pt x="14153" y="149833"/>
                  </a:cubicBezTo>
                  <a:cubicBezTo>
                    <a:pt x="5091" y="140770"/>
                    <a:pt x="0" y="128479"/>
                    <a:pt x="0" y="115663"/>
                  </a:cubicBezTo>
                  <a:lnTo>
                    <a:pt x="0" y="48323"/>
                  </a:lnTo>
                  <a:cubicBezTo>
                    <a:pt x="0" y="35507"/>
                    <a:pt x="5091" y="23216"/>
                    <a:pt x="14153" y="14153"/>
                  </a:cubicBezTo>
                  <a:cubicBezTo>
                    <a:pt x="23216" y="5091"/>
                    <a:pt x="35507" y="0"/>
                    <a:pt x="48323" y="0"/>
                  </a:cubicBezTo>
                  <a:close/>
                </a:path>
              </a:pathLst>
            </a:custGeom>
            <a:solidFill>
              <a:srgbClr val="83C5BE"/>
            </a:solidFill>
            <a:ln w="38100" cap="rnd">
              <a:solidFill>
                <a:srgbClr val="0C4449"/>
              </a:solidFill>
              <a:prstDash val="solid"/>
              <a:round/>
            </a:ln>
          </p:spPr>
          <p:txBody>
            <a:bodyPr/>
            <a:lstStyle/>
            <a:p>
              <a:endParaRPr lang="en-GB"/>
            </a:p>
          </p:txBody>
        </p:sp>
        <p:sp>
          <p:nvSpPr>
            <p:cNvPr id="23" name="TextBox 23"/>
            <p:cNvSpPr txBox="1"/>
            <p:nvPr/>
          </p:nvSpPr>
          <p:spPr>
            <a:xfrm>
              <a:off x="0" y="-123825"/>
              <a:ext cx="775121" cy="287811"/>
            </a:xfrm>
            <a:prstGeom prst="rect">
              <a:avLst/>
            </a:prstGeom>
          </p:spPr>
          <p:txBody>
            <a:bodyPr lIns="101686" tIns="101686" rIns="101686" bIns="101686" rtlCol="0" anchor="ctr"/>
            <a:lstStyle/>
            <a:p>
              <a:pPr algn="ctr">
                <a:lnSpc>
                  <a:spcPts val="9209"/>
                </a:lnSpc>
              </a:pPr>
              <a:endParaRPr/>
            </a:p>
          </p:txBody>
        </p:sp>
      </p:grpSp>
      <p:grpSp>
        <p:nvGrpSpPr>
          <p:cNvPr id="24" name="Group 24"/>
          <p:cNvGrpSpPr/>
          <p:nvPr/>
        </p:nvGrpSpPr>
        <p:grpSpPr>
          <a:xfrm>
            <a:off x="3031818" y="6946325"/>
            <a:ext cx="24212364" cy="5781052"/>
            <a:chOff x="0" y="0"/>
            <a:chExt cx="2167467" cy="510226"/>
          </a:xfrm>
        </p:grpSpPr>
        <p:sp>
          <p:nvSpPr>
            <p:cNvPr id="25" name="Freeform 25"/>
            <p:cNvSpPr/>
            <p:nvPr/>
          </p:nvSpPr>
          <p:spPr>
            <a:xfrm>
              <a:off x="0" y="0"/>
              <a:ext cx="2167467" cy="510226"/>
            </a:xfrm>
            <a:custGeom>
              <a:avLst/>
              <a:gdLst/>
              <a:ahLst/>
              <a:cxnLst/>
              <a:rect l="l" t="t" r="r" b="b"/>
              <a:pathLst>
                <a:path w="2167467" h="510226">
                  <a:moveTo>
                    <a:pt x="19201" y="0"/>
                  </a:moveTo>
                  <a:lnTo>
                    <a:pt x="2148266" y="0"/>
                  </a:lnTo>
                  <a:cubicBezTo>
                    <a:pt x="2158870" y="0"/>
                    <a:pt x="2167467" y="8597"/>
                    <a:pt x="2167467" y="19201"/>
                  </a:cubicBezTo>
                  <a:lnTo>
                    <a:pt x="2167467" y="491025"/>
                  </a:lnTo>
                  <a:cubicBezTo>
                    <a:pt x="2167467" y="496117"/>
                    <a:pt x="2165444" y="501001"/>
                    <a:pt x="2161843" y="504602"/>
                  </a:cubicBezTo>
                  <a:cubicBezTo>
                    <a:pt x="2158242" y="508203"/>
                    <a:pt x="2153358" y="510226"/>
                    <a:pt x="2148266" y="510226"/>
                  </a:cubicBezTo>
                  <a:lnTo>
                    <a:pt x="19201" y="510226"/>
                  </a:lnTo>
                  <a:cubicBezTo>
                    <a:pt x="14109" y="510226"/>
                    <a:pt x="9225" y="508203"/>
                    <a:pt x="5624" y="504602"/>
                  </a:cubicBezTo>
                  <a:cubicBezTo>
                    <a:pt x="2023" y="501001"/>
                    <a:pt x="0" y="496117"/>
                    <a:pt x="0" y="491025"/>
                  </a:cubicBezTo>
                  <a:lnTo>
                    <a:pt x="0" y="19201"/>
                  </a:lnTo>
                  <a:cubicBezTo>
                    <a:pt x="0" y="14109"/>
                    <a:pt x="2023" y="9225"/>
                    <a:pt x="5624" y="5624"/>
                  </a:cubicBezTo>
                  <a:cubicBezTo>
                    <a:pt x="9225" y="2023"/>
                    <a:pt x="14109" y="0"/>
                    <a:pt x="19201" y="0"/>
                  </a:cubicBezTo>
                  <a:close/>
                </a:path>
              </a:pathLst>
            </a:custGeom>
            <a:solidFill>
              <a:srgbClr val="FFFFFF"/>
            </a:solidFill>
            <a:ln w="47625" cap="rnd">
              <a:solidFill>
                <a:srgbClr val="0C4449"/>
              </a:solidFill>
              <a:prstDash val="solid"/>
              <a:round/>
            </a:ln>
          </p:spPr>
          <p:txBody>
            <a:bodyPr/>
            <a:lstStyle/>
            <a:p>
              <a:endParaRPr lang="en-GB"/>
            </a:p>
          </p:txBody>
        </p:sp>
        <p:sp>
          <p:nvSpPr>
            <p:cNvPr id="26" name="TextBox 26"/>
            <p:cNvSpPr txBox="1"/>
            <p:nvPr/>
          </p:nvSpPr>
          <p:spPr>
            <a:xfrm>
              <a:off x="0" y="-123825"/>
              <a:ext cx="2167467" cy="634051"/>
            </a:xfrm>
            <a:prstGeom prst="rect">
              <a:avLst/>
            </a:prstGeom>
          </p:spPr>
          <p:txBody>
            <a:bodyPr lIns="101686" tIns="101686" rIns="101686" bIns="101686" rtlCol="0" anchor="ctr"/>
            <a:lstStyle/>
            <a:p>
              <a:pPr algn="ctr">
                <a:lnSpc>
                  <a:spcPts val="9209"/>
                </a:lnSpc>
              </a:pPr>
              <a:endParaRPr/>
            </a:p>
          </p:txBody>
        </p:sp>
      </p:grpSp>
      <p:grpSp>
        <p:nvGrpSpPr>
          <p:cNvPr id="27" name="Group 27"/>
          <p:cNvGrpSpPr/>
          <p:nvPr/>
        </p:nvGrpSpPr>
        <p:grpSpPr>
          <a:xfrm>
            <a:off x="10668550" y="6030396"/>
            <a:ext cx="8938899" cy="1831858"/>
            <a:chOff x="0" y="0"/>
            <a:chExt cx="800201" cy="163986"/>
          </a:xfrm>
        </p:grpSpPr>
        <p:sp>
          <p:nvSpPr>
            <p:cNvPr id="28" name="Freeform 28"/>
            <p:cNvSpPr/>
            <p:nvPr/>
          </p:nvSpPr>
          <p:spPr>
            <a:xfrm>
              <a:off x="0" y="0"/>
              <a:ext cx="800201" cy="163986"/>
            </a:xfrm>
            <a:custGeom>
              <a:avLst/>
              <a:gdLst/>
              <a:ahLst/>
              <a:cxnLst/>
              <a:rect l="l" t="t" r="r" b="b"/>
              <a:pathLst>
                <a:path w="800201" h="163986">
                  <a:moveTo>
                    <a:pt x="46808" y="0"/>
                  </a:moveTo>
                  <a:lnTo>
                    <a:pt x="753393" y="0"/>
                  </a:lnTo>
                  <a:cubicBezTo>
                    <a:pt x="765807" y="0"/>
                    <a:pt x="777713" y="4932"/>
                    <a:pt x="786491" y="13710"/>
                  </a:cubicBezTo>
                  <a:cubicBezTo>
                    <a:pt x="795270" y="22488"/>
                    <a:pt x="800201" y="34394"/>
                    <a:pt x="800201" y="46808"/>
                  </a:cubicBezTo>
                  <a:lnTo>
                    <a:pt x="800201" y="117178"/>
                  </a:lnTo>
                  <a:cubicBezTo>
                    <a:pt x="800201" y="143029"/>
                    <a:pt x="779245" y="163986"/>
                    <a:pt x="753393" y="163986"/>
                  </a:cubicBezTo>
                  <a:lnTo>
                    <a:pt x="46808" y="163986"/>
                  </a:lnTo>
                  <a:cubicBezTo>
                    <a:pt x="20957" y="163986"/>
                    <a:pt x="0" y="143029"/>
                    <a:pt x="0" y="117178"/>
                  </a:cubicBezTo>
                  <a:lnTo>
                    <a:pt x="0" y="46808"/>
                  </a:lnTo>
                  <a:cubicBezTo>
                    <a:pt x="0" y="20957"/>
                    <a:pt x="20957" y="0"/>
                    <a:pt x="46808" y="0"/>
                  </a:cubicBezTo>
                  <a:close/>
                </a:path>
              </a:pathLst>
            </a:custGeom>
            <a:solidFill>
              <a:srgbClr val="83C5BE"/>
            </a:solidFill>
            <a:ln w="38100" cap="rnd">
              <a:solidFill>
                <a:srgbClr val="0C4449"/>
              </a:solidFill>
              <a:prstDash val="solid"/>
              <a:round/>
            </a:ln>
          </p:spPr>
          <p:txBody>
            <a:bodyPr/>
            <a:lstStyle/>
            <a:p>
              <a:endParaRPr lang="en-GB"/>
            </a:p>
          </p:txBody>
        </p:sp>
        <p:sp>
          <p:nvSpPr>
            <p:cNvPr id="29" name="TextBox 29"/>
            <p:cNvSpPr txBox="1"/>
            <p:nvPr/>
          </p:nvSpPr>
          <p:spPr>
            <a:xfrm>
              <a:off x="0" y="-123825"/>
              <a:ext cx="800201" cy="287811"/>
            </a:xfrm>
            <a:prstGeom prst="rect">
              <a:avLst/>
            </a:prstGeom>
          </p:spPr>
          <p:txBody>
            <a:bodyPr lIns="101686" tIns="101686" rIns="101686" bIns="101686" rtlCol="0" anchor="ctr"/>
            <a:lstStyle/>
            <a:p>
              <a:pPr algn="ctr">
                <a:lnSpc>
                  <a:spcPts val="9209"/>
                </a:lnSpc>
              </a:pPr>
              <a:endParaRPr/>
            </a:p>
          </p:txBody>
        </p:sp>
      </p:grpSp>
      <p:grpSp>
        <p:nvGrpSpPr>
          <p:cNvPr id="30" name="Group 30"/>
          <p:cNvGrpSpPr/>
          <p:nvPr/>
        </p:nvGrpSpPr>
        <p:grpSpPr>
          <a:xfrm>
            <a:off x="3031818" y="14110602"/>
            <a:ext cx="24212364" cy="4489085"/>
            <a:chOff x="0" y="0"/>
            <a:chExt cx="2167467" cy="510226"/>
          </a:xfrm>
        </p:grpSpPr>
        <p:sp>
          <p:nvSpPr>
            <p:cNvPr id="31" name="Freeform 31"/>
            <p:cNvSpPr/>
            <p:nvPr/>
          </p:nvSpPr>
          <p:spPr>
            <a:xfrm>
              <a:off x="0" y="0"/>
              <a:ext cx="2167467" cy="510226"/>
            </a:xfrm>
            <a:custGeom>
              <a:avLst/>
              <a:gdLst/>
              <a:ahLst/>
              <a:cxnLst/>
              <a:rect l="l" t="t" r="r" b="b"/>
              <a:pathLst>
                <a:path w="2167467" h="510226">
                  <a:moveTo>
                    <a:pt x="19201" y="0"/>
                  </a:moveTo>
                  <a:lnTo>
                    <a:pt x="2148266" y="0"/>
                  </a:lnTo>
                  <a:cubicBezTo>
                    <a:pt x="2158870" y="0"/>
                    <a:pt x="2167467" y="8597"/>
                    <a:pt x="2167467" y="19201"/>
                  </a:cubicBezTo>
                  <a:lnTo>
                    <a:pt x="2167467" y="491025"/>
                  </a:lnTo>
                  <a:cubicBezTo>
                    <a:pt x="2167467" y="496117"/>
                    <a:pt x="2165444" y="501001"/>
                    <a:pt x="2161843" y="504602"/>
                  </a:cubicBezTo>
                  <a:cubicBezTo>
                    <a:pt x="2158242" y="508203"/>
                    <a:pt x="2153358" y="510226"/>
                    <a:pt x="2148266" y="510226"/>
                  </a:cubicBezTo>
                  <a:lnTo>
                    <a:pt x="19201" y="510226"/>
                  </a:lnTo>
                  <a:cubicBezTo>
                    <a:pt x="14109" y="510226"/>
                    <a:pt x="9225" y="508203"/>
                    <a:pt x="5624" y="504602"/>
                  </a:cubicBezTo>
                  <a:cubicBezTo>
                    <a:pt x="2023" y="501001"/>
                    <a:pt x="0" y="496117"/>
                    <a:pt x="0" y="491025"/>
                  </a:cubicBezTo>
                  <a:lnTo>
                    <a:pt x="0" y="19201"/>
                  </a:lnTo>
                  <a:cubicBezTo>
                    <a:pt x="0" y="14109"/>
                    <a:pt x="2023" y="9225"/>
                    <a:pt x="5624" y="5624"/>
                  </a:cubicBezTo>
                  <a:cubicBezTo>
                    <a:pt x="9225" y="2023"/>
                    <a:pt x="14109" y="0"/>
                    <a:pt x="19201" y="0"/>
                  </a:cubicBezTo>
                  <a:close/>
                </a:path>
              </a:pathLst>
            </a:custGeom>
            <a:solidFill>
              <a:srgbClr val="FFFFFF"/>
            </a:solidFill>
            <a:ln w="47625" cap="rnd">
              <a:solidFill>
                <a:srgbClr val="0C4449"/>
              </a:solidFill>
              <a:prstDash val="solid"/>
              <a:round/>
            </a:ln>
          </p:spPr>
          <p:txBody>
            <a:bodyPr/>
            <a:lstStyle/>
            <a:p>
              <a:endParaRPr lang="en-GB"/>
            </a:p>
          </p:txBody>
        </p:sp>
        <p:sp>
          <p:nvSpPr>
            <p:cNvPr id="32" name="TextBox 32"/>
            <p:cNvSpPr txBox="1"/>
            <p:nvPr/>
          </p:nvSpPr>
          <p:spPr>
            <a:xfrm>
              <a:off x="0" y="-123825"/>
              <a:ext cx="2167467" cy="634051"/>
            </a:xfrm>
            <a:prstGeom prst="rect">
              <a:avLst/>
            </a:prstGeom>
          </p:spPr>
          <p:txBody>
            <a:bodyPr lIns="101686" tIns="101686" rIns="101686" bIns="101686" rtlCol="0" anchor="ctr"/>
            <a:lstStyle/>
            <a:p>
              <a:pPr algn="ctr">
                <a:lnSpc>
                  <a:spcPts val="9209"/>
                </a:lnSpc>
              </a:pPr>
              <a:endParaRPr/>
            </a:p>
          </p:txBody>
        </p:sp>
      </p:grpSp>
      <p:grpSp>
        <p:nvGrpSpPr>
          <p:cNvPr id="33" name="Group 33"/>
          <p:cNvGrpSpPr/>
          <p:nvPr/>
        </p:nvGrpSpPr>
        <p:grpSpPr>
          <a:xfrm>
            <a:off x="10668550" y="13194673"/>
            <a:ext cx="8938899" cy="1831858"/>
            <a:chOff x="0" y="0"/>
            <a:chExt cx="800201" cy="163986"/>
          </a:xfrm>
        </p:grpSpPr>
        <p:sp>
          <p:nvSpPr>
            <p:cNvPr id="34" name="Freeform 34"/>
            <p:cNvSpPr/>
            <p:nvPr/>
          </p:nvSpPr>
          <p:spPr>
            <a:xfrm>
              <a:off x="0" y="0"/>
              <a:ext cx="800201" cy="163986"/>
            </a:xfrm>
            <a:custGeom>
              <a:avLst/>
              <a:gdLst/>
              <a:ahLst/>
              <a:cxnLst/>
              <a:rect l="l" t="t" r="r" b="b"/>
              <a:pathLst>
                <a:path w="800201" h="163986">
                  <a:moveTo>
                    <a:pt x="46808" y="0"/>
                  </a:moveTo>
                  <a:lnTo>
                    <a:pt x="753393" y="0"/>
                  </a:lnTo>
                  <a:cubicBezTo>
                    <a:pt x="765807" y="0"/>
                    <a:pt x="777713" y="4932"/>
                    <a:pt x="786491" y="13710"/>
                  </a:cubicBezTo>
                  <a:cubicBezTo>
                    <a:pt x="795270" y="22488"/>
                    <a:pt x="800201" y="34394"/>
                    <a:pt x="800201" y="46808"/>
                  </a:cubicBezTo>
                  <a:lnTo>
                    <a:pt x="800201" y="117178"/>
                  </a:lnTo>
                  <a:cubicBezTo>
                    <a:pt x="800201" y="143029"/>
                    <a:pt x="779245" y="163986"/>
                    <a:pt x="753393" y="163986"/>
                  </a:cubicBezTo>
                  <a:lnTo>
                    <a:pt x="46808" y="163986"/>
                  </a:lnTo>
                  <a:cubicBezTo>
                    <a:pt x="20957" y="163986"/>
                    <a:pt x="0" y="143029"/>
                    <a:pt x="0" y="117178"/>
                  </a:cubicBezTo>
                  <a:lnTo>
                    <a:pt x="0" y="46808"/>
                  </a:lnTo>
                  <a:cubicBezTo>
                    <a:pt x="0" y="20957"/>
                    <a:pt x="20957" y="0"/>
                    <a:pt x="46808" y="0"/>
                  </a:cubicBezTo>
                  <a:close/>
                </a:path>
              </a:pathLst>
            </a:custGeom>
            <a:solidFill>
              <a:srgbClr val="83C5BE"/>
            </a:solidFill>
            <a:ln w="38100" cap="rnd">
              <a:solidFill>
                <a:srgbClr val="0C4449"/>
              </a:solidFill>
              <a:prstDash val="solid"/>
              <a:round/>
            </a:ln>
          </p:spPr>
          <p:txBody>
            <a:bodyPr/>
            <a:lstStyle/>
            <a:p>
              <a:endParaRPr lang="en-GB"/>
            </a:p>
          </p:txBody>
        </p:sp>
        <p:sp>
          <p:nvSpPr>
            <p:cNvPr id="35" name="TextBox 35"/>
            <p:cNvSpPr txBox="1"/>
            <p:nvPr/>
          </p:nvSpPr>
          <p:spPr>
            <a:xfrm>
              <a:off x="0" y="-123825"/>
              <a:ext cx="800201" cy="287811"/>
            </a:xfrm>
            <a:prstGeom prst="rect">
              <a:avLst/>
            </a:prstGeom>
          </p:spPr>
          <p:txBody>
            <a:bodyPr lIns="101686" tIns="101686" rIns="101686" bIns="101686" rtlCol="0" anchor="ctr"/>
            <a:lstStyle/>
            <a:p>
              <a:pPr algn="ctr">
                <a:lnSpc>
                  <a:spcPts val="9209"/>
                </a:lnSpc>
              </a:pPr>
              <a:endParaRPr/>
            </a:p>
          </p:txBody>
        </p:sp>
      </p:grpSp>
      <p:sp>
        <p:nvSpPr>
          <p:cNvPr id="36" name="SubtitleBox"/>
          <p:cNvSpPr txBox="1"/>
          <p:nvPr/>
        </p:nvSpPr>
        <p:spPr>
          <a:xfrm>
            <a:off x="17093450" y="579480"/>
            <a:ext cx="12607304" cy="1606727"/>
          </a:xfrm>
          <a:prstGeom prst="rect">
            <a:avLst/>
          </a:prstGeom>
        </p:spPr>
        <p:txBody>
          <a:bodyPr wrap="square" lIns="0" tIns="0" rIns="0" bIns="0" rtlCol="0" anchor="t">
            <a:spAutoFit/>
          </a:bodyPr>
          <a:lstStyle/>
          <a:p>
            <a:pPr algn="l">
              <a:lnSpc>
                <a:spcPts val="6205"/>
              </a:lnSpc>
            </a:pPr>
            <a:r>
              <a:rPr lang="en-US" sz="6205" b="1" spc="-24" dirty="0">
                <a:solidFill>
                  <a:srgbClr val="FEFFFA"/>
                </a:solidFill>
                <a:latin typeface="Darker Grotesque Medium"/>
                <a:ea typeface="Darker Grotesque Medium"/>
                <a:cs typeface="Darker Grotesque Medium"/>
                <a:sym typeface="Darker Grotesque Medium"/>
              </a:rPr>
              <a:t>The Impact of Digital Transformation on Business Performance</a:t>
            </a:r>
          </a:p>
        </p:txBody>
      </p:sp>
      <p:sp>
        <p:nvSpPr>
          <p:cNvPr id="37" name="TitleBox"/>
          <p:cNvSpPr txBox="1"/>
          <p:nvPr/>
        </p:nvSpPr>
        <p:spPr>
          <a:xfrm>
            <a:off x="1663730" y="729902"/>
            <a:ext cx="14516960" cy="3486751"/>
          </a:xfrm>
          <a:prstGeom prst="rect">
            <a:avLst/>
          </a:prstGeom>
        </p:spPr>
        <p:txBody>
          <a:bodyPr wrap="square" lIns="0" tIns="0" rIns="0" bIns="0" rtlCol="0" anchor="t">
            <a:spAutoFit/>
          </a:bodyPr>
          <a:lstStyle/>
          <a:p>
            <a:pPr algn="l">
              <a:lnSpc>
                <a:spcPts val="13411"/>
              </a:lnSpc>
            </a:pPr>
            <a:r>
              <a:rPr lang="en-US" sz="13411" b="1" spc="-670" dirty="0">
                <a:solidFill>
                  <a:srgbClr val="FEFFFA"/>
                </a:solidFill>
                <a:latin typeface="Code Pro Bold"/>
                <a:ea typeface="Code Pro Bold"/>
                <a:cs typeface="Code Pro Bold"/>
                <a:sym typeface="Code Pro Bold"/>
              </a:rPr>
              <a:t>Academic Research Poster</a:t>
            </a:r>
          </a:p>
        </p:txBody>
      </p:sp>
      <p:sp>
        <p:nvSpPr>
          <p:cNvPr id="38" name="AuthorBox"/>
          <p:cNvSpPr txBox="1"/>
          <p:nvPr/>
        </p:nvSpPr>
        <p:spPr>
          <a:xfrm>
            <a:off x="17093450" y="3337191"/>
            <a:ext cx="12607304" cy="701154"/>
          </a:xfrm>
          <a:prstGeom prst="rect">
            <a:avLst/>
          </a:prstGeom>
        </p:spPr>
        <p:txBody>
          <a:bodyPr wrap="square" lIns="0" tIns="0" rIns="0" bIns="0" rtlCol="0" anchor="t">
            <a:spAutoFit/>
          </a:bodyPr>
          <a:lstStyle/>
          <a:p>
            <a:pPr algn="l">
              <a:lnSpc>
                <a:spcPts val="5411"/>
              </a:lnSpc>
            </a:pPr>
            <a:r>
              <a:rPr lang="en-US" sz="5411" b="1" spc="-21" dirty="0">
                <a:solidFill>
                  <a:srgbClr val="FEFFFA"/>
                </a:solidFill>
                <a:latin typeface="Darker Grotesque Ultra-Bold"/>
                <a:ea typeface="Darker Grotesque Ultra-Bold"/>
                <a:cs typeface="Darker Grotesque Ultra-Bold"/>
                <a:sym typeface="Darker Grotesque Ultra-Bold"/>
              </a:rPr>
              <a:t>HANNAH MORALES</a:t>
            </a:r>
          </a:p>
        </p:txBody>
      </p:sp>
      <p:sp>
        <p:nvSpPr>
          <p:cNvPr id="42" name="ResultsBox"/>
          <p:cNvSpPr txBox="1"/>
          <p:nvPr/>
        </p:nvSpPr>
        <p:spPr>
          <a:xfrm>
            <a:off x="3479800" y="21197228"/>
            <a:ext cx="11116335" cy="1508195"/>
          </a:xfrm>
          <a:prstGeom prst="rect">
            <a:avLst/>
          </a:prstGeom>
        </p:spPr>
        <p:txBody>
          <a:bodyPr wrap="square" lIns="0" tIns="0" rIns="0" bIns="0" rtlCol="0" anchor="t">
            <a:spAutoFit/>
          </a:bodyPr>
          <a:lstStyle/>
          <a:p>
            <a:pPr marL="605026" lvl="1" algn="l">
              <a:lnSpc>
                <a:spcPts val="5884"/>
              </a:lnSpc>
            </a:pPr>
            <a:r>
              <a:rPr lang="en-US" sz="5600" b="1" dirty="0">
                <a:solidFill>
                  <a:srgbClr val="0C4449"/>
                </a:solidFill>
                <a:latin typeface="Darker Grotesque Semi-Bold"/>
                <a:ea typeface="Darker Grotesque Semi-Bold"/>
                <a:cs typeface="Darker Grotesque Semi-Bold"/>
                <a:sym typeface="Darker Grotesque Semi-Bold"/>
              </a:rPr>
              <a:t>Enhanced digital presence led to a 30% increase in customer interactions.</a:t>
            </a:r>
          </a:p>
        </p:txBody>
      </p:sp>
      <p:sp>
        <p:nvSpPr>
          <p:cNvPr id="43" name="ConclusionBox"/>
          <p:cNvSpPr txBox="1"/>
          <p:nvPr/>
        </p:nvSpPr>
        <p:spPr>
          <a:xfrm>
            <a:off x="16315350" y="21197228"/>
            <a:ext cx="10405452" cy="5475858"/>
          </a:xfrm>
          <a:prstGeom prst="rect">
            <a:avLst/>
          </a:prstGeom>
        </p:spPr>
        <p:txBody>
          <a:bodyPr wrap="square" lIns="0" tIns="0" rIns="0" bIns="0" rtlCol="0" anchor="t">
            <a:spAutoFit/>
          </a:bodyPr>
          <a:lstStyle/>
          <a:p>
            <a:pPr algn="l">
              <a:lnSpc>
                <a:spcPts val="6055"/>
              </a:lnSpc>
            </a:pPr>
            <a:r>
              <a:rPr lang="en-US" sz="5600" b="1" dirty="0">
                <a:solidFill>
                  <a:srgbClr val="093337"/>
                </a:solidFill>
                <a:latin typeface="Darker Grotesque Semi-Bold"/>
                <a:ea typeface="Darker Grotesque Semi-Bold"/>
                <a:cs typeface="Darker Grotesque Semi-Bold"/>
                <a:sym typeface="Darker Grotesque Semi-Bold"/>
              </a:rPr>
              <a:t>Digital transformation is crucial driver of business success in the modern economy. Companies that strategically adopt digital technologies gain competitive edge. Future research should explore long term impacts and sector specific digital adoption trends.</a:t>
            </a:r>
          </a:p>
        </p:txBody>
      </p:sp>
      <p:sp>
        <p:nvSpPr>
          <p:cNvPr id="44" name="TextBox 44"/>
          <p:cNvSpPr txBox="1"/>
          <p:nvPr/>
        </p:nvSpPr>
        <p:spPr>
          <a:xfrm>
            <a:off x="17838315" y="19617034"/>
            <a:ext cx="6922598" cy="920978"/>
          </a:xfrm>
          <a:prstGeom prst="rect">
            <a:avLst/>
          </a:prstGeom>
        </p:spPr>
        <p:txBody>
          <a:bodyPr lIns="0" tIns="0" rIns="0" bIns="0" rtlCol="0" anchor="t">
            <a:spAutoFit/>
          </a:bodyPr>
          <a:lstStyle/>
          <a:p>
            <a:pPr algn="ctr">
              <a:lnSpc>
                <a:spcPts val="7146"/>
              </a:lnSpc>
            </a:pPr>
            <a:r>
              <a:rPr lang="en-US" sz="6805" b="1">
                <a:solidFill>
                  <a:srgbClr val="093337"/>
                </a:solidFill>
                <a:latin typeface="Darker Grotesque Heavy"/>
                <a:ea typeface="Darker Grotesque Heavy"/>
                <a:cs typeface="Darker Grotesque Heavy"/>
                <a:sym typeface="Darker Grotesque Heavy"/>
              </a:rPr>
              <a:t>CONCLUSION</a:t>
            </a:r>
          </a:p>
        </p:txBody>
      </p:sp>
      <p:sp>
        <p:nvSpPr>
          <p:cNvPr id="45" name="TextBox 45"/>
          <p:cNvSpPr txBox="1"/>
          <p:nvPr/>
        </p:nvSpPr>
        <p:spPr>
          <a:xfrm>
            <a:off x="5515887" y="19617034"/>
            <a:ext cx="6922598" cy="920978"/>
          </a:xfrm>
          <a:prstGeom prst="rect">
            <a:avLst/>
          </a:prstGeom>
        </p:spPr>
        <p:txBody>
          <a:bodyPr lIns="0" tIns="0" rIns="0" bIns="0" rtlCol="0" anchor="t">
            <a:spAutoFit/>
          </a:bodyPr>
          <a:lstStyle/>
          <a:p>
            <a:pPr algn="ctr">
              <a:lnSpc>
                <a:spcPts val="7146"/>
              </a:lnSpc>
            </a:pPr>
            <a:r>
              <a:rPr lang="en-US" sz="6805" b="1" dirty="0">
                <a:solidFill>
                  <a:srgbClr val="093337"/>
                </a:solidFill>
                <a:latin typeface="Darker Grotesque Heavy"/>
                <a:ea typeface="Darker Grotesque Heavy"/>
                <a:cs typeface="Darker Grotesque Heavy"/>
                <a:sym typeface="Darker Grotesque Heavy"/>
              </a:rPr>
              <a:t>RESULT</a:t>
            </a:r>
          </a:p>
        </p:txBody>
      </p:sp>
      <p:sp>
        <p:nvSpPr>
          <p:cNvPr id="46" name="TextBox 46"/>
          <p:cNvSpPr txBox="1"/>
          <p:nvPr/>
        </p:nvSpPr>
        <p:spPr>
          <a:xfrm>
            <a:off x="10668550" y="6466163"/>
            <a:ext cx="8938899" cy="920978"/>
          </a:xfrm>
          <a:prstGeom prst="rect">
            <a:avLst/>
          </a:prstGeom>
        </p:spPr>
        <p:txBody>
          <a:bodyPr lIns="0" tIns="0" rIns="0" bIns="0" rtlCol="0" anchor="t">
            <a:spAutoFit/>
          </a:bodyPr>
          <a:lstStyle/>
          <a:p>
            <a:pPr algn="ctr">
              <a:lnSpc>
                <a:spcPts val="7146"/>
              </a:lnSpc>
            </a:pPr>
            <a:r>
              <a:rPr lang="en-US" sz="6805" b="1">
                <a:solidFill>
                  <a:srgbClr val="093337"/>
                </a:solidFill>
                <a:latin typeface="Darker Grotesque Heavy"/>
                <a:ea typeface="Darker Grotesque Heavy"/>
                <a:cs typeface="Darker Grotesque Heavy"/>
                <a:sym typeface="Darker Grotesque Heavy"/>
              </a:rPr>
              <a:t>INTRODUCTION</a:t>
            </a:r>
          </a:p>
        </p:txBody>
      </p:sp>
      <p:sp>
        <p:nvSpPr>
          <p:cNvPr id="47" name="IntroductionBox"/>
          <p:cNvSpPr txBox="1"/>
          <p:nvPr/>
        </p:nvSpPr>
        <p:spPr>
          <a:xfrm>
            <a:off x="3479799" y="7973872"/>
            <a:ext cx="23241002" cy="2031325"/>
          </a:xfrm>
          <a:prstGeom prst="rect">
            <a:avLst/>
          </a:prstGeom>
        </p:spPr>
        <p:txBody>
          <a:bodyPr wrap="square" lIns="0" tIns="0" rIns="0" bIns="0" rtlCol="0" anchor="t">
            <a:spAutoFit/>
          </a:bodyPr>
          <a:lstStyle/>
          <a:p>
            <a:pPr algn="ctr"/>
            <a:r>
              <a:rPr lang="en-US" sz="4400" b="1" dirty="0">
                <a:solidFill>
                  <a:srgbClr val="093337"/>
                </a:solidFill>
                <a:latin typeface="Darker Grotesque Semi-Bold"/>
                <a:ea typeface="Darker Grotesque Semi-Bold"/>
                <a:cs typeface="Darker Grotesque Semi-Bold"/>
                <a:sym typeface="Darker Grotesque Semi-Bold"/>
              </a:rPr>
              <a:t>Business are integrating digital technology to streamline operation and enhance customer experience. This research explores how digital transformation influences business model, workforce efficiency, and revenue growth. The study also identifies key challenges companies face during implementation.</a:t>
            </a:r>
          </a:p>
        </p:txBody>
      </p:sp>
      <p:sp>
        <p:nvSpPr>
          <p:cNvPr id="48" name="TextBox 48"/>
          <p:cNvSpPr txBox="1"/>
          <p:nvPr/>
        </p:nvSpPr>
        <p:spPr>
          <a:xfrm>
            <a:off x="11659154" y="13630440"/>
            <a:ext cx="6957692" cy="920978"/>
          </a:xfrm>
          <a:prstGeom prst="rect">
            <a:avLst/>
          </a:prstGeom>
        </p:spPr>
        <p:txBody>
          <a:bodyPr lIns="0" tIns="0" rIns="0" bIns="0" rtlCol="0" anchor="t">
            <a:spAutoFit/>
          </a:bodyPr>
          <a:lstStyle/>
          <a:p>
            <a:pPr algn="ctr">
              <a:lnSpc>
                <a:spcPts val="7146"/>
              </a:lnSpc>
            </a:pPr>
            <a:r>
              <a:rPr lang="en-US" sz="6805" b="1">
                <a:solidFill>
                  <a:srgbClr val="093337"/>
                </a:solidFill>
                <a:latin typeface="Darker Grotesque Heavy"/>
                <a:ea typeface="Darker Grotesque Heavy"/>
                <a:cs typeface="Darker Grotesque Heavy"/>
                <a:sym typeface="Darker Grotesque Heavy"/>
              </a:rPr>
              <a:t>METHODOLOGY</a:t>
            </a:r>
          </a:p>
        </p:txBody>
      </p:sp>
      <p:sp>
        <p:nvSpPr>
          <p:cNvPr id="49" name="MethodsBox"/>
          <p:cNvSpPr txBox="1"/>
          <p:nvPr/>
        </p:nvSpPr>
        <p:spPr>
          <a:xfrm>
            <a:off x="3479799" y="15305651"/>
            <a:ext cx="23241002" cy="736355"/>
          </a:xfrm>
          <a:prstGeom prst="rect">
            <a:avLst/>
          </a:prstGeom>
        </p:spPr>
        <p:txBody>
          <a:bodyPr wrap="square" lIns="0" tIns="0" rIns="0" bIns="0" rtlCol="0" anchor="t">
            <a:spAutoFit/>
          </a:bodyPr>
          <a:lstStyle/>
          <a:p>
            <a:pPr algn="l">
              <a:lnSpc>
                <a:spcPts val="5674"/>
              </a:lnSpc>
            </a:pPr>
            <a:r>
              <a:rPr lang="en-US" sz="5600" b="1" dirty="0">
                <a:solidFill>
                  <a:srgbClr val="093337"/>
                </a:solidFill>
                <a:latin typeface="Darker Grotesque Semi-Bold"/>
                <a:ea typeface="Darker Grotesque Semi-Bold"/>
                <a:cs typeface="Darker Grotesque Semi-Bold"/>
                <a:sym typeface="Darker Grotesque Semi-Bold"/>
              </a:rPr>
              <a:t>Combination of survey based data collection and case study analysis.</a:t>
            </a:r>
          </a:p>
        </p:txBody>
      </p:sp>
      <p:grpSp>
        <p:nvGrpSpPr>
          <p:cNvPr id="54" name="Group 30">
            <a:extLst>
              <a:ext uri="{FF2B5EF4-FFF2-40B4-BE49-F238E27FC236}">
                <a16:creationId xmlns:a16="http://schemas.microsoft.com/office/drawing/2014/main" id="{63AB401E-ED29-DB35-0E8F-3D1F4DBE0D6F}"/>
              </a:ext>
            </a:extLst>
          </p:cNvPr>
          <p:cNvGrpSpPr/>
          <p:nvPr/>
        </p:nvGrpSpPr>
        <p:grpSpPr>
          <a:xfrm>
            <a:off x="3032218" y="38873971"/>
            <a:ext cx="24212364" cy="3018107"/>
            <a:chOff x="0" y="0"/>
            <a:chExt cx="2167467" cy="510226"/>
          </a:xfrm>
        </p:grpSpPr>
        <p:sp>
          <p:nvSpPr>
            <p:cNvPr id="55" name="Freeform 31">
              <a:extLst>
                <a:ext uri="{FF2B5EF4-FFF2-40B4-BE49-F238E27FC236}">
                  <a16:creationId xmlns:a16="http://schemas.microsoft.com/office/drawing/2014/main" id="{70386408-2D57-7547-8B7C-0AA71E9251BB}"/>
                </a:ext>
              </a:extLst>
            </p:cNvPr>
            <p:cNvSpPr/>
            <p:nvPr/>
          </p:nvSpPr>
          <p:spPr>
            <a:xfrm>
              <a:off x="0" y="0"/>
              <a:ext cx="2167467" cy="510226"/>
            </a:xfrm>
            <a:custGeom>
              <a:avLst/>
              <a:gdLst/>
              <a:ahLst/>
              <a:cxnLst/>
              <a:rect l="l" t="t" r="r" b="b"/>
              <a:pathLst>
                <a:path w="2167467" h="510226">
                  <a:moveTo>
                    <a:pt x="19201" y="0"/>
                  </a:moveTo>
                  <a:lnTo>
                    <a:pt x="2148266" y="0"/>
                  </a:lnTo>
                  <a:cubicBezTo>
                    <a:pt x="2158870" y="0"/>
                    <a:pt x="2167467" y="8597"/>
                    <a:pt x="2167467" y="19201"/>
                  </a:cubicBezTo>
                  <a:lnTo>
                    <a:pt x="2167467" y="491025"/>
                  </a:lnTo>
                  <a:cubicBezTo>
                    <a:pt x="2167467" y="496117"/>
                    <a:pt x="2165444" y="501001"/>
                    <a:pt x="2161843" y="504602"/>
                  </a:cubicBezTo>
                  <a:cubicBezTo>
                    <a:pt x="2158242" y="508203"/>
                    <a:pt x="2153358" y="510226"/>
                    <a:pt x="2148266" y="510226"/>
                  </a:cubicBezTo>
                  <a:lnTo>
                    <a:pt x="19201" y="510226"/>
                  </a:lnTo>
                  <a:cubicBezTo>
                    <a:pt x="14109" y="510226"/>
                    <a:pt x="9225" y="508203"/>
                    <a:pt x="5624" y="504602"/>
                  </a:cubicBezTo>
                  <a:cubicBezTo>
                    <a:pt x="2023" y="501001"/>
                    <a:pt x="0" y="496117"/>
                    <a:pt x="0" y="491025"/>
                  </a:cubicBezTo>
                  <a:lnTo>
                    <a:pt x="0" y="19201"/>
                  </a:lnTo>
                  <a:cubicBezTo>
                    <a:pt x="0" y="14109"/>
                    <a:pt x="2023" y="9225"/>
                    <a:pt x="5624" y="5624"/>
                  </a:cubicBezTo>
                  <a:cubicBezTo>
                    <a:pt x="9225" y="2023"/>
                    <a:pt x="14109" y="0"/>
                    <a:pt x="19201" y="0"/>
                  </a:cubicBezTo>
                  <a:close/>
                </a:path>
              </a:pathLst>
            </a:custGeom>
            <a:solidFill>
              <a:srgbClr val="FFFFFF"/>
            </a:solidFill>
            <a:ln w="47625" cap="rnd">
              <a:solidFill>
                <a:srgbClr val="0C4449"/>
              </a:solidFill>
              <a:prstDash val="solid"/>
              <a:round/>
            </a:ln>
          </p:spPr>
          <p:txBody>
            <a:bodyPr/>
            <a:lstStyle/>
            <a:p>
              <a:endParaRPr lang="en-GB"/>
            </a:p>
          </p:txBody>
        </p:sp>
        <p:sp>
          <p:nvSpPr>
            <p:cNvPr id="56" name="TextBox 32">
              <a:extLst>
                <a:ext uri="{FF2B5EF4-FFF2-40B4-BE49-F238E27FC236}">
                  <a16:creationId xmlns:a16="http://schemas.microsoft.com/office/drawing/2014/main" id="{C04B82D4-5E2D-9556-7986-B1FA068019EF}"/>
                </a:ext>
              </a:extLst>
            </p:cNvPr>
            <p:cNvSpPr txBox="1"/>
            <p:nvPr/>
          </p:nvSpPr>
          <p:spPr>
            <a:xfrm>
              <a:off x="0" y="-123825"/>
              <a:ext cx="2167467" cy="634051"/>
            </a:xfrm>
            <a:prstGeom prst="rect">
              <a:avLst/>
            </a:prstGeom>
          </p:spPr>
          <p:txBody>
            <a:bodyPr lIns="101686" tIns="101686" rIns="101686" bIns="101686" rtlCol="0" anchor="ctr"/>
            <a:lstStyle/>
            <a:p>
              <a:pPr algn="ctr">
                <a:lnSpc>
                  <a:spcPts val="9209"/>
                </a:lnSpc>
              </a:pPr>
              <a:endParaRPr/>
            </a:p>
          </p:txBody>
        </p:sp>
      </p:grpSp>
      <p:sp>
        <p:nvSpPr>
          <p:cNvPr id="58" name="Freeform 34">
            <a:extLst>
              <a:ext uri="{FF2B5EF4-FFF2-40B4-BE49-F238E27FC236}">
                <a16:creationId xmlns:a16="http://schemas.microsoft.com/office/drawing/2014/main" id="{77839D93-8112-D633-6A28-8EBF29808203}"/>
              </a:ext>
            </a:extLst>
          </p:cNvPr>
          <p:cNvSpPr/>
          <p:nvPr/>
        </p:nvSpPr>
        <p:spPr>
          <a:xfrm>
            <a:off x="4647823" y="38007399"/>
            <a:ext cx="5631635" cy="1154097"/>
          </a:xfrm>
          <a:custGeom>
            <a:avLst/>
            <a:gdLst/>
            <a:ahLst/>
            <a:cxnLst/>
            <a:rect l="l" t="t" r="r" b="b"/>
            <a:pathLst>
              <a:path w="800201" h="163986">
                <a:moveTo>
                  <a:pt x="46808" y="0"/>
                </a:moveTo>
                <a:lnTo>
                  <a:pt x="753393" y="0"/>
                </a:lnTo>
                <a:cubicBezTo>
                  <a:pt x="765807" y="0"/>
                  <a:pt x="777713" y="4932"/>
                  <a:pt x="786491" y="13710"/>
                </a:cubicBezTo>
                <a:cubicBezTo>
                  <a:pt x="795270" y="22488"/>
                  <a:pt x="800201" y="34394"/>
                  <a:pt x="800201" y="46808"/>
                </a:cubicBezTo>
                <a:lnTo>
                  <a:pt x="800201" y="117178"/>
                </a:lnTo>
                <a:cubicBezTo>
                  <a:pt x="800201" y="143029"/>
                  <a:pt x="779245" y="163986"/>
                  <a:pt x="753393" y="163986"/>
                </a:cubicBezTo>
                <a:lnTo>
                  <a:pt x="46808" y="163986"/>
                </a:lnTo>
                <a:cubicBezTo>
                  <a:pt x="20957" y="163986"/>
                  <a:pt x="0" y="143029"/>
                  <a:pt x="0" y="117178"/>
                </a:cubicBezTo>
                <a:lnTo>
                  <a:pt x="0" y="46808"/>
                </a:lnTo>
                <a:cubicBezTo>
                  <a:pt x="0" y="20957"/>
                  <a:pt x="20957" y="0"/>
                  <a:pt x="46808" y="0"/>
                </a:cubicBezTo>
                <a:close/>
              </a:path>
            </a:pathLst>
          </a:custGeom>
          <a:solidFill>
            <a:srgbClr val="83C5BE"/>
          </a:solidFill>
          <a:ln w="38100" cap="rnd">
            <a:solidFill>
              <a:srgbClr val="0C4449"/>
            </a:solidFill>
            <a:prstDash val="solid"/>
            <a:round/>
          </a:ln>
        </p:spPr>
        <p:txBody>
          <a:bodyPr/>
          <a:lstStyle/>
          <a:p>
            <a:endParaRPr lang="en-GB"/>
          </a:p>
        </p:txBody>
      </p:sp>
      <p:sp>
        <p:nvSpPr>
          <p:cNvPr id="59" name="TextBox 35">
            <a:extLst>
              <a:ext uri="{FF2B5EF4-FFF2-40B4-BE49-F238E27FC236}">
                <a16:creationId xmlns:a16="http://schemas.microsoft.com/office/drawing/2014/main" id="{F4727110-2616-0F65-2A05-6715409D2D53}"/>
              </a:ext>
            </a:extLst>
          </p:cNvPr>
          <p:cNvSpPr txBox="1"/>
          <p:nvPr/>
        </p:nvSpPr>
        <p:spPr>
          <a:xfrm>
            <a:off x="5358654" y="36615658"/>
            <a:ext cx="8938899" cy="3215085"/>
          </a:xfrm>
          <a:prstGeom prst="rect">
            <a:avLst/>
          </a:prstGeom>
        </p:spPr>
        <p:txBody>
          <a:bodyPr lIns="101686" tIns="101686" rIns="101686" bIns="101686" rtlCol="0" anchor="ctr"/>
          <a:lstStyle/>
          <a:p>
            <a:pPr algn="ctr">
              <a:lnSpc>
                <a:spcPts val="9209"/>
              </a:lnSpc>
            </a:pPr>
            <a:endParaRPr/>
          </a:p>
        </p:txBody>
      </p:sp>
      <p:sp>
        <p:nvSpPr>
          <p:cNvPr id="60" name="TextBox 48">
            <a:extLst>
              <a:ext uri="{FF2B5EF4-FFF2-40B4-BE49-F238E27FC236}">
                <a16:creationId xmlns:a16="http://schemas.microsoft.com/office/drawing/2014/main" id="{3C0ECF23-4766-C546-31D9-EAE5FC3EC648}"/>
              </a:ext>
            </a:extLst>
          </p:cNvPr>
          <p:cNvSpPr txBox="1"/>
          <p:nvPr/>
        </p:nvSpPr>
        <p:spPr>
          <a:xfrm>
            <a:off x="5480752" y="38116555"/>
            <a:ext cx="3965775" cy="895354"/>
          </a:xfrm>
          <a:prstGeom prst="rect">
            <a:avLst/>
          </a:prstGeom>
        </p:spPr>
        <p:txBody>
          <a:bodyPr wrap="square" lIns="0" tIns="0" rIns="0" bIns="0" rtlCol="0" anchor="t">
            <a:spAutoFit/>
          </a:bodyPr>
          <a:lstStyle/>
          <a:p>
            <a:pPr algn="ctr">
              <a:lnSpc>
                <a:spcPts val="7146"/>
              </a:lnSpc>
            </a:pPr>
            <a:r>
              <a:rPr lang="en-US" sz="5400" b="1" dirty="0">
                <a:solidFill>
                  <a:srgbClr val="093337"/>
                </a:solidFill>
                <a:latin typeface="Darker Grotesque Heavy"/>
                <a:ea typeface="Darker Grotesque Heavy"/>
                <a:cs typeface="Darker Grotesque Heavy"/>
                <a:sym typeface="Darker Grotesque Heavy"/>
              </a:rPr>
              <a:t>REFERENCES</a:t>
            </a:r>
          </a:p>
        </p:txBody>
      </p:sp>
      <p:sp>
        <p:nvSpPr>
          <p:cNvPr id="61" name="ReferencesBox">
            <a:extLst>
              <a:ext uri="{FF2B5EF4-FFF2-40B4-BE49-F238E27FC236}">
                <a16:creationId xmlns:a16="http://schemas.microsoft.com/office/drawing/2014/main" id="{6E8CF476-50F5-DD43-5383-AD8193035416}"/>
              </a:ext>
            </a:extLst>
          </p:cNvPr>
          <p:cNvSpPr txBox="1"/>
          <p:nvPr/>
        </p:nvSpPr>
        <p:spPr>
          <a:xfrm>
            <a:off x="3185944" y="39339840"/>
            <a:ext cx="23904110" cy="430887"/>
          </a:xfrm>
          <a:prstGeom prst="rect">
            <a:avLst/>
          </a:prstGeom>
        </p:spPr>
        <p:txBody>
          <a:bodyPr wrap="square" lIns="0" tIns="0" rIns="0" bIns="0" rtlCol="0" anchor="t">
            <a:spAutoFit/>
          </a:bodyPr>
          <a:lstStyle/>
          <a:p>
            <a:pPr algn="l"/>
            <a:r>
              <a:rPr lang="en-US" sz="2800" b="1" dirty="0">
                <a:solidFill>
                  <a:srgbClr val="093337"/>
                </a:solidFill>
                <a:latin typeface="Darker Grotesque Semi-Bold"/>
                <a:ea typeface="Darker Grotesque Semi-Bold"/>
                <a:cs typeface="Darker Grotesque Semi-Bold"/>
                <a:sym typeface="Darker Grotesque Semi-Bold"/>
              </a:rPr>
              <a:t>Combination of survey based data collection and case study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131</Words>
  <Application>Microsoft Office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Code Pro Bold</vt:lpstr>
      <vt:lpstr>Darker Grotesque Ultra-Bold</vt:lpstr>
      <vt:lpstr>Darker Grotesque Medium</vt:lpstr>
      <vt:lpstr>Calibri</vt:lpstr>
      <vt:lpstr>Darker Grotesque Heavy</vt:lpstr>
      <vt:lpstr>Darker Grotesque Semi-Bold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Beige Modern Professional Academic Research Poster</dc:title>
  <cp:lastModifiedBy>Nathan Skidmore</cp:lastModifiedBy>
  <cp:revision>8</cp:revision>
  <dcterms:created xsi:type="dcterms:W3CDTF">2006-08-16T00:00:00Z</dcterms:created>
  <dcterms:modified xsi:type="dcterms:W3CDTF">2025-07-18T08:58:20Z</dcterms:modified>
  <dc:identifier>DAGta7cyoR4</dc:identifier>
</cp:coreProperties>
</file>