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0276800" cy="42799000"/>
  <p:notesSz cx="6858000" cy="9144000"/>
  <p:embeddedFontLst>
    <p:embeddedFont>
      <p:font typeface="HK Grotesk Bold" charset="1" panose="00000800000000000000"/>
      <p:regular r:id="rId7"/>
    </p:embeddedFont>
    <p:embeddedFont>
      <p:font typeface="Harmattan" charset="1" panose="01000503000000020003"/>
      <p:regular r:id="rId8"/>
    </p:embeddedFont>
    <p:embeddedFont>
      <p:font typeface="HK Grotesk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5180" y="10214216"/>
            <a:ext cx="9285640" cy="29894090"/>
            <a:chOff x="0" y="0"/>
            <a:chExt cx="2770804" cy="89202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0804" cy="8920297"/>
            </a:xfrm>
            <a:custGeom>
              <a:avLst/>
              <a:gdLst/>
              <a:ahLst/>
              <a:cxnLst/>
              <a:rect r="r" b="b" t="t" l="l"/>
              <a:pathLst>
                <a:path h="8920297" w="2770804">
                  <a:moveTo>
                    <a:pt x="28371" y="0"/>
                  </a:moveTo>
                  <a:lnTo>
                    <a:pt x="2742433" y="0"/>
                  </a:lnTo>
                  <a:cubicBezTo>
                    <a:pt x="2749957" y="0"/>
                    <a:pt x="2757174" y="2989"/>
                    <a:pt x="2762494" y="8310"/>
                  </a:cubicBezTo>
                  <a:cubicBezTo>
                    <a:pt x="2767815" y="13630"/>
                    <a:pt x="2770804" y="20847"/>
                    <a:pt x="2770804" y="28371"/>
                  </a:cubicBezTo>
                  <a:lnTo>
                    <a:pt x="2770804" y="8891926"/>
                  </a:lnTo>
                  <a:cubicBezTo>
                    <a:pt x="2770804" y="8907595"/>
                    <a:pt x="2758102" y="8920297"/>
                    <a:pt x="2742433" y="8920297"/>
                  </a:cubicBezTo>
                  <a:lnTo>
                    <a:pt x="28371" y="8920297"/>
                  </a:lnTo>
                  <a:cubicBezTo>
                    <a:pt x="12702" y="8920297"/>
                    <a:pt x="0" y="8907595"/>
                    <a:pt x="0" y="8891926"/>
                  </a:cubicBezTo>
                  <a:lnTo>
                    <a:pt x="0" y="28371"/>
                  </a:lnTo>
                  <a:cubicBezTo>
                    <a:pt x="0" y="12702"/>
                    <a:pt x="12702" y="0"/>
                    <a:pt x="28371" y="0"/>
                  </a:cubicBezTo>
                  <a:close/>
                </a:path>
              </a:pathLst>
            </a:custGeom>
            <a:solidFill>
              <a:srgbClr val="FDE7D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70804" cy="8958397"/>
            </a:xfrm>
            <a:prstGeom prst="rect">
              <a:avLst/>
            </a:prstGeom>
          </p:spPr>
          <p:txBody>
            <a:bodyPr anchor="ctr" rtlCol="false" tIns="44838" lIns="44838" bIns="44838" rIns="44838"/>
            <a:lstStyle/>
            <a:p>
              <a:pPr algn="ctr">
                <a:lnSpc>
                  <a:spcPts val="2347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44640" y="30683958"/>
            <a:ext cx="8786718" cy="806330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0419464" y="10232430"/>
            <a:ext cx="9285640" cy="21150802"/>
            <a:chOff x="0" y="0"/>
            <a:chExt cx="2770804" cy="63113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70804" cy="6311329"/>
            </a:xfrm>
            <a:custGeom>
              <a:avLst/>
              <a:gdLst/>
              <a:ahLst/>
              <a:cxnLst/>
              <a:rect r="r" b="b" t="t" l="l"/>
              <a:pathLst>
                <a:path h="6311329" w="2770804">
                  <a:moveTo>
                    <a:pt x="28371" y="0"/>
                  </a:moveTo>
                  <a:lnTo>
                    <a:pt x="2742433" y="0"/>
                  </a:lnTo>
                  <a:cubicBezTo>
                    <a:pt x="2749957" y="0"/>
                    <a:pt x="2757174" y="2989"/>
                    <a:pt x="2762494" y="8310"/>
                  </a:cubicBezTo>
                  <a:cubicBezTo>
                    <a:pt x="2767815" y="13630"/>
                    <a:pt x="2770804" y="20847"/>
                    <a:pt x="2770804" y="28371"/>
                  </a:cubicBezTo>
                  <a:lnTo>
                    <a:pt x="2770804" y="6282958"/>
                  </a:lnTo>
                  <a:cubicBezTo>
                    <a:pt x="2770804" y="6298627"/>
                    <a:pt x="2758102" y="6311329"/>
                    <a:pt x="2742433" y="6311329"/>
                  </a:cubicBezTo>
                  <a:lnTo>
                    <a:pt x="28371" y="6311329"/>
                  </a:lnTo>
                  <a:cubicBezTo>
                    <a:pt x="12702" y="6311329"/>
                    <a:pt x="0" y="6298627"/>
                    <a:pt x="0" y="6282958"/>
                  </a:cubicBezTo>
                  <a:lnTo>
                    <a:pt x="0" y="28371"/>
                  </a:lnTo>
                  <a:cubicBezTo>
                    <a:pt x="0" y="12702"/>
                    <a:pt x="12702" y="0"/>
                    <a:pt x="28371" y="0"/>
                  </a:cubicBezTo>
                  <a:close/>
                </a:path>
              </a:pathLst>
            </a:custGeom>
            <a:solidFill>
              <a:srgbClr val="E6EE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70804" cy="6349429"/>
            </a:xfrm>
            <a:prstGeom prst="rect">
              <a:avLst/>
            </a:prstGeom>
          </p:spPr>
          <p:txBody>
            <a:bodyPr anchor="ctr" rtlCol="false" tIns="44838" lIns="44838" bIns="44838" rIns="44838"/>
            <a:lstStyle/>
            <a:p>
              <a:pPr algn="ctr">
                <a:lnSpc>
                  <a:spcPts val="2347"/>
                </a:lnSpc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1191648" y="11460680"/>
            <a:ext cx="7787326" cy="8086198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570896" y="10214216"/>
            <a:ext cx="9285640" cy="29894090"/>
            <a:chOff x="0" y="0"/>
            <a:chExt cx="2770804" cy="89202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70804" cy="8920297"/>
            </a:xfrm>
            <a:custGeom>
              <a:avLst/>
              <a:gdLst/>
              <a:ahLst/>
              <a:cxnLst/>
              <a:rect r="r" b="b" t="t" l="l"/>
              <a:pathLst>
                <a:path h="8920297" w="2770804">
                  <a:moveTo>
                    <a:pt x="28371" y="0"/>
                  </a:moveTo>
                  <a:lnTo>
                    <a:pt x="2742433" y="0"/>
                  </a:lnTo>
                  <a:cubicBezTo>
                    <a:pt x="2749957" y="0"/>
                    <a:pt x="2757174" y="2989"/>
                    <a:pt x="2762494" y="8310"/>
                  </a:cubicBezTo>
                  <a:cubicBezTo>
                    <a:pt x="2767815" y="13630"/>
                    <a:pt x="2770804" y="20847"/>
                    <a:pt x="2770804" y="28371"/>
                  </a:cubicBezTo>
                  <a:lnTo>
                    <a:pt x="2770804" y="8891926"/>
                  </a:lnTo>
                  <a:cubicBezTo>
                    <a:pt x="2770804" y="8907595"/>
                    <a:pt x="2758102" y="8920297"/>
                    <a:pt x="2742433" y="8920297"/>
                  </a:cubicBezTo>
                  <a:lnTo>
                    <a:pt x="28371" y="8920297"/>
                  </a:lnTo>
                  <a:cubicBezTo>
                    <a:pt x="12702" y="8920297"/>
                    <a:pt x="0" y="8907595"/>
                    <a:pt x="0" y="8891926"/>
                  </a:cubicBezTo>
                  <a:lnTo>
                    <a:pt x="0" y="28371"/>
                  </a:lnTo>
                  <a:cubicBezTo>
                    <a:pt x="0" y="12702"/>
                    <a:pt x="12702" y="0"/>
                    <a:pt x="28371" y="0"/>
                  </a:cubicBezTo>
                  <a:close/>
                </a:path>
              </a:pathLst>
            </a:custGeom>
            <a:solidFill>
              <a:srgbClr val="E6EE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70804" cy="8958397"/>
            </a:xfrm>
            <a:prstGeom prst="rect">
              <a:avLst/>
            </a:prstGeom>
          </p:spPr>
          <p:txBody>
            <a:bodyPr anchor="ctr" rtlCol="false" tIns="44838" lIns="44838" bIns="44838" rIns="44838"/>
            <a:lstStyle/>
            <a:p>
              <a:pPr algn="ctr">
                <a:lnSpc>
                  <a:spcPts val="234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93922" y="1754235"/>
            <a:ext cx="3592569" cy="3563028"/>
            <a:chOff x="0" y="0"/>
            <a:chExt cx="920257" cy="912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0257" cy="912690"/>
            </a:xfrm>
            <a:custGeom>
              <a:avLst/>
              <a:gdLst/>
              <a:ahLst/>
              <a:cxnLst/>
              <a:rect r="r" b="b" t="t" l="l"/>
              <a:pathLst>
                <a:path h="912690" w="920257">
                  <a:moveTo>
                    <a:pt x="73331" y="0"/>
                  </a:moveTo>
                  <a:lnTo>
                    <a:pt x="846926" y="0"/>
                  </a:lnTo>
                  <a:cubicBezTo>
                    <a:pt x="866374" y="0"/>
                    <a:pt x="885026" y="7726"/>
                    <a:pt x="898779" y="21478"/>
                  </a:cubicBezTo>
                  <a:cubicBezTo>
                    <a:pt x="912531" y="35230"/>
                    <a:pt x="920257" y="53882"/>
                    <a:pt x="920257" y="73331"/>
                  </a:cubicBezTo>
                  <a:lnTo>
                    <a:pt x="920257" y="839358"/>
                  </a:lnTo>
                  <a:cubicBezTo>
                    <a:pt x="920257" y="858807"/>
                    <a:pt x="912531" y="877459"/>
                    <a:pt x="898779" y="891211"/>
                  </a:cubicBezTo>
                  <a:cubicBezTo>
                    <a:pt x="885026" y="904964"/>
                    <a:pt x="866374" y="912690"/>
                    <a:pt x="846926" y="912690"/>
                  </a:cubicBezTo>
                  <a:lnTo>
                    <a:pt x="73331" y="912690"/>
                  </a:lnTo>
                  <a:cubicBezTo>
                    <a:pt x="53882" y="912690"/>
                    <a:pt x="35230" y="904964"/>
                    <a:pt x="21478" y="891211"/>
                  </a:cubicBezTo>
                  <a:cubicBezTo>
                    <a:pt x="7726" y="877459"/>
                    <a:pt x="0" y="858807"/>
                    <a:pt x="0" y="839358"/>
                  </a:cubicBezTo>
                  <a:lnTo>
                    <a:pt x="0" y="73331"/>
                  </a:lnTo>
                  <a:cubicBezTo>
                    <a:pt x="0" y="53882"/>
                    <a:pt x="7726" y="35230"/>
                    <a:pt x="21478" y="21478"/>
                  </a:cubicBezTo>
                  <a:cubicBezTo>
                    <a:pt x="35230" y="7726"/>
                    <a:pt x="53882" y="0"/>
                    <a:pt x="73331" y="0"/>
                  </a:cubicBezTo>
                  <a:close/>
                </a:path>
              </a:pathLst>
            </a:custGeom>
            <a:solidFill>
              <a:srgbClr val="88B9C5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920257" cy="979365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93922" y="5557647"/>
            <a:ext cx="3592569" cy="3973495"/>
            <a:chOff x="0" y="0"/>
            <a:chExt cx="920257" cy="10178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20257" cy="1017833"/>
            </a:xfrm>
            <a:custGeom>
              <a:avLst/>
              <a:gdLst/>
              <a:ahLst/>
              <a:cxnLst/>
              <a:rect r="r" b="b" t="t" l="l"/>
              <a:pathLst>
                <a:path h="1017833" w="920257">
                  <a:moveTo>
                    <a:pt x="73331" y="0"/>
                  </a:moveTo>
                  <a:lnTo>
                    <a:pt x="846926" y="0"/>
                  </a:lnTo>
                  <a:cubicBezTo>
                    <a:pt x="866374" y="0"/>
                    <a:pt x="885026" y="7726"/>
                    <a:pt x="898779" y="21478"/>
                  </a:cubicBezTo>
                  <a:cubicBezTo>
                    <a:pt x="912531" y="35230"/>
                    <a:pt x="920257" y="53882"/>
                    <a:pt x="920257" y="73331"/>
                  </a:cubicBezTo>
                  <a:lnTo>
                    <a:pt x="920257" y="944502"/>
                  </a:lnTo>
                  <a:cubicBezTo>
                    <a:pt x="920257" y="963950"/>
                    <a:pt x="912531" y="982603"/>
                    <a:pt x="898779" y="996355"/>
                  </a:cubicBezTo>
                  <a:cubicBezTo>
                    <a:pt x="885026" y="1010107"/>
                    <a:pt x="866374" y="1017833"/>
                    <a:pt x="846926" y="1017833"/>
                  </a:cubicBezTo>
                  <a:lnTo>
                    <a:pt x="73331" y="1017833"/>
                  </a:lnTo>
                  <a:cubicBezTo>
                    <a:pt x="53882" y="1017833"/>
                    <a:pt x="35230" y="1010107"/>
                    <a:pt x="21478" y="996355"/>
                  </a:cubicBezTo>
                  <a:cubicBezTo>
                    <a:pt x="7726" y="982603"/>
                    <a:pt x="0" y="963950"/>
                    <a:pt x="0" y="944502"/>
                  </a:cubicBezTo>
                  <a:lnTo>
                    <a:pt x="0" y="73331"/>
                  </a:lnTo>
                  <a:cubicBezTo>
                    <a:pt x="0" y="53882"/>
                    <a:pt x="7726" y="35230"/>
                    <a:pt x="21478" y="21478"/>
                  </a:cubicBezTo>
                  <a:cubicBezTo>
                    <a:pt x="35230" y="7726"/>
                    <a:pt x="53882" y="0"/>
                    <a:pt x="73331" y="0"/>
                  </a:cubicBezTo>
                  <a:close/>
                </a:path>
              </a:pathLst>
            </a:custGeom>
            <a:solidFill>
              <a:srgbClr val="FDAC8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920257" cy="1084508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411741" y="1754235"/>
            <a:ext cx="5444795" cy="4113097"/>
            <a:chOff x="0" y="0"/>
            <a:chExt cx="1394715" cy="1053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94715" cy="1053593"/>
            </a:xfrm>
            <a:custGeom>
              <a:avLst/>
              <a:gdLst/>
              <a:ahLst/>
              <a:cxnLst/>
              <a:rect r="r" b="b" t="t" l="l"/>
              <a:pathLst>
                <a:path h="1053593" w="1394715">
                  <a:moveTo>
                    <a:pt x="48385" y="0"/>
                  </a:moveTo>
                  <a:lnTo>
                    <a:pt x="1346330" y="0"/>
                  </a:lnTo>
                  <a:cubicBezTo>
                    <a:pt x="1359162" y="0"/>
                    <a:pt x="1371469" y="5098"/>
                    <a:pt x="1380543" y="14172"/>
                  </a:cubicBezTo>
                  <a:cubicBezTo>
                    <a:pt x="1389617" y="23246"/>
                    <a:pt x="1394715" y="35553"/>
                    <a:pt x="1394715" y="48385"/>
                  </a:cubicBezTo>
                  <a:lnTo>
                    <a:pt x="1394715" y="1005208"/>
                  </a:lnTo>
                  <a:cubicBezTo>
                    <a:pt x="1394715" y="1018040"/>
                    <a:pt x="1389617" y="1030347"/>
                    <a:pt x="1380543" y="1039421"/>
                  </a:cubicBezTo>
                  <a:cubicBezTo>
                    <a:pt x="1371469" y="1048495"/>
                    <a:pt x="1359162" y="1053593"/>
                    <a:pt x="1346330" y="1053593"/>
                  </a:cubicBezTo>
                  <a:lnTo>
                    <a:pt x="48385" y="1053593"/>
                  </a:lnTo>
                  <a:cubicBezTo>
                    <a:pt x="35553" y="1053593"/>
                    <a:pt x="23246" y="1048495"/>
                    <a:pt x="14172" y="1039421"/>
                  </a:cubicBezTo>
                  <a:cubicBezTo>
                    <a:pt x="5098" y="1030347"/>
                    <a:pt x="0" y="1018040"/>
                    <a:pt x="0" y="1005208"/>
                  </a:cubicBezTo>
                  <a:lnTo>
                    <a:pt x="0" y="48385"/>
                  </a:lnTo>
                  <a:cubicBezTo>
                    <a:pt x="0" y="35553"/>
                    <a:pt x="5098" y="23246"/>
                    <a:pt x="14172" y="14172"/>
                  </a:cubicBezTo>
                  <a:cubicBezTo>
                    <a:pt x="23246" y="5098"/>
                    <a:pt x="35553" y="0"/>
                    <a:pt x="48385" y="0"/>
                  </a:cubicBezTo>
                  <a:close/>
                </a:path>
              </a:pathLst>
            </a:custGeom>
            <a:solidFill>
              <a:srgbClr val="FE8B57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394715" cy="1120268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411741" y="6085098"/>
            <a:ext cx="5444795" cy="3446044"/>
            <a:chOff x="0" y="0"/>
            <a:chExt cx="1394715" cy="8827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94715" cy="882723"/>
            </a:xfrm>
            <a:custGeom>
              <a:avLst/>
              <a:gdLst/>
              <a:ahLst/>
              <a:cxnLst/>
              <a:rect r="r" b="b" t="t" l="l"/>
              <a:pathLst>
                <a:path h="882723" w="1394715">
                  <a:moveTo>
                    <a:pt x="48385" y="0"/>
                  </a:moveTo>
                  <a:lnTo>
                    <a:pt x="1346330" y="0"/>
                  </a:lnTo>
                  <a:cubicBezTo>
                    <a:pt x="1359162" y="0"/>
                    <a:pt x="1371469" y="5098"/>
                    <a:pt x="1380543" y="14172"/>
                  </a:cubicBezTo>
                  <a:cubicBezTo>
                    <a:pt x="1389617" y="23246"/>
                    <a:pt x="1394715" y="35553"/>
                    <a:pt x="1394715" y="48385"/>
                  </a:cubicBezTo>
                  <a:lnTo>
                    <a:pt x="1394715" y="834338"/>
                  </a:lnTo>
                  <a:cubicBezTo>
                    <a:pt x="1394715" y="847171"/>
                    <a:pt x="1389617" y="859478"/>
                    <a:pt x="1380543" y="868552"/>
                  </a:cubicBezTo>
                  <a:cubicBezTo>
                    <a:pt x="1371469" y="877626"/>
                    <a:pt x="1359162" y="882723"/>
                    <a:pt x="1346330" y="882723"/>
                  </a:cubicBezTo>
                  <a:lnTo>
                    <a:pt x="48385" y="882723"/>
                  </a:lnTo>
                  <a:cubicBezTo>
                    <a:pt x="35553" y="882723"/>
                    <a:pt x="23246" y="877626"/>
                    <a:pt x="14172" y="868552"/>
                  </a:cubicBezTo>
                  <a:cubicBezTo>
                    <a:pt x="5098" y="859478"/>
                    <a:pt x="0" y="847171"/>
                    <a:pt x="0" y="834338"/>
                  </a:cubicBezTo>
                  <a:lnTo>
                    <a:pt x="0" y="48385"/>
                  </a:lnTo>
                  <a:cubicBezTo>
                    <a:pt x="0" y="35553"/>
                    <a:pt x="5098" y="23246"/>
                    <a:pt x="14172" y="14172"/>
                  </a:cubicBezTo>
                  <a:cubicBezTo>
                    <a:pt x="23246" y="5098"/>
                    <a:pt x="35553" y="0"/>
                    <a:pt x="48385" y="0"/>
                  </a:cubicBezTo>
                  <a:close/>
                </a:path>
              </a:pathLst>
            </a:custGeom>
            <a:solidFill>
              <a:srgbClr val="448696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1394715" cy="949398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5553205" y="2235600"/>
            <a:ext cx="3161866" cy="3150369"/>
          </a:xfrm>
          <a:custGeom>
            <a:avLst/>
            <a:gdLst/>
            <a:ahLst/>
            <a:cxnLst/>
            <a:rect r="r" b="b" t="t" l="l"/>
            <a:pathLst>
              <a:path h="3150369" w="3161866">
                <a:moveTo>
                  <a:pt x="0" y="0"/>
                </a:moveTo>
                <a:lnTo>
                  <a:pt x="3161866" y="0"/>
                </a:lnTo>
                <a:lnTo>
                  <a:pt x="3161866" y="3150368"/>
                </a:lnTo>
                <a:lnTo>
                  <a:pt x="0" y="3150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18524" y="6072712"/>
            <a:ext cx="2943365" cy="2943365"/>
          </a:xfrm>
          <a:custGeom>
            <a:avLst/>
            <a:gdLst/>
            <a:ahLst/>
            <a:cxnLst/>
            <a:rect r="r" b="b" t="t" l="l"/>
            <a:pathLst>
              <a:path h="2943365" w="2943365">
                <a:moveTo>
                  <a:pt x="0" y="0"/>
                </a:moveTo>
                <a:lnTo>
                  <a:pt x="2943366" y="0"/>
                </a:lnTo>
                <a:lnTo>
                  <a:pt x="2943366" y="2943365"/>
                </a:lnTo>
                <a:lnTo>
                  <a:pt x="0" y="29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645390" y="6700863"/>
            <a:ext cx="2977496" cy="2214513"/>
          </a:xfrm>
          <a:custGeom>
            <a:avLst/>
            <a:gdLst/>
            <a:ahLst/>
            <a:cxnLst/>
            <a:rect r="r" b="b" t="t" l="l"/>
            <a:pathLst>
              <a:path h="2214513" w="2977496">
                <a:moveTo>
                  <a:pt x="0" y="0"/>
                </a:moveTo>
                <a:lnTo>
                  <a:pt x="2977496" y="0"/>
                </a:lnTo>
                <a:lnTo>
                  <a:pt x="2977496" y="2214513"/>
                </a:lnTo>
                <a:lnTo>
                  <a:pt x="0" y="2214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98656" y="2144198"/>
            <a:ext cx="2783102" cy="2783102"/>
          </a:xfrm>
          <a:custGeom>
            <a:avLst/>
            <a:gdLst/>
            <a:ahLst/>
            <a:cxnLst/>
            <a:rect r="r" b="b" t="t" l="l"/>
            <a:pathLst>
              <a:path h="2783102" w="2783102">
                <a:moveTo>
                  <a:pt x="0" y="0"/>
                </a:moveTo>
                <a:lnTo>
                  <a:pt x="2783102" y="0"/>
                </a:lnTo>
                <a:lnTo>
                  <a:pt x="2783102" y="2783102"/>
                </a:lnTo>
                <a:lnTo>
                  <a:pt x="0" y="27831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20419464" y="31788011"/>
            <a:ext cx="4081174" cy="4387602"/>
            <a:chOff x="0" y="0"/>
            <a:chExt cx="946748" cy="10178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46748" cy="1017833"/>
            </a:xfrm>
            <a:custGeom>
              <a:avLst/>
              <a:gdLst/>
              <a:ahLst/>
              <a:cxnLst/>
              <a:rect r="r" b="b" t="t" l="l"/>
              <a:pathLst>
                <a:path h="1017833" w="946748">
                  <a:moveTo>
                    <a:pt x="64552" y="0"/>
                  </a:moveTo>
                  <a:lnTo>
                    <a:pt x="882196" y="0"/>
                  </a:lnTo>
                  <a:cubicBezTo>
                    <a:pt x="917847" y="0"/>
                    <a:pt x="946748" y="28901"/>
                    <a:pt x="946748" y="64552"/>
                  </a:cubicBezTo>
                  <a:lnTo>
                    <a:pt x="946748" y="953281"/>
                  </a:lnTo>
                  <a:cubicBezTo>
                    <a:pt x="946748" y="970401"/>
                    <a:pt x="939947" y="986820"/>
                    <a:pt x="927841" y="998926"/>
                  </a:cubicBezTo>
                  <a:cubicBezTo>
                    <a:pt x="915735" y="1011032"/>
                    <a:pt x="899316" y="1017833"/>
                    <a:pt x="882196" y="1017833"/>
                  </a:cubicBezTo>
                  <a:lnTo>
                    <a:pt x="64552" y="1017833"/>
                  </a:lnTo>
                  <a:cubicBezTo>
                    <a:pt x="28901" y="1017833"/>
                    <a:pt x="0" y="988932"/>
                    <a:pt x="0" y="953281"/>
                  </a:cubicBezTo>
                  <a:lnTo>
                    <a:pt x="0" y="64552"/>
                  </a:lnTo>
                  <a:cubicBezTo>
                    <a:pt x="0" y="47432"/>
                    <a:pt x="6801" y="31013"/>
                    <a:pt x="18907" y="18907"/>
                  </a:cubicBezTo>
                  <a:cubicBezTo>
                    <a:pt x="31013" y="6801"/>
                    <a:pt x="47432" y="0"/>
                    <a:pt x="64552" y="0"/>
                  </a:cubicBezTo>
                  <a:close/>
                </a:path>
              </a:pathLst>
            </a:custGeom>
            <a:solidFill>
              <a:srgbClr val="FDAC84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46748" cy="1084508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0419464" y="36448368"/>
            <a:ext cx="4081174" cy="3659939"/>
            <a:chOff x="0" y="0"/>
            <a:chExt cx="946748" cy="84903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46748" cy="849030"/>
            </a:xfrm>
            <a:custGeom>
              <a:avLst/>
              <a:gdLst/>
              <a:ahLst/>
              <a:cxnLst/>
              <a:rect r="r" b="b" t="t" l="l"/>
              <a:pathLst>
                <a:path h="849030" w="946748">
                  <a:moveTo>
                    <a:pt x="64552" y="0"/>
                  </a:moveTo>
                  <a:lnTo>
                    <a:pt x="882196" y="0"/>
                  </a:lnTo>
                  <a:cubicBezTo>
                    <a:pt x="917847" y="0"/>
                    <a:pt x="946748" y="28901"/>
                    <a:pt x="946748" y="64552"/>
                  </a:cubicBezTo>
                  <a:lnTo>
                    <a:pt x="946748" y="784478"/>
                  </a:lnTo>
                  <a:cubicBezTo>
                    <a:pt x="946748" y="820129"/>
                    <a:pt x="917847" y="849030"/>
                    <a:pt x="882196" y="849030"/>
                  </a:cubicBezTo>
                  <a:lnTo>
                    <a:pt x="64552" y="849030"/>
                  </a:lnTo>
                  <a:cubicBezTo>
                    <a:pt x="47432" y="849030"/>
                    <a:pt x="31013" y="842229"/>
                    <a:pt x="18907" y="830123"/>
                  </a:cubicBezTo>
                  <a:cubicBezTo>
                    <a:pt x="6801" y="818018"/>
                    <a:pt x="0" y="801599"/>
                    <a:pt x="0" y="784478"/>
                  </a:cubicBezTo>
                  <a:lnTo>
                    <a:pt x="0" y="64552"/>
                  </a:lnTo>
                  <a:cubicBezTo>
                    <a:pt x="0" y="47432"/>
                    <a:pt x="6801" y="31013"/>
                    <a:pt x="18907" y="18907"/>
                  </a:cubicBezTo>
                  <a:cubicBezTo>
                    <a:pt x="31013" y="6801"/>
                    <a:pt x="47432" y="0"/>
                    <a:pt x="64552" y="0"/>
                  </a:cubicBezTo>
                  <a:close/>
                </a:path>
              </a:pathLst>
            </a:custGeom>
            <a:solidFill>
              <a:srgbClr val="FE8B57"/>
            </a:soli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946748" cy="915705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4749362" y="31788011"/>
            <a:ext cx="4955742" cy="3934394"/>
            <a:chOff x="0" y="0"/>
            <a:chExt cx="1149630" cy="91269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49630" cy="912698"/>
            </a:xfrm>
            <a:custGeom>
              <a:avLst/>
              <a:gdLst/>
              <a:ahLst/>
              <a:cxnLst/>
              <a:rect r="r" b="b" t="t" l="l"/>
              <a:pathLst>
                <a:path h="912698" w="1149630">
                  <a:moveTo>
                    <a:pt x="53160" y="0"/>
                  </a:moveTo>
                  <a:lnTo>
                    <a:pt x="1096470" y="0"/>
                  </a:lnTo>
                  <a:cubicBezTo>
                    <a:pt x="1125829" y="0"/>
                    <a:pt x="1149630" y="23801"/>
                    <a:pt x="1149630" y="53160"/>
                  </a:cubicBezTo>
                  <a:lnTo>
                    <a:pt x="1149630" y="859538"/>
                  </a:lnTo>
                  <a:cubicBezTo>
                    <a:pt x="1149630" y="888898"/>
                    <a:pt x="1125829" y="912698"/>
                    <a:pt x="1096470" y="912698"/>
                  </a:cubicBezTo>
                  <a:lnTo>
                    <a:pt x="53160" y="912698"/>
                  </a:lnTo>
                  <a:cubicBezTo>
                    <a:pt x="23801" y="912698"/>
                    <a:pt x="0" y="888898"/>
                    <a:pt x="0" y="859538"/>
                  </a:cubicBezTo>
                  <a:lnTo>
                    <a:pt x="0" y="53160"/>
                  </a:lnTo>
                  <a:cubicBezTo>
                    <a:pt x="0" y="23801"/>
                    <a:pt x="23801" y="0"/>
                    <a:pt x="53160" y="0"/>
                  </a:cubicBezTo>
                  <a:close/>
                </a:path>
              </a:pathLst>
            </a:custGeom>
            <a:solidFill>
              <a:srgbClr val="448696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1149630" cy="979373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4749362" y="35960314"/>
            <a:ext cx="4955742" cy="4109444"/>
            <a:chOff x="0" y="0"/>
            <a:chExt cx="1149630" cy="95330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49630" cy="953306"/>
            </a:xfrm>
            <a:custGeom>
              <a:avLst/>
              <a:gdLst/>
              <a:ahLst/>
              <a:cxnLst/>
              <a:rect r="r" b="b" t="t" l="l"/>
              <a:pathLst>
                <a:path h="953306" w="1149630">
                  <a:moveTo>
                    <a:pt x="53160" y="0"/>
                  </a:moveTo>
                  <a:lnTo>
                    <a:pt x="1096470" y="0"/>
                  </a:lnTo>
                  <a:cubicBezTo>
                    <a:pt x="1125829" y="0"/>
                    <a:pt x="1149630" y="23801"/>
                    <a:pt x="1149630" y="53160"/>
                  </a:cubicBezTo>
                  <a:lnTo>
                    <a:pt x="1149630" y="900146"/>
                  </a:lnTo>
                  <a:cubicBezTo>
                    <a:pt x="1149630" y="929506"/>
                    <a:pt x="1125829" y="953306"/>
                    <a:pt x="1096470" y="953306"/>
                  </a:cubicBezTo>
                  <a:lnTo>
                    <a:pt x="53160" y="953306"/>
                  </a:lnTo>
                  <a:cubicBezTo>
                    <a:pt x="23801" y="953306"/>
                    <a:pt x="0" y="929506"/>
                    <a:pt x="0" y="900146"/>
                  </a:cubicBezTo>
                  <a:lnTo>
                    <a:pt x="0" y="53160"/>
                  </a:lnTo>
                  <a:cubicBezTo>
                    <a:pt x="0" y="23801"/>
                    <a:pt x="23801" y="0"/>
                    <a:pt x="53160" y="0"/>
                  </a:cubicBezTo>
                  <a:close/>
                </a:path>
              </a:pathLst>
            </a:custGeom>
            <a:solidFill>
              <a:srgbClr val="88B9C5"/>
            </a:solidFill>
            <a:ln cap="rnd">
              <a:noFill/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1149630" cy="1019981"/>
            </a:xfrm>
            <a:prstGeom prst="rect">
              <a:avLst/>
            </a:prstGeom>
          </p:spPr>
          <p:txBody>
            <a:bodyPr anchor="ctr" rtlCol="false" tIns="84071" lIns="84071" bIns="84071" rIns="84071"/>
            <a:lstStyle/>
            <a:p>
              <a:pPr algn="ctr">
                <a:lnSpc>
                  <a:spcPts val="440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25884302" y="36483330"/>
            <a:ext cx="3063413" cy="3063413"/>
          </a:xfrm>
          <a:custGeom>
            <a:avLst/>
            <a:gdLst/>
            <a:ahLst/>
            <a:cxnLst/>
            <a:rect r="r" b="b" t="t" l="l"/>
            <a:pathLst>
              <a:path h="3063413" w="3063413">
                <a:moveTo>
                  <a:pt x="0" y="0"/>
                </a:moveTo>
                <a:lnTo>
                  <a:pt x="3063413" y="0"/>
                </a:lnTo>
                <a:lnTo>
                  <a:pt x="3063413" y="3063413"/>
                </a:lnTo>
                <a:lnTo>
                  <a:pt x="0" y="30634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21110194" y="32242865"/>
            <a:ext cx="2699715" cy="3477893"/>
          </a:xfrm>
          <a:custGeom>
            <a:avLst/>
            <a:gdLst/>
            <a:ahLst/>
            <a:cxnLst/>
            <a:rect r="r" b="b" t="t" l="l"/>
            <a:pathLst>
              <a:path h="3477893" w="2699715">
                <a:moveTo>
                  <a:pt x="0" y="0"/>
                </a:moveTo>
                <a:lnTo>
                  <a:pt x="2699715" y="0"/>
                </a:lnTo>
                <a:lnTo>
                  <a:pt x="2699715" y="3477893"/>
                </a:lnTo>
                <a:lnTo>
                  <a:pt x="0" y="34778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1241806" y="36954157"/>
            <a:ext cx="2436491" cy="2648360"/>
          </a:xfrm>
          <a:custGeom>
            <a:avLst/>
            <a:gdLst/>
            <a:ahLst/>
            <a:cxnLst/>
            <a:rect r="r" b="b" t="t" l="l"/>
            <a:pathLst>
              <a:path h="2648360" w="2436491">
                <a:moveTo>
                  <a:pt x="0" y="0"/>
                </a:moveTo>
                <a:lnTo>
                  <a:pt x="2436491" y="0"/>
                </a:lnTo>
                <a:lnTo>
                  <a:pt x="2436491" y="2648360"/>
                </a:lnTo>
                <a:lnTo>
                  <a:pt x="0" y="264836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5553936" y="32339180"/>
            <a:ext cx="3346594" cy="2832055"/>
          </a:xfrm>
          <a:custGeom>
            <a:avLst/>
            <a:gdLst/>
            <a:ahLst/>
            <a:cxnLst/>
            <a:rect r="r" b="b" t="t" l="l"/>
            <a:pathLst>
              <a:path h="2832055" w="3346594">
                <a:moveTo>
                  <a:pt x="0" y="0"/>
                </a:moveTo>
                <a:lnTo>
                  <a:pt x="3346594" y="0"/>
                </a:lnTo>
                <a:lnTo>
                  <a:pt x="3346594" y="2832055"/>
                </a:lnTo>
                <a:lnTo>
                  <a:pt x="0" y="283205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0729274" y="2674486"/>
            <a:ext cx="18975830" cy="439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192"/>
              </a:lnSpc>
            </a:pPr>
            <a:r>
              <a:rPr lang="en-US" sz="15629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ACADEMIC </a:t>
            </a:r>
          </a:p>
          <a:p>
            <a:pPr algn="l">
              <a:lnSpc>
                <a:spcPts val="17192"/>
              </a:lnSpc>
            </a:pPr>
            <a:r>
              <a:rPr lang="en-US" b="true" sz="1562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RESEARCH POSTER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68801" y="40442767"/>
            <a:ext cx="28936303" cy="65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References: Site your key sources here.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018952" y="7641266"/>
            <a:ext cx="16686152" cy="65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List the full names and titles of the research authors from the studies.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729274" y="7507916"/>
            <a:ext cx="2289679" cy="78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9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AUTHORS: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041160" y="8470409"/>
            <a:ext cx="15663944" cy="65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List the organizations and institutions where the research was conducted.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729274" y="8336890"/>
            <a:ext cx="3311886" cy="78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9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AFFILIATIONS: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47721" y="13053170"/>
            <a:ext cx="6371164" cy="93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551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INTRODUCTION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647721" y="14140187"/>
            <a:ext cx="7154047" cy="443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Use this section to give a brief overview of the research. This may include background information of the topic. How is this research important to the industry? You may include a hypothesis if it is relevant to your research. 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647721" y="22613614"/>
            <a:ext cx="6371164" cy="93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551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OBJECTIVE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647721" y="23700631"/>
            <a:ext cx="7154047" cy="2542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The objective is the purpose of the study and your research. There may be more than one goal you aim to achieve in this research.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647721" y="30282467"/>
            <a:ext cx="6371164" cy="93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551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METHODOLOGY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47721" y="31391016"/>
            <a:ext cx="7154047" cy="2542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The methodology explains how you conduct your research. Be sure to include any materials or equipment that is needed.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560976" y="26456892"/>
            <a:ext cx="7154047" cy="2395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539" indent="-495769" lvl="1">
              <a:lnSpc>
                <a:spcPts val="6429"/>
              </a:lnSpc>
              <a:buFont typeface="Arial"/>
              <a:buChar char="•"/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First supporting statement</a:t>
            </a:r>
          </a:p>
          <a:p>
            <a:pPr algn="l" marL="991539" indent="-495769" lvl="1">
              <a:lnSpc>
                <a:spcPts val="6429"/>
              </a:lnSpc>
              <a:buFont typeface="Arial"/>
              <a:buChar char="•"/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Second supporting statement</a:t>
            </a:r>
          </a:p>
          <a:p>
            <a:pPr algn="l" marL="991539" indent="-495769" lvl="1">
              <a:lnSpc>
                <a:spcPts val="6429"/>
              </a:lnSpc>
              <a:buFont typeface="Arial"/>
              <a:buChar char="•"/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Third supporting statement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647721" y="11152640"/>
            <a:ext cx="2048071" cy="1720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58"/>
              </a:lnSpc>
            </a:pPr>
            <a:r>
              <a:rPr lang="en-US" sz="10113">
                <a:solidFill>
                  <a:srgbClr val="448696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647721" y="20713084"/>
            <a:ext cx="2048071" cy="172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58"/>
              </a:lnSpc>
            </a:pPr>
            <a:r>
              <a:rPr lang="en-US" sz="10113">
                <a:solidFill>
                  <a:srgbClr val="448696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647721" y="28381937"/>
            <a:ext cx="2048071" cy="172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58"/>
              </a:lnSpc>
            </a:pPr>
            <a:r>
              <a:rPr lang="en-US" sz="10113">
                <a:solidFill>
                  <a:srgbClr val="448696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560976" y="13053170"/>
            <a:ext cx="6371164" cy="93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551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RESULTS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560976" y="14140187"/>
            <a:ext cx="7154047" cy="317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What are the outcomes of your research? Are you able to support your hypothesis or reject your hypothesis? This section will explain your findings. 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560976" y="11152640"/>
            <a:ext cx="2048071" cy="172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58"/>
              </a:lnSpc>
            </a:pPr>
            <a:r>
              <a:rPr lang="en-US" sz="10113">
                <a:solidFill>
                  <a:srgbClr val="E25C20"/>
                </a:solidFill>
                <a:latin typeface="HK Grotesk"/>
                <a:ea typeface="HK Grotesk"/>
                <a:cs typeface="HK Grotesk"/>
                <a:sym typeface="HK Grotesk"/>
              </a:rPr>
              <a:t>04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560976" y="21130637"/>
            <a:ext cx="6371164" cy="93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551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ANALYSIS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560976" y="22217654"/>
            <a:ext cx="7154047" cy="317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Use this section to give a visual representation of your research. Use bullet points, graphs, tables, charts, or graphics that support your study.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1560976" y="19230107"/>
            <a:ext cx="2048071" cy="172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58"/>
              </a:lnSpc>
            </a:pPr>
            <a:r>
              <a:rPr lang="en-US" sz="10113">
                <a:solidFill>
                  <a:srgbClr val="E25C20"/>
                </a:solidFill>
                <a:latin typeface="HK Grotesk"/>
                <a:ea typeface="HK Grotesk"/>
                <a:cs typeface="HK Grotesk"/>
                <a:sym typeface="HK Grotesk"/>
              </a:rPr>
              <a:t>05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21718464" y="22837115"/>
            <a:ext cx="6371164" cy="93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551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CONCLUSION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21718464" y="23924132"/>
            <a:ext cx="7154047" cy="506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Harmattan"/>
                <a:ea typeface="Harmattan"/>
                <a:cs typeface="Harmattan"/>
                <a:sym typeface="Harmattan"/>
              </a:rPr>
              <a:t>The conclusion should summarize 2-3 key findings from your research. Highlight the most significant results and explain their importance to the research field. You may also include potential future directions the research can explore. 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21718464" y="20936585"/>
            <a:ext cx="2048071" cy="172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58"/>
              </a:lnSpc>
            </a:pPr>
            <a:r>
              <a:rPr lang="en-US" sz="10113">
                <a:solidFill>
                  <a:srgbClr val="448696"/>
                </a:solidFill>
                <a:latin typeface="HK Grotesk"/>
                <a:ea typeface="HK Grotesk"/>
                <a:cs typeface="HK Grotesk"/>
                <a:sym typeface="HK Grotesk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DAGtcAiXmFA</dc:identifier>
  <dcterms:modified xsi:type="dcterms:W3CDTF">2011-08-01T06:04:30Z</dcterms:modified>
  <cp:revision>1</cp:revision>
  <dc:title>Pastel Template</dc:title>
</cp:coreProperties>
</file>