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30276800" cy="42799000"/>
  <p:notesSz cx="6858000" cy="9144000"/>
  <p:embeddedFontLst>
    <p:embeddedFont>
      <p:font typeface="Dreaming Outloud Sans" charset="1" panose="00000500000000000000"/>
      <p:regular r:id="rId7"/>
    </p:embeddedFont>
    <p:embeddedFont>
      <p:font typeface="Quicksand" charset="1" panose="0000060000000000000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E8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484979">
            <a:off x="-982026" y="4485860"/>
            <a:ext cx="3706591" cy="5295130"/>
          </a:xfrm>
          <a:custGeom>
            <a:avLst/>
            <a:gdLst/>
            <a:ahLst/>
            <a:cxnLst/>
            <a:rect r="r" b="b" t="t" l="l"/>
            <a:pathLst>
              <a:path h="5295130" w="3706591">
                <a:moveTo>
                  <a:pt x="0" y="0"/>
                </a:moveTo>
                <a:lnTo>
                  <a:pt x="3706591" y="0"/>
                </a:lnTo>
                <a:lnTo>
                  <a:pt x="3706591" y="5295131"/>
                </a:lnTo>
                <a:lnTo>
                  <a:pt x="0" y="52951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69730">
            <a:off x="27459699" y="1345952"/>
            <a:ext cx="3359145" cy="6971811"/>
          </a:xfrm>
          <a:custGeom>
            <a:avLst/>
            <a:gdLst/>
            <a:ahLst/>
            <a:cxnLst/>
            <a:rect r="r" b="b" t="t" l="l"/>
            <a:pathLst>
              <a:path h="6971811" w="3359145">
                <a:moveTo>
                  <a:pt x="0" y="0"/>
                </a:moveTo>
                <a:lnTo>
                  <a:pt x="3359145" y="0"/>
                </a:lnTo>
                <a:lnTo>
                  <a:pt x="3359145" y="6971811"/>
                </a:lnTo>
                <a:lnTo>
                  <a:pt x="0" y="69718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928390" y="8438685"/>
            <a:ext cx="26419220" cy="4406565"/>
            <a:chOff x="0" y="0"/>
            <a:chExt cx="10198207" cy="170099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38100" y="44450"/>
              <a:ext cx="10161377" cy="1656548"/>
            </a:xfrm>
            <a:custGeom>
              <a:avLst/>
              <a:gdLst/>
              <a:ahLst/>
              <a:cxnLst/>
              <a:rect r="r" b="b" t="t" l="l"/>
              <a:pathLst>
                <a:path h="1656548" w="10161377">
                  <a:moveTo>
                    <a:pt x="2540" y="1626069"/>
                  </a:moveTo>
                  <a:cubicBezTo>
                    <a:pt x="0" y="1634959"/>
                    <a:pt x="5080" y="1641309"/>
                    <a:pt x="60003" y="1642579"/>
                  </a:cubicBezTo>
                  <a:cubicBezTo>
                    <a:pt x="123842" y="1643848"/>
                    <a:pt x="179701" y="1643848"/>
                    <a:pt x="243539" y="1643848"/>
                  </a:cubicBezTo>
                  <a:cubicBezTo>
                    <a:pt x="498895" y="1645119"/>
                    <a:pt x="754251" y="1645119"/>
                    <a:pt x="1017586" y="1646389"/>
                  </a:cubicBezTo>
                  <a:cubicBezTo>
                    <a:pt x="1161224" y="1647659"/>
                    <a:pt x="1304861" y="1648929"/>
                    <a:pt x="1440519" y="1650198"/>
                  </a:cubicBezTo>
                  <a:cubicBezTo>
                    <a:pt x="1679915" y="1651469"/>
                    <a:pt x="1911331" y="1651469"/>
                    <a:pt x="2150727" y="1652739"/>
                  </a:cubicBezTo>
                  <a:cubicBezTo>
                    <a:pt x="2246485" y="1652739"/>
                    <a:pt x="2334263" y="1652739"/>
                    <a:pt x="2430022" y="1651469"/>
                  </a:cubicBezTo>
                  <a:cubicBezTo>
                    <a:pt x="2469921" y="1651469"/>
                    <a:pt x="2517800" y="1650198"/>
                    <a:pt x="2557700" y="1650198"/>
                  </a:cubicBezTo>
                  <a:cubicBezTo>
                    <a:pt x="2717297" y="1651469"/>
                    <a:pt x="5909242" y="1642579"/>
                    <a:pt x="6068839" y="1643848"/>
                  </a:cubicBezTo>
                  <a:cubicBezTo>
                    <a:pt x="6292275" y="1645119"/>
                    <a:pt x="6906725" y="1645119"/>
                    <a:pt x="7130161" y="1645119"/>
                  </a:cubicBezTo>
                  <a:cubicBezTo>
                    <a:pt x="7217939" y="1645119"/>
                    <a:pt x="7297738" y="1643848"/>
                    <a:pt x="7385517" y="1643848"/>
                  </a:cubicBezTo>
                  <a:lnTo>
                    <a:pt x="7816429" y="1647659"/>
                  </a:lnTo>
                  <a:cubicBezTo>
                    <a:pt x="8127644" y="1650198"/>
                    <a:pt x="8430878" y="1647659"/>
                    <a:pt x="8742094" y="1651469"/>
                  </a:cubicBezTo>
                  <a:cubicBezTo>
                    <a:pt x="9260784" y="1656548"/>
                    <a:pt x="9787455" y="1650198"/>
                    <a:pt x="10096606" y="1655279"/>
                  </a:cubicBezTo>
                  <a:cubicBezTo>
                    <a:pt x="10116927" y="1656548"/>
                    <a:pt x="10137246" y="1655279"/>
                    <a:pt x="10160106" y="1655279"/>
                  </a:cubicBezTo>
                  <a:lnTo>
                    <a:pt x="10160106" y="1595589"/>
                  </a:lnTo>
                  <a:cubicBezTo>
                    <a:pt x="10158837" y="1531729"/>
                    <a:pt x="10157567" y="1472300"/>
                    <a:pt x="10157567" y="1409156"/>
                  </a:cubicBezTo>
                  <a:cubicBezTo>
                    <a:pt x="10157567" y="1336108"/>
                    <a:pt x="10161377" y="1261821"/>
                    <a:pt x="10155027" y="1188773"/>
                  </a:cubicBezTo>
                  <a:cubicBezTo>
                    <a:pt x="10147406" y="1140487"/>
                    <a:pt x="10135977" y="188381"/>
                    <a:pt x="10135977" y="140095"/>
                  </a:cubicBezTo>
                  <a:cubicBezTo>
                    <a:pt x="10133437" y="106666"/>
                    <a:pt x="10132167" y="71999"/>
                    <a:pt x="10129627" y="38570"/>
                  </a:cubicBezTo>
                  <a:cubicBezTo>
                    <a:pt x="10129627" y="28665"/>
                    <a:pt x="10128356" y="18760"/>
                    <a:pt x="10127087" y="6350"/>
                  </a:cubicBezTo>
                  <a:cubicBezTo>
                    <a:pt x="10116927" y="3810"/>
                    <a:pt x="10108037" y="2540"/>
                    <a:pt x="10097877" y="1270"/>
                  </a:cubicBezTo>
                  <a:cubicBezTo>
                    <a:pt x="10090256" y="0"/>
                    <a:pt x="10082637" y="1270"/>
                    <a:pt x="10076287" y="1270"/>
                  </a:cubicBezTo>
                  <a:lnTo>
                    <a:pt x="20103" y="6350"/>
                  </a:lnTo>
                  <a:lnTo>
                    <a:pt x="2540" y="1626069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1430" y="16510"/>
              <a:ext cx="10137247" cy="1646389"/>
            </a:xfrm>
            <a:custGeom>
              <a:avLst/>
              <a:gdLst/>
              <a:ahLst/>
              <a:cxnLst/>
              <a:rect r="r" b="b" t="t" l="l"/>
              <a:pathLst>
                <a:path h="1646389" w="10137247">
                  <a:moveTo>
                    <a:pt x="10137247" y="1646389"/>
                  </a:moveTo>
                  <a:lnTo>
                    <a:pt x="0" y="1638769"/>
                  </a:lnTo>
                  <a:lnTo>
                    <a:pt x="0" y="584039"/>
                  </a:lnTo>
                  <a:lnTo>
                    <a:pt x="7620" y="20320"/>
                  </a:lnTo>
                  <a:lnTo>
                    <a:pt x="5098026" y="0"/>
                  </a:lnTo>
                  <a:lnTo>
                    <a:pt x="10115657" y="8890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-3810" y="0"/>
              <a:ext cx="10166456" cy="1673059"/>
            </a:xfrm>
            <a:custGeom>
              <a:avLst/>
              <a:gdLst/>
              <a:ahLst/>
              <a:cxnLst/>
              <a:rect r="r" b="b" t="t" l="l"/>
              <a:pathLst>
                <a:path h="1673059" w="10166456">
                  <a:moveTo>
                    <a:pt x="10132166" y="21590"/>
                  </a:moveTo>
                  <a:cubicBezTo>
                    <a:pt x="10133437" y="34290"/>
                    <a:pt x="10133437" y="44450"/>
                    <a:pt x="10134706" y="54543"/>
                  </a:cubicBezTo>
                  <a:cubicBezTo>
                    <a:pt x="10137247" y="87972"/>
                    <a:pt x="10138516" y="122639"/>
                    <a:pt x="10141056" y="156068"/>
                  </a:cubicBezTo>
                  <a:cubicBezTo>
                    <a:pt x="10141056" y="204355"/>
                    <a:pt x="10153756" y="1156460"/>
                    <a:pt x="10160106" y="1204746"/>
                  </a:cubicBezTo>
                  <a:cubicBezTo>
                    <a:pt x="10166456" y="1277795"/>
                    <a:pt x="10162647" y="1352081"/>
                    <a:pt x="10162647" y="1425130"/>
                  </a:cubicBezTo>
                  <a:cubicBezTo>
                    <a:pt x="10162647" y="1489511"/>
                    <a:pt x="10163916" y="1548940"/>
                    <a:pt x="10165187" y="1612098"/>
                  </a:cubicBezTo>
                  <a:lnTo>
                    <a:pt x="10165187" y="1671789"/>
                  </a:lnTo>
                  <a:cubicBezTo>
                    <a:pt x="10142327" y="1671789"/>
                    <a:pt x="10122006" y="1673059"/>
                    <a:pt x="10101687" y="1671789"/>
                  </a:cubicBezTo>
                  <a:cubicBezTo>
                    <a:pt x="9597949" y="1666709"/>
                    <a:pt x="9071278" y="1673059"/>
                    <a:pt x="8552587" y="1667979"/>
                  </a:cubicBezTo>
                  <a:cubicBezTo>
                    <a:pt x="8241372" y="1664169"/>
                    <a:pt x="7938138" y="1666709"/>
                    <a:pt x="7626923" y="1664169"/>
                  </a:cubicBezTo>
                  <a:lnTo>
                    <a:pt x="7196011" y="1660359"/>
                  </a:lnTo>
                  <a:cubicBezTo>
                    <a:pt x="7108232" y="1660359"/>
                    <a:pt x="7028433" y="1661629"/>
                    <a:pt x="6940655" y="1661629"/>
                  </a:cubicBezTo>
                  <a:cubicBezTo>
                    <a:pt x="6717219" y="1660359"/>
                    <a:pt x="6102769" y="1661629"/>
                    <a:pt x="5879333" y="1660359"/>
                  </a:cubicBezTo>
                  <a:cubicBezTo>
                    <a:pt x="5719736" y="1659089"/>
                    <a:pt x="2527791" y="1667979"/>
                    <a:pt x="2368194" y="1666709"/>
                  </a:cubicBezTo>
                  <a:cubicBezTo>
                    <a:pt x="2328294" y="1666709"/>
                    <a:pt x="2280415" y="1667979"/>
                    <a:pt x="2240516" y="1667979"/>
                  </a:cubicBezTo>
                  <a:cubicBezTo>
                    <a:pt x="2144757" y="1667979"/>
                    <a:pt x="2056979" y="1669248"/>
                    <a:pt x="1961221" y="1669248"/>
                  </a:cubicBezTo>
                  <a:cubicBezTo>
                    <a:pt x="1721825" y="1669248"/>
                    <a:pt x="1490409" y="1667979"/>
                    <a:pt x="1251013" y="1666709"/>
                  </a:cubicBezTo>
                  <a:cubicBezTo>
                    <a:pt x="1107375" y="1665439"/>
                    <a:pt x="963738" y="1664169"/>
                    <a:pt x="828080" y="1662898"/>
                  </a:cubicBezTo>
                  <a:cubicBezTo>
                    <a:pt x="572724" y="1661629"/>
                    <a:pt x="317369" y="1660359"/>
                    <a:pt x="54033" y="1660359"/>
                  </a:cubicBezTo>
                  <a:cubicBezTo>
                    <a:pt x="38100" y="1660359"/>
                    <a:pt x="29210" y="1660359"/>
                    <a:pt x="19050" y="1659089"/>
                  </a:cubicBezTo>
                  <a:cubicBezTo>
                    <a:pt x="10160" y="1657819"/>
                    <a:pt x="5080" y="1651469"/>
                    <a:pt x="7620" y="1642579"/>
                  </a:cubicBezTo>
                  <a:cubicBezTo>
                    <a:pt x="16510" y="1610846"/>
                    <a:pt x="12700" y="1579893"/>
                    <a:pt x="11430" y="1547702"/>
                  </a:cubicBezTo>
                  <a:cubicBezTo>
                    <a:pt x="10160" y="1482083"/>
                    <a:pt x="6350" y="1417701"/>
                    <a:pt x="7620" y="1352081"/>
                  </a:cubicBezTo>
                  <a:cubicBezTo>
                    <a:pt x="5080" y="1270366"/>
                    <a:pt x="0" y="258831"/>
                    <a:pt x="7620" y="175878"/>
                  </a:cubicBezTo>
                  <a:cubicBezTo>
                    <a:pt x="8890" y="159783"/>
                    <a:pt x="7620" y="142449"/>
                    <a:pt x="8890" y="126354"/>
                  </a:cubicBezTo>
                  <a:cubicBezTo>
                    <a:pt x="10160" y="100353"/>
                    <a:pt x="12700" y="71877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117872" y="30480"/>
                    <a:pt x="245550" y="29210"/>
                  </a:cubicBezTo>
                  <a:cubicBezTo>
                    <a:pt x="461007" y="25400"/>
                    <a:pt x="676463" y="22860"/>
                    <a:pt x="899899" y="20320"/>
                  </a:cubicBezTo>
                  <a:cubicBezTo>
                    <a:pt x="1051516" y="17780"/>
                    <a:pt x="1203134" y="16510"/>
                    <a:pt x="1346771" y="13970"/>
                  </a:cubicBezTo>
                  <a:cubicBezTo>
                    <a:pt x="1490409" y="11430"/>
                    <a:pt x="1642026" y="8890"/>
                    <a:pt x="1785664" y="8890"/>
                  </a:cubicBezTo>
                  <a:cubicBezTo>
                    <a:pt x="1945261" y="7620"/>
                    <a:pt x="2104858" y="10160"/>
                    <a:pt x="2264456" y="8890"/>
                  </a:cubicBezTo>
                  <a:cubicBezTo>
                    <a:pt x="2463952" y="8890"/>
                    <a:pt x="6078829" y="6350"/>
                    <a:pt x="6278326" y="5080"/>
                  </a:cubicBezTo>
                  <a:cubicBezTo>
                    <a:pt x="6469843" y="3810"/>
                    <a:pt x="6661360" y="2540"/>
                    <a:pt x="6860857" y="2540"/>
                  </a:cubicBezTo>
                  <a:cubicBezTo>
                    <a:pt x="7188030" y="1270"/>
                    <a:pt x="7507225" y="0"/>
                    <a:pt x="7834399" y="0"/>
                  </a:cubicBezTo>
                  <a:cubicBezTo>
                    <a:pt x="7970058" y="0"/>
                    <a:pt x="8113695" y="2540"/>
                    <a:pt x="8249352" y="2540"/>
                  </a:cubicBezTo>
                  <a:cubicBezTo>
                    <a:pt x="8624406" y="3810"/>
                    <a:pt x="9007439" y="5080"/>
                    <a:pt x="9382493" y="7620"/>
                  </a:cubicBezTo>
                  <a:cubicBezTo>
                    <a:pt x="9581990" y="8890"/>
                    <a:pt x="9781486" y="12700"/>
                    <a:pt x="9980982" y="16510"/>
                  </a:cubicBezTo>
                  <a:lnTo>
                    <a:pt x="10101687" y="16510"/>
                  </a:lnTo>
                  <a:cubicBezTo>
                    <a:pt x="10113116" y="17780"/>
                    <a:pt x="10122006" y="20320"/>
                    <a:pt x="10132166" y="21590"/>
                  </a:cubicBezTo>
                  <a:close/>
                  <a:moveTo>
                    <a:pt x="10142327" y="1655279"/>
                  </a:moveTo>
                  <a:cubicBezTo>
                    <a:pt x="10143597" y="1638769"/>
                    <a:pt x="10144866" y="1626069"/>
                    <a:pt x="10144866" y="1613369"/>
                  </a:cubicBezTo>
                  <a:cubicBezTo>
                    <a:pt x="10143597" y="1542750"/>
                    <a:pt x="10142327" y="1477130"/>
                    <a:pt x="10142327" y="1406558"/>
                  </a:cubicBezTo>
                  <a:cubicBezTo>
                    <a:pt x="10142327" y="1374367"/>
                    <a:pt x="10144866" y="1342176"/>
                    <a:pt x="10143597" y="1309986"/>
                  </a:cubicBezTo>
                  <a:cubicBezTo>
                    <a:pt x="10143597" y="1280271"/>
                    <a:pt x="10142327" y="1249318"/>
                    <a:pt x="10141056" y="1219604"/>
                  </a:cubicBezTo>
                  <a:cubicBezTo>
                    <a:pt x="10135977" y="1173794"/>
                    <a:pt x="10124547" y="225402"/>
                    <a:pt x="10124547" y="179592"/>
                  </a:cubicBezTo>
                  <a:cubicBezTo>
                    <a:pt x="10122006" y="141211"/>
                    <a:pt x="10119466" y="101592"/>
                    <a:pt x="10116927" y="63210"/>
                  </a:cubicBezTo>
                  <a:cubicBezTo>
                    <a:pt x="10115656" y="44450"/>
                    <a:pt x="10114387" y="43180"/>
                    <a:pt x="10092701" y="41910"/>
                  </a:cubicBezTo>
                  <a:cubicBezTo>
                    <a:pt x="10068761" y="41910"/>
                    <a:pt x="10052801" y="41910"/>
                    <a:pt x="10028862" y="40640"/>
                  </a:cubicBezTo>
                  <a:cubicBezTo>
                    <a:pt x="9829365" y="36830"/>
                    <a:pt x="9621889" y="31750"/>
                    <a:pt x="9422392" y="30480"/>
                  </a:cubicBezTo>
                  <a:cubicBezTo>
                    <a:pt x="8935621" y="26670"/>
                    <a:pt x="8440869" y="25400"/>
                    <a:pt x="7954098" y="22860"/>
                  </a:cubicBezTo>
                  <a:lnTo>
                    <a:pt x="7379547" y="22860"/>
                  </a:lnTo>
                  <a:cubicBezTo>
                    <a:pt x="7124192" y="22860"/>
                    <a:pt x="6868836" y="22860"/>
                    <a:pt x="6621460" y="24130"/>
                  </a:cubicBezTo>
                  <a:cubicBezTo>
                    <a:pt x="6406004" y="25400"/>
                    <a:pt x="2775166" y="29210"/>
                    <a:pt x="2559710" y="29210"/>
                  </a:cubicBezTo>
                  <a:cubicBezTo>
                    <a:pt x="2208596" y="29210"/>
                    <a:pt x="1857482" y="26670"/>
                    <a:pt x="1506368" y="33020"/>
                  </a:cubicBezTo>
                  <a:cubicBezTo>
                    <a:pt x="1322832" y="36830"/>
                    <a:pt x="1147275" y="36830"/>
                    <a:pt x="971718" y="38100"/>
                  </a:cubicBezTo>
                  <a:cubicBezTo>
                    <a:pt x="668483" y="41910"/>
                    <a:pt x="365248" y="45720"/>
                    <a:pt x="62013" y="50800"/>
                  </a:cubicBezTo>
                  <a:cubicBezTo>
                    <a:pt x="36830" y="50800"/>
                    <a:pt x="34290" y="53305"/>
                    <a:pt x="33020" y="68163"/>
                  </a:cubicBezTo>
                  <a:cubicBezTo>
                    <a:pt x="31750" y="90449"/>
                    <a:pt x="31750" y="112735"/>
                    <a:pt x="30480" y="135020"/>
                  </a:cubicBezTo>
                  <a:cubicBezTo>
                    <a:pt x="29210" y="172164"/>
                    <a:pt x="26670" y="208069"/>
                    <a:pt x="25400" y="245212"/>
                  </a:cubicBezTo>
                  <a:cubicBezTo>
                    <a:pt x="20320" y="284832"/>
                    <a:pt x="26670" y="1253033"/>
                    <a:pt x="29210" y="1292652"/>
                  </a:cubicBezTo>
                  <a:cubicBezTo>
                    <a:pt x="29210" y="1334748"/>
                    <a:pt x="29210" y="1378082"/>
                    <a:pt x="30480" y="1420177"/>
                  </a:cubicBezTo>
                  <a:cubicBezTo>
                    <a:pt x="30480" y="1451130"/>
                    <a:pt x="33020" y="1482083"/>
                    <a:pt x="33020" y="1513035"/>
                  </a:cubicBezTo>
                  <a:cubicBezTo>
                    <a:pt x="33020" y="1546464"/>
                    <a:pt x="33020" y="1579893"/>
                    <a:pt x="31750" y="1613369"/>
                  </a:cubicBezTo>
                  <a:lnTo>
                    <a:pt x="31750" y="1623529"/>
                  </a:lnTo>
                  <a:cubicBezTo>
                    <a:pt x="31750" y="1633689"/>
                    <a:pt x="35560" y="1637499"/>
                    <a:pt x="44450" y="1637499"/>
                  </a:cubicBezTo>
                  <a:cubicBezTo>
                    <a:pt x="133832" y="1637499"/>
                    <a:pt x="245550" y="1638769"/>
                    <a:pt x="349288" y="1638769"/>
                  </a:cubicBezTo>
                  <a:cubicBezTo>
                    <a:pt x="500906" y="1638769"/>
                    <a:pt x="660503" y="1636229"/>
                    <a:pt x="812120" y="1638769"/>
                  </a:cubicBezTo>
                  <a:cubicBezTo>
                    <a:pt x="1059496" y="1642579"/>
                    <a:pt x="1306872" y="1645119"/>
                    <a:pt x="1554248" y="1643849"/>
                  </a:cubicBezTo>
                  <a:cubicBezTo>
                    <a:pt x="1713845" y="1642579"/>
                    <a:pt x="1865462" y="1645119"/>
                    <a:pt x="2025059" y="1645119"/>
                  </a:cubicBezTo>
                  <a:cubicBezTo>
                    <a:pt x="2256476" y="1645119"/>
                    <a:pt x="2487892" y="1643849"/>
                    <a:pt x="2719308" y="1645119"/>
                  </a:cubicBezTo>
                  <a:cubicBezTo>
                    <a:pt x="3062442" y="1646389"/>
                    <a:pt x="6828937" y="1636229"/>
                    <a:pt x="7180051" y="1638769"/>
                  </a:cubicBezTo>
                  <a:cubicBezTo>
                    <a:pt x="7331668" y="1640039"/>
                    <a:pt x="7483285" y="1641309"/>
                    <a:pt x="7626923" y="1641309"/>
                  </a:cubicBezTo>
                  <a:cubicBezTo>
                    <a:pt x="7890259" y="1643849"/>
                    <a:pt x="8145615" y="1640039"/>
                    <a:pt x="8408950" y="1643849"/>
                  </a:cubicBezTo>
                  <a:cubicBezTo>
                    <a:pt x="8624406" y="1646389"/>
                    <a:pt x="8839862" y="1646389"/>
                    <a:pt x="9055319" y="1648929"/>
                  </a:cubicBezTo>
                  <a:cubicBezTo>
                    <a:pt x="9374513" y="1652739"/>
                    <a:pt x="9693708" y="1655279"/>
                    <a:pt x="10012902" y="1656549"/>
                  </a:cubicBezTo>
                  <a:cubicBezTo>
                    <a:pt x="10104227" y="1656549"/>
                    <a:pt x="10122006" y="1655279"/>
                    <a:pt x="10142327" y="1655279"/>
                  </a:cubicBez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928390" y="13353176"/>
            <a:ext cx="12985421" cy="7191407"/>
            <a:chOff x="0" y="0"/>
            <a:chExt cx="5012563" cy="277598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38100" y="44450"/>
              <a:ext cx="4975733" cy="2731538"/>
            </a:xfrm>
            <a:custGeom>
              <a:avLst/>
              <a:gdLst/>
              <a:ahLst/>
              <a:cxnLst/>
              <a:rect r="r" b="b" t="t" l="l"/>
              <a:pathLst>
                <a:path h="2731538" w="4975733">
                  <a:moveTo>
                    <a:pt x="2540" y="2701059"/>
                  </a:moveTo>
                  <a:cubicBezTo>
                    <a:pt x="0" y="2709949"/>
                    <a:pt x="5080" y="2716299"/>
                    <a:pt x="31760" y="2717569"/>
                  </a:cubicBezTo>
                  <a:cubicBezTo>
                    <a:pt x="62664" y="2718839"/>
                    <a:pt x="89706" y="2718839"/>
                    <a:pt x="120610" y="2718839"/>
                  </a:cubicBezTo>
                  <a:cubicBezTo>
                    <a:pt x="244228" y="2720109"/>
                    <a:pt x="367847" y="2720109"/>
                    <a:pt x="495328" y="2721379"/>
                  </a:cubicBezTo>
                  <a:cubicBezTo>
                    <a:pt x="564863" y="2722649"/>
                    <a:pt x="634398" y="2723919"/>
                    <a:pt x="700071" y="2725189"/>
                  </a:cubicBezTo>
                  <a:cubicBezTo>
                    <a:pt x="815963" y="2726459"/>
                    <a:pt x="927992" y="2726459"/>
                    <a:pt x="1043884" y="2727729"/>
                  </a:cubicBezTo>
                  <a:cubicBezTo>
                    <a:pt x="1090241" y="2727729"/>
                    <a:pt x="1132734" y="2727729"/>
                    <a:pt x="1179091" y="2726459"/>
                  </a:cubicBezTo>
                  <a:cubicBezTo>
                    <a:pt x="1198407" y="2726459"/>
                    <a:pt x="1221585" y="2725189"/>
                    <a:pt x="1240901" y="2725189"/>
                  </a:cubicBezTo>
                  <a:cubicBezTo>
                    <a:pt x="1318162" y="2726459"/>
                    <a:pt x="2863390" y="2717569"/>
                    <a:pt x="2940651" y="2718839"/>
                  </a:cubicBezTo>
                  <a:cubicBezTo>
                    <a:pt x="3048817" y="2720109"/>
                    <a:pt x="3346274" y="2720109"/>
                    <a:pt x="3454439" y="2720109"/>
                  </a:cubicBezTo>
                  <a:cubicBezTo>
                    <a:pt x="3496933" y="2720109"/>
                    <a:pt x="3535564" y="2718839"/>
                    <a:pt x="3578058" y="2718839"/>
                  </a:cubicBezTo>
                  <a:lnTo>
                    <a:pt x="3786663" y="2722649"/>
                  </a:lnTo>
                  <a:cubicBezTo>
                    <a:pt x="3937323" y="2725189"/>
                    <a:pt x="4084120" y="2722649"/>
                    <a:pt x="4234779" y="2726459"/>
                  </a:cubicBezTo>
                  <a:cubicBezTo>
                    <a:pt x="4485879" y="2731539"/>
                    <a:pt x="4740842" y="2725189"/>
                    <a:pt x="4910963" y="2730269"/>
                  </a:cubicBezTo>
                  <a:cubicBezTo>
                    <a:pt x="4931283" y="2731539"/>
                    <a:pt x="4951603" y="2730269"/>
                    <a:pt x="4974463" y="2730269"/>
                  </a:cubicBezTo>
                  <a:lnTo>
                    <a:pt x="4974463" y="2670579"/>
                  </a:lnTo>
                  <a:cubicBezTo>
                    <a:pt x="4973193" y="2582359"/>
                    <a:pt x="4971923" y="2481966"/>
                    <a:pt x="4971923" y="2375298"/>
                  </a:cubicBezTo>
                  <a:cubicBezTo>
                    <a:pt x="4971923" y="2251898"/>
                    <a:pt x="4975733" y="2126407"/>
                    <a:pt x="4969383" y="2003007"/>
                  </a:cubicBezTo>
                  <a:cubicBezTo>
                    <a:pt x="4961763" y="1921437"/>
                    <a:pt x="4950333" y="313055"/>
                    <a:pt x="4950333" y="231486"/>
                  </a:cubicBezTo>
                  <a:cubicBezTo>
                    <a:pt x="4947793" y="175014"/>
                    <a:pt x="4946523" y="116452"/>
                    <a:pt x="4943983" y="59981"/>
                  </a:cubicBezTo>
                  <a:cubicBezTo>
                    <a:pt x="4943983" y="43248"/>
                    <a:pt x="4942713" y="26516"/>
                    <a:pt x="4941443" y="6350"/>
                  </a:cubicBezTo>
                  <a:cubicBezTo>
                    <a:pt x="4931283" y="3810"/>
                    <a:pt x="4922393" y="2540"/>
                    <a:pt x="4912233" y="1270"/>
                  </a:cubicBezTo>
                  <a:cubicBezTo>
                    <a:pt x="4904613" y="0"/>
                    <a:pt x="4896993" y="1270"/>
                    <a:pt x="4890643" y="1270"/>
                  </a:cubicBezTo>
                  <a:lnTo>
                    <a:pt x="12444" y="6350"/>
                  </a:lnTo>
                  <a:lnTo>
                    <a:pt x="2540" y="2701059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1430" y="16510"/>
              <a:ext cx="4951603" cy="2721379"/>
            </a:xfrm>
            <a:custGeom>
              <a:avLst/>
              <a:gdLst/>
              <a:ahLst/>
              <a:cxnLst/>
              <a:rect r="r" b="b" t="t" l="l"/>
              <a:pathLst>
                <a:path h="2721379" w="4951603">
                  <a:moveTo>
                    <a:pt x="4951603" y="2721379"/>
                  </a:moveTo>
                  <a:lnTo>
                    <a:pt x="0" y="2713759"/>
                  </a:lnTo>
                  <a:lnTo>
                    <a:pt x="0" y="962178"/>
                  </a:lnTo>
                  <a:lnTo>
                    <a:pt x="7620" y="20320"/>
                  </a:lnTo>
                  <a:lnTo>
                    <a:pt x="2484437" y="0"/>
                  </a:lnTo>
                  <a:lnTo>
                    <a:pt x="4930013" y="8890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-3810" y="0"/>
              <a:ext cx="4980813" cy="2748049"/>
            </a:xfrm>
            <a:custGeom>
              <a:avLst/>
              <a:gdLst/>
              <a:ahLst/>
              <a:cxnLst/>
              <a:rect r="r" b="b" t="t" l="l"/>
              <a:pathLst>
                <a:path h="2748049" w="4980813">
                  <a:moveTo>
                    <a:pt x="4946523" y="21590"/>
                  </a:moveTo>
                  <a:cubicBezTo>
                    <a:pt x="4947793" y="34290"/>
                    <a:pt x="4947793" y="44450"/>
                    <a:pt x="4949063" y="56325"/>
                  </a:cubicBezTo>
                  <a:cubicBezTo>
                    <a:pt x="4951603" y="112797"/>
                    <a:pt x="4952873" y="171359"/>
                    <a:pt x="4955413" y="227831"/>
                  </a:cubicBezTo>
                  <a:cubicBezTo>
                    <a:pt x="4955413" y="309400"/>
                    <a:pt x="4968113" y="1917782"/>
                    <a:pt x="4974463" y="1999352"/>
                  </a:cubicBezTo>
                  <a:cubicBezTo>
                    <a:pt x="4980813" y="2122752"/>
                    <a:pt x="4977003" y="2248243"/>
                    <a:pt x="4977003" y="2371643"/>
                  </a:cubicBezTo>
                  <a:cubicBezTo>
                    <a:pt x="4977003" y="2480402"/>
                    <a:pt x="4978273" y="2580796"/>
                    <a:pt x="4979543" y="2687089"/>
                  </a:cubicBezTo>
                  <a:lnTo>
                    <a:pt x="4979543" y="2746779"/>
                  </a:lnTo>
                  <a:cubicBezTo>
                    <a:pt x="4956683" y="2746779"/>
                    <a:pt x="4936363" y="2748049"/>
                    <a:pt x="4916043" y="2746779"/>
                  </a:cubicBezTo>
                  <a:cubicBezTo>
                    <a:pt x="4670722" y="2741699"/>
                    <a:pt x="4415760" y="2748049"/>
                    <a:pt x="4164661" y="2742969"/>
                  </a:cubicBezTo>
                  <a:cubicBezTo>
                    <a:pt x="4014001" y="2739159"/>
                    <a:pt x="3867204" y="2741699"/>
                    <a:pt x="3716545" y="2739159"/>
                  </a:cubicBezTo>
                  <a:lnTo>
                    <a:pt x="3507939" y="2735349"/>
                  </a:lnTo>
                  <a:cubicBezTo>
                    <a:pt x="3465445" y="2735349"/>
                    <a:pt x="3426814" y="2736619"/>
                    <a:pt x="3384320" y="2736619"/>
                  </a:cubicBezTo>
                  <a:cubicBezTo>
                    <a:pt x="3276154" y="2735349"/>
                    <a:pt x="2978698" y="2736619"/>
                    <a:pt x="2870532" y="2735349"/>
                  </a:cubicBezTo>
                  <a:cubicBezTo>
                    <a:pt x="2793271" y="2734079"/>
                    <a:pt x="1248043" y="2742969"/>
                    <a:pt x="1170781" y="2741699"/>
                  </a:cubicBezTo>
                  <a:cubicBezTo>
                    <a:pt x="1151466" y="2741699"/>
                    <a:pt x="1128288" y="2742969"/>
                    <a:pt x="1108972" y="2742969"/>
                  </a:cubicBezTo>
                  <a:cubicBezTo>
                    <a:pt x="1062615" y="2742969"/>
                    <a:pt x="1020122" y="2744239"/>
                    <a:pt x="973765" y="2744239"/>
                  </a:cubicBezTo>
                  <a:cubicBezTo>
                    <a:pt x="857873" y="2744239"/>
                    <a:pt x="745844" y="2742969"/>
                    <a:pt x="629952" y="2741699"/>
                  </a:cubicBezTo>
                  <a:cubicBezTo>
                    <a:pt x="560416" y="2740429"/>
                    <a:pt x="490881" y="2739159"/>
                    <a:pt x="425209" y="2737889"/>
                  </a:cubicBezTo>
                  <a:cubicBezTo>
                    <a:pt x="301591" y="2736619"/>
                    <a:pt x="177972" y="2735349"/>
                    <a:pt x="50491" y="2735349"/>
                  </a:cubicBezTo>
                  <a:cubicBezTo>
                    <a:pt x="38100" y="2735349"/>
                    <a:pt x="29210" y="2735349"/>
                    <a:pt x="19050" y="2734079"/>
                  </a:cubicBezTo>
                  <a:cubicBezTo>
                    <a:pt x="10160" y="2732809"/>
                    <a:pt x="5080" y="2726459"/>
                    <a:pt x="7620" y="2717569"/>
                  </a:cubicBezTo>
                  <a:cubicBezTo>
                    <a:pt x="16510" y="2685372"/>
                    <a:pt x="12700" y="2633084"/>
                    <a:pt x="11430" y="2578704"/>
                  </a:cubicBezTo>
                  <a:cubicBezTo>
                    <a:pt x="10160" y="2467853"/>
                    <a:pt x="6350" y="2359094"/>
                    <a:pt x="7620" y="2248243"/>
                  </a:cubicBezTo>
                  <a:cubicBezTo>
                    <a:pt x="5080" y="2110203"/>
                    <a:pt x="0" y="401427"/>
                    <a:pt x="7620" y="261295"/>
                  </a:cubicBezTo>
                  <a:cubicBezTo>
                    <a:pt x="8890" y="234105"/>
                    <a:pt x="7620" y="204824"/>
                    <a:pt x="8890" y="177634"/>
                  </a:cubicBezTo>
                  <a:cubicBezTo>
                    <a:pt x="10160" y="133712"/>
                    <a:pt x="12700" y="85607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81396" y="30480"/>
                    <a:pt x="143205" y="29210"/>
                  </a:cubicBezTo>
                  <a:cubicBezTo>
                    <a:pt x="247508" y="25400"/>
                    <a:pt x="351811" y="22860"/>
                    <a:pt x="459977" y="20320"/>
                  </a:cubicBezTo>
                  <a:cubicBezTo>
                    <a:pt x="533375" y="17780"/>
                    <a:pt x="606773" y="16510"/>
                    <a:pt x="676309" y="13970"/>
                  </a:cubicBezTo>
                  <a:cubicBezTo>
                    <a:pt x="745844" y="11430"/>
                    <a:pt x="819242" y="8890"/>
                    <a:pt x="888777" y="8890"/>
                  </a:cubicBezTo>
                  <a:cubicBezTo>
                    <a:pt x="966039" y="7620"/>
                    <a:pt x="1043300" y="10160"/>
                    <a:pt x="1120562" y="8890"/>
                  </a:cubicBezTo>
                  <a:cubicBezTo>
                    <a:pt x="1217138" y="8890"/>
                    <a:pt x="2967109" y="6350"/>
                    <a:pt x="3063686" y="5080"/>
                  </a:cubicBezTo>
                  <a:cubicBezTo>
                    <a:pt x="3156399" y="3810"/>
                    <a:pt x="3249113" y="2540"/>
                    <a:pt x="3345690" y="2540"/>
                  </a:cubicBezTo>
                  <a:cubicBezTo>
                    <a:pt x="3504076" y="1270"/>
                    <a:pt x="3658599" y="0"/>
                    <a:pt x="3816984" y="0"/>
                  </a:cubicBezTo>
                  <a:cubicBezTo>
                    <a:pt x="3882657" y="0"/>
                    <a:pt x="3952192" y="2540"/>
                    <a:pt x="4017864" y="2540"/>
                  </a:cubicBezTo>
                  <a:cubicBezTo>
                    <a:pt x="4199428" y="3810"/>
                    <a:pt x="4384855" y="5080"/>
                    <a:pt x="4566420" y="7620"/>
                  </a:cubicBezTo>
                  <a:cubicBezTo>
                    <a:pt x="4662997" y="8890"/>
                    <a:pt x="4759573" y="12700"/>
                    <a:pt x="4856150" y="16510"/>
                  </a:cubicBezTo>
                  <a:lnTo>
                    <a:pt x="4916043" y="16510"/>
                  </a:lnTo>
                  <a:cubicBezTo>
                    <a:pt x="4927473" y="17780"/>
                    <a:pt x="4936363" y="20320"/>
                    <a:pt x="4946523" y="21590"/>
                  </a:cubicBezTo>
                  <a:close/>
                  <a:moveTo>
                    <a:pt x="4956683" y="2730269"/>
                  </a:moveTo>
                  <a:cubicBezTo>
                    <a:pt x="4957953" y="2713759"/>
                    <a:pt x="4959223" y="2701059"/>
                    <a:pt x="4959223" y="2688359"/>
                  </a:cubicBezTo>
                  <a:cubicBezTo>
                    <a:pt x="4957953" y="2570338"/>
                    <a:pt x="4956683" y="2459487"/>
                    <a:pt x="4956683" y="2340270"/>
                  </a:cubicBezTo>
                  <a:cubicBezTo>
                    <a:pt x="4956683" y="2285891"/>
                    <a:pt x="4959223" y="2231511"/>
                    <a:pt x="4957953" y="2177131"/>
                  </a:cubicBezTo>
                  <a:cubicBezTo>
                    <a:pt x="4957953" y="2126935"/>
                    <a:pt x="4956683" y="2074647"/>
                    <a:pt x="4955413" y="2024450"/>
                  </a:cubicBezTo>
                  <a:cubicBezTo>
                    <a:pt x="4950333" y="1947064"/>
                    <a:pt x="4938903" y="344956"/>
                    <a:pt x="4938903" y="267570"/>
                  </a:cubicBezTo>
                  <a:cubicBezTo>
                    <a:pt x="4936363" y="202732"/>
                    <a:pt x="4933823" y="135803"/>
                    <a:pt x="4931283" y="70966"/>
                  </a:cubicBezTo>
                  <a:cubicBezTo>
                    <a:pt x="4930013" y="44450"/>
                    <a:pt x="4928743" y="43180"/>
                    <a:pt x="4910233" y="41910"/>
                  </a:cubicBezTo>
                  <a:cubicBezTo>
                    <a:pt x="4898644" y="41910"/>
                    <a:pt x="4890918" y="41910"/>
                    <a:pt x="4879328" y="40640"/>
                  </a:cubicBezTo>
                  <a:cubicBezTo>
                    <a:pt x="4782752" y="36830"/>
                    <a:pt x="4682312" y="31750"/>
                    <a:pt x="4585735" y="30480"/>
                  </a:cubicBezTo>
                  <a:cubicBezTo>
                    <a:pt x="4350088" y="26670"/>
                    <a:pt x="4110578" y="25400"/>
                    <a:pt x="3874930" y="22860"/>
                  </a:cubicBezTo>
                  <a:lnTo>
                    <a:pt x="3596790" y="22860"/>
                  </a:lnTo>
                  <a:cubicBezTo>
                    <a:pt x="3473171" y="22860"/>
                    <a:pt x="3349553" y="22860"/>
                    <a:pt x="3229798" y="24130"/>
                  </a:cubicBezTo>
                  <a:cubicBezTo>
                    <a:pt x="3125495" y="25400"/>
                    <a:pt x="1367798" y="29210"/>
                    <a:pt x="1263495" y="29210"/>
                  </a:cubicBezTo>
                  <a:cubicBezTo>
                    <a:pt x="1093520" y="29210"/>
                    <a:pt x="923545" y="26670"/>
                    <a:pt x="753570" y="33020"/>
                  </a:cubicBezTo>
                  <a:cubicBezTo>
                    <a:pt x="664719" y="36830"/>
                    <a:pt x="579732" y="36830"/>
                    <a:pt x="494744" y="38100"/>
                  </a:cubicBezTo>
                  <a:cubicBezTo>
                    <a:pt x="347948" y="41910"/>
                    <a:pt x="201151" y="45720"/>
                    <a:pt x="54354" y="50800"/>
                  </a:cubicBezTo>
                  <a:cubicBezTo>
                    <a:pt x="36830" y="50800"/>
                    <a:pt x="34290" y="54234"/>
                    <a:pt x="33020" y="79332"/>
                  </a:cubicBezTo>
                  <a:cubicBezTo>
                    <a:pt x="31750" y="116980"/>
                    <a:pt x="31750" y="154627"/>
                    <a:pt x="30480" y="192275"/>
                  </a:cubicBezTo>
                  <a:cubicBezTo>
                    <a:pt x="29210" y="255020"/>
                    <a:pt x="26670" y="315675"/>
                    <a:pt x="25400" y="378420"/>
                  </a:cubicBezTo>
                  <a:cubicBezTo>
                    <a:pt x="20320" y="445349"/>
                    <a:pt x="26670" y="2080921"/>
                    <a:pt x="29210" y="2147850"/>
                  </a:cubicBezTo>
                  <a:cubicBezTo>
                    <a:pt x="29210" y="2218962"/>
                    <a:pt x="29210" y="2292165"/>
                    <a:pt x="30480" y="2363277"/>
                  </a:cubicBezTo>
                  <a:cubicBezTo>
                    <a:pt x="30480" y="2415565"/>
                    <a:pt x="33020" y="2467853"/>
                    <a:pt x="33020" y="2520142"/>
                  </a:cubicBezTo>
                  <a:cubicBezTo>
                    <a:pt x="33020" y="2576613"/>
                    <a:pt x="33020" y="2633084"/>
                    <a:pt x="31750" y="2688359"/>
                  </a:cubicBezTo>
                  <a:lnTo>
                    <a:pt x="31750" y="2698519"/>
                  </a:lnTo>
                  <a:cubicBezTo>
                    <a:pt x="31750" y="2708679"/>
                    <a:pt x="35560" y="2712489"/>
                    <a:pt x="44450" y="2712489"/>
                  </a:cubicBezTo>
                  <a:cubicBezTo>
                    <a:pt x="89122" y="2712489"/>
                    <a:pt x="143205" y="2713759"/>
                    <a:pt x="193425" y="2713759"/>
                  </a:cubicBezTo>
                  <a:cubicBezTo>
                    <a:pt x="266823" y="2713759"/>
                    <a:pt x="344084" y="2711219"/>
                    <a:pt x="417483" y="2713759"/>
                  </a:cubicBezTo>
                  <a:cubicBezTo>
                    <a:pt x="537238" y="2717569"/>
                    <a:pt x="656993" y="2720109"/>
                    <a:pt x="776748" y="2718839"/>
                  </a:cubicBezTo>
                  <a:cubicBezTo>
                    <a:pt x="854010" y="2717569"/>
                    <a:pt x="927408" y="2720109"/>
                    <a:pt x="1004669" y="2720109"/>
                  </a:cubicBezTo>
                  <a:cubicBezTo>
                    <a:pt x="1116698" y="2720109"/>
                    <a:pt x="1228727" y="2718839"/>
                    <a:pt x="1340757" y="2720109"/>
                  </a:cubicBezTo>
                  <a:cubicBezTo>
                    <a:pt x="1506869" y="2721379"/>
                    <a:pt x="3330238" y="2711219"/>
                    <a:pt x="3500212" y="2713759"/>
                  </a:cubicBezTo>
                  <a:cubicBezTo>
                    <a:pt x="3573611" y="2715029"/>
                    <a:pt x="3647009" y="2716299"/>
                    <a:pt x="3716545" y="2716299"/>
                  </a:cubicBezTo>
                  <a:cubicBezTo>
                    <a:pt x="3844026" y="2718839"/>
                    <a:pt x="3967644" y="2715029"/>
                    <a:pt x="4095125" y="2718839"/>
                  </a:cubicBezTo>
                  <a:cubicBezTo>
                    <a:pt x="4199428" y="2721379"/>
                    <a:pt x="4303731" y="2721379"/>
                    <a:pt x="4408034" y="2723919"/>
                  </a:cubicBezTo>
                  <a:cubicBezTo>
                    <a:pt x="4562557" y="2727729"/>
                    <a:pt x="4717080" y="2730269"/>
                    <a:pt x="4871602" y="2731539"/>
                  </a:cubicBezTo>
                  <a:cubicBezTo>
                    <a:pt x="4918583" y="2731539"/>
                    <a:pt x="4936363" y="2730269"/>
                    <a:pt x="4956683" y="2730269"/>
                  </a:cubicBez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928390" y="21323989"/>
            <a:ext cx="26419220" cy="10563559"/>
            <a:chOff x="0" y="0"/>
            <a:chExt cx="10198207" cy="407768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38100" y="44450"/>
              <a:ext cx="10161377" cy="4033239"/>
            </a:xfrm>
            <a:custGeom>
              <a:avLst/>
              <a:gdLst/>
              <a:ahLst/>
              <a:cxnLst/>
              <a:rect r="r" b="b" t="t" l="l"/>
              <a:pathLst>
                <a:path h="4033239" w="10161377">
                  <a:moveTo>
                    <a:pt x="2540" y="4002759"/>
                  </a:moveTo>
                  <a:cubicBezTo>
                    <a:pt x="0" y="4011649"/>
                    <a:pt x="5080" y="4017999"/>
                    <a:pt x="60003" y="4019269"/>
                  </a:cubicBezTo>
                  <a:cubicBezTo>
                    <a:pt x="123842" y="4020539"/>
                    <a:pt x="179701" y="4020539"/>
                    <a:pt x="243539" y="4020539"/>
                  </a:cubicBezTo>
                  <a:cubicBezTo>
                    <a:pt x="498895" y="4021809"/>
                    <a:pt x="754251" y="4021809"/>
                    <a:pt x="1017586" y="4023079"/>
                  </a:cubicBezTo>
                  <a:cubicBezTo>
                    <a:pt x="1161224" y="4024349"/>
                    <a:pt x="1304861" y="4025619"/>
                    <a:pt x="1440519" y="4026889"/>
                  </a:cubicBezTo>
                  <a:cubicBezTo>
                    <a:pt x="1679915" y="4028159"/>
                    <a:pt x="1911331" y="4028159"/>
                    <a:pt x="2150727" y="4029429"/>
                  </a:cubicBezTo>
                  <a:cubicBezTo>
                    <a:pt x="2246485" y="4029429"/>
                    <a:pt x="2334263" y="4029429"/>
                    <a:pt x="2430022" y="4028159"/>
                  </a:cubicBezTo>
                  <a:cubicBezTo>
                    <a:pt x="2469921" y="4028159"/>
                    <a:pt x="2517800" y="4026889"/>
                    <a:pt x="2557700" y="4026889"/>
                  </a:cubicBezTo>
                  <a:cubicBezTo>
                    <a:pt x="2717297" y="4028159"/>
                    <a:pt x="5909242" y="4019269"/>
                    <a:pt x="6068839" y="4020539"/>
                  </a:cubicBezTo>
                  <a:cubicBezTo>
                    <a:pt x="6292275" y="4021809"/>
                    <a:pt x="6906725" y="4021809"/>
                    <a:pt x="7130161" y="4021809"/>
                  </a:cubicBezTo>
                  <a:cubicBezTo>
                    <a:pt x="7217939" y="4021809"/>
                    <a:pt x="7297738" y="4020539"/>
                    <a:pt x="7385517" y="4020539"/>
                  </a:cubicBezTo>
                  <a:lnTo>
                    <a:pt x="7816429" y="4024349"/>
                  </a:lnTo>
                  <a:cubicBezTo>
                    <a:pt x="8127644" y="4026889"/>
                    <a:pt x="8430878" y="4024349"/>
                    <a:pt x="8742094" y="4028159"/>
                  </a:cubicBezTo>
                  <a:cubicBezTo>
                    <a:pt x="9260784" y="4033239"/>
                    <a:pt x="9787455" y="4026889"/>
                    <a:pt x="10096606" y="4031969"/>
                  </a:cubicBezTo>
                  <a:cubicBezTo>
                    <a:pt x="10116927" y="4033239"/>
                    <a:pt x="10137246" y="4031969"/>
                    <a:pt x="10160106" y="4031969"/>
                  </a:cubicBezTo>
                  <a:lnTo>
                    <a:pt x="10160106" y="3972279"/>
                  </a:lnTo>
                  <a:cubicBezTo>
                    <a:pt x="10158837" y="3854563"/>
                    <a:pt x="10157567" y="3704567"/>
                    <a:pt x="10157567" y="3545195"/>
                  </a:cubicBezTo>
                  <a:cubicBezTo>
                    <a:pt x="10157567" y="3360825"/>
                    <a:pt x="10161377" y="3173330"/>
                    <a:pt x="10155027" y="2988959"/>
                  </a:cubicBezTo>
                  <a:cubicBezTo>
                    <a:pt x="10147406" y="2867087"/>
                    <a:pt x="10135977" y="464022"/>
                    <a:pt x="10135977" y="342150"/>
                  </a:cubicBezTo>
                  <a:cubicBezTo>
                    <a:pt x="10133437" y="257777"/>
                    <a:pt x="10132167" y="170280"/>
                    <a:pt x="10129627" y="85907"/>
                  </a:cubicBezTo>
                  <a:cubicBezTo>
                    <a:pt x="10129627" y="60907"/>
                    <a:pt x="10128356" y="35908"/>
                    <a:pt x="10127087" y="6350"/>
                  </a:cubicBezTo>
                  <a:cubicBezTo>
                    <a:pt x="10116927" y="3810"/>
                    <a:pt x="10108037" y="2540"/>
                    <a:pt x="10097877" y="1270"/>
                  </a:cubicBezTo>
                  <a:cubicBezTo>
                    <a:pt x="10090256" y="0"/>
                    <a:pt x="10082637" y="1270"/>
                    <a:pt x="10076287" y="1270"/>
                  </a:cubicBezTo>
                  <a:lnTo>
                    <a:pt x="20103" y="6350"/>
                  </a:lnTo>
                  <a:lnTo>
                    <a:pt x="2540" y="4002759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11430" y="16510"/>
              <a:ext cx="10137247" cy="4023079"/>
            </a:xfrm>
            <a:custGeom>
              <a:avLst/>
              <a:gdLst/>
              <a:ahLst/>
              <a:cxnLst/>
              <a:rect r="r" b="b" t="t" l="l"/>
              <a:pathLst>
                <a:path h="4023079" w="10137247">
                  <a:moveTo>
                    <a:pt x="10137247" y="4023079"/>
                  </a:moveTo>
                  <a:lnTo>
                    <a:pt x="0" y="4015459"/>
                  </a:lnTo>
                  <a:lnTo>
                    <a:pt x="0" y="1420064"/>
                  </a:lnTo>
                  <a:lnTo>
                    <a:pt x="7620" y="20320"/>
                  </a:lnTo>
                  <a:lnTo>
                    <a:pt x="5098026" y="0"/>
                  </a:lnTo>
                  <a:lnTo>
                    <a:pt x="10115657" y="8890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-3810" y="0"/>
              <a:ext cx="10166456" cy="4049749"/>
            </a:xfrm>
            <a:custGeom>
              <a:avLst/>
              <a:gdLst/>
              <a:ahLst/>
              <a:cxnLst/>
              <a:rect r="r" b="b" t="t" l="l"/>
              <a:pathLst>
                <a:path h="4049749" w="10166456">
                  <a:moveTo>
                    <a:pt x="10132166" y="21590"/>
                  </a:moveTo>
                  <a:cubicBezTo>
                    <a:pt x="10133437" y="34290"/>
                    <a:pt x="10133437" y="44450"/>
                    <a:pt x="10134706" y="58483"/>
                  </a:cubicBezTo>
                  <a:cubicBezTo>
                    <a:pt x="10137247" y="142856"/>
                    <a:pt x="10138516" y="230354"/>
                    <a:pt x="10141056" y="314727"/>
                  </a:cubicBezTo>
                  <a:cubicBezTo>
                    <a:pt x="10141056" y="436599"/>
                    <a:pt x="10153756" y="2839664"/>
                    <a:pt x="10160106" y="2961536"/>
                  </a:cubicBezTo>
                  <a:cubicBezTo>
                    <a:pt x="10166456" y="3145906"/>
                    <a:pt x="10162647" y="3333402"/>
                    <a:pt x="10162647" y="3517772"/>
                  </a:cubicBezTo>
                  <a:cubicBezTo>
                    <a:pt x="10162647" y="3680268"/>
                    <a:pt x="10163916" y="3830264"/>
                    <a:pt x="10165187" y="3988789"/>
                  </a:cubicBezTo>
                  <a:lnTo>
                    <a:pt x="10165187" y="4048479"/>
                  </a:lnTo>
                  <a:cubicBezTo>
                    <a:pt x="10142327" y="4048479"/>
                    <a:pt x="10122006" y="4049749"/>
                    <a:pt x="10101687" y="4048479"/>
                  </a:cubicBezTo>
                  <a:cubicBezTo>
                    <a:pt x="9597949" y="4043399"/>
                    <a:pt x="9071278" y="4049749"/>
                    <a:pt x="8552587" y="4044669"/>
                  </a:cubicBezTo>
                  <a:cubicBezTo>
                    <a:pt x="8241372" y="4040859"/>
                    <a:pt x="7938138" y="4043399"/>
                    <a:pt x="7626923" y="4040859"/>
                  </a:cubicBezTo>
                  <a:lnTo>
                    <a:pt x="7196011" y="4037049"/>
                  </a:lnTo>
                  <a:cubicBezTo>
                    <a:pt x="7108232" y="4037049"/>
                    <a:pt x="7028433" y="4038319"/>
                    <a:pt x="6940655" y="4038319"/>
                  </a:cubicBezTo>
                  <a:cubicBezTo>
                    <a:pt x="6717219" y="4037049"/>
                    <a:pt x="6102769" y="4038319"/>
                    <a:pt x="5879333" y="4037049"/>
                  </a:cubicBezTo>
                  <a:cubicBezTo>
                    <a:pt x="5719736" y="4035779"/>
                    <a:pt x="2527791" y="4044669"/>
                    <a:pt x="2368194" y="4043399"/>
                  </a:cubicBezTo>
                  <a:cubicBezTo>
                    <a:pt x="2328294" y="4043399"/>
                    <a:pt x="2280415" y="4044669"/>
                    <a:pt x="2240516" y="4044669"/>
                  </a:cubicBezTo>
                  <a:cubicBezTo>
                    <a:pt x="2144757" y="4044669"/>
                    <a:pt x="2056979" y="4045939"/>
                    <a:pt x="1961221" y="4045939"/>
                  </a:cubicBezTo>
                  <a:cubicBezTo>
                    <a:pt x="1721825" y="4045939"/>
                    <a:pt x="1490409" y="4044669"/>
                    <a:pt x="1251013" y="4043399"/>
                  </a:cubicBezTo>
                  <a:cubicBezTo>
                    <a:pt x="1107375" y="4042129"/>
                    <a:pt x="963738" y="4040859"/>
                    <a:pt x="828080" y="4039589"/>
                  </a:cubicBezTo>
                  <a:cubicBezTo>
                    <a:pt x="572724" y="4038319"/>
                    <a:pt x="317369" y="4037049"/>
                    <a:pt x="54033" y="4037049"/>
                  </a:cubicBezTo>
                  <a:cubicBezTo>
                    <a:pt x="38100" y="4037049"/>
                    <a:pt x="29210" y="4037049"/>
                    <a:pt x="19050" y="4035779"/>
                  </a:cubicBezTo>
                  <a:cubicBezTo>
                    <a:pt x="10160" y="4034509"/>
                    <a:pt x="5080" y="4028159"/>
                    <a:pt x="7620" y="4019269"/>
                  </a:cubicBezTo>
                  <a:cubicBezTo>
                    <a:pt x="16510" y="3986511"/>
                    <a:pt x="12700" y="3908387"/>
                    <a:pt x="11430" y="3827139"/>
                  </a:cubicBezTo>
                  <a:cubicBezTo>
                    <a:pt x="10160" y="3661519"/>
                    <a:pt x="6350" y="3499022"/>
                    <a:pt x="7620" y="3333402"/>
                  </a:cubicBezTo>
                  <a:cubicBezTo>
                    <a:pt x="5080" y="3127157"/>
                    <a:pt x="0" y="574095"/>
                    <a:pt x="7620" y="364726"/>
                  </a:cubicBezTo>
                  <a:cubicBezTo>
                    <a:pt x="8890" y="324102"/>
                    <a:pt x="7620" y="280353"/>
                    <a:pt x="8890" y="239729"/>
                  </a:cubicBezTo>
                  <a:cubicBezTo>
                    <a:pt x="10160" y="174106"/>
                    <a:pt x="12700" y="102232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117872" y="30480"/>
                    <a:pt x="245550" y="29210"/>
                  </a:cubicBezTo>
                  <a:cubicBezTo>
                    <a:pt x="461007" y="25400"/>
                    <a:pt x="676463" y="22860"/>
                    <a:pt x="899899" y="20320"/>
                  </a:cubicBezTo>
                  <a:cubicBezTo>
                    <a:pt x="1051516" y="17780"/>
                    <a:pt x="1203134" y="16510"/>
                    <a:pt x="1346771" y="13970"/>
                  </a:cubicBezTo>
                  <a:cubicBezTo>
                    <a:pt x="1490409" y="11430"/>
                    <a:pt x="1642026" y="8890"/>
                    <a:pt x="1785664" y="8890"/>
                  </a:cubicBezTo>
                  <a:cubicBezTo>
                    <a:pt x="1945261" y="7620"/>
                    <a:pt x="2104858" y="10160"/>
                    <a:pt x="2264456" y="8890"/>
                  </a:cubicBezTo>
                  <a:cubicBezTo>
                    <a:pt x="2463952" y="8890"/>
                    <a:pt x="6078829" y="6350"/>
                    <a:pt x="6278326" y="5080"/>
                  </a:cubicBezTo>
                  <a:cubicBezTo>
                    <a:pt x="6469843" y="3810"/>
                    <a:pt x="6661360" y="2540"/>
                    <a:pt x="6860857" y="2540"/>
                  </a:cubicBezTo>
                  <a:cubicBezTo>
                    <a:pt x="7188030" y="1270"/>
                    <a:pt x="7507225" y="0"/>
                    <a:pt x="7834399" y="0"/>
                  </a:cubicBezTo>
                  <a:cubicBezTo>
                    <a:pt x="7970058" y="0"/>
                    <a:pt x="8113695" y="2540"/>
                    <a:pt x="8249352" y="2540"/>
                  </a:cubicBezTo>
                  <a:cubicBezTo>
                    <a:pt x="8624406" y="3810"/>
                    <a:pt x="9007439" y="5080"/>
                    <a:pt x="9382493" y="7620"/>
                  </a:cubicBezTo>
                  <a:cubicBezTo>
                    <a:pt x="9581990" y="8890"/>
                    <a:pt x="9781486" y="12700"/>
                    <a:pt x="9980982" y="16510"/>
                  </a:cubicBezTo>
                  <a:lnTo>
                    <a:pt x="10101687" y="16510"/>
                  </a:lnTo>
                  <a:cubicBezTo>
                    <a:pt x="10113116" y="17780"/>
                    <a:pt x="10122006" y="20320"/>
                    <a:pt x="10132166" y="21590"/>
                  </a:cubicBezTo>
                  <a:close/>
                  <a:moveTo>
                    <a:pt x="10142327" y="4031969"/>
                  </a:moveTo>
                  <a:cubicBezTo>
                    <a:pt x="10143597" y="4015459"/>
                    <a:pt x="10144866" y="4002759"/>
                    <a:pt x="10144866" y="3990059"/>
                  </a:cubicBezTo>
                  <a:cubicBezTo>
                    <a:pt x="10143597" y="3814640"/>
                    <a:pt x="10142327" y="3649019"/>
                    <a:pt x="10142327" y="3470898"/>
                  </a:cubicBezTo>
                  <a:cubicBezTo>
                    <a:pt x="10142327" y="3389650"/>
                    <a:pt x="10144866" y="3308403"/>
                    <a:pt x="10143597" y="3227155"/>
                  </a:cubicBezTo>
                  <a:cubicBezTo>
                    <a:pt x="10143597" y="3152156"/>
                    <a:pt x="10142327" y="3074033"/>
                    <a:pt x="10141056" y="2999035"/>
                  </a:cubicBezTo>
                  <a:cubicBezTo>
                    <a:pt x="10135977" y="2883413"/>
                    <a:pt x="10124547" y="489723"/>
                    <a:pt x="10124547" y="374101"/>
                  </a:cubicBezTo>
                  <a:cubicBezTo>
                    <a:pt x="10122006" y="277228"/>
                    <a:pt x="10119466" y="177230"/>
                    <a:pt x="10116927" y="80358"/>
                  </a:cubicBezTo>
                  <a:cubicBezTo>
                    <a:pt x="10115656" y="44450"/>
                    <a:pt x="10114387" y="43180"/>
                    <a:pt x="10092701" y="41910"/>
                  </a:cubicBezTo>
                  <a:cubicBezTo>
                    <a:pt x="10068761" y="41910"/>
                    <a:pt x="10052801" y="41910"/>
                    <a:pt x="10028862" y="40640"/>
                  </a:cubicBezTo>
                  <a:cubicBezTo>
                    <a:pt x="9829365" y="36830"/>
                    <a:pt x="9621889" y="31750"/>
                    <a:pt x="9422392" y="30480"/>
                  </a:cubicBezTo>
                  <a:cubicBezTo>
                    <a:pt x="8935621" y="26670"/>
                    <a:pt x="8440869" y="25400"/>
                    <a:pt x="7954098" y="22860"/>
                  </a:cubicBezTo>
                  <a:lnTo>
                    <a:pt x="7379547" y="22860"/>
                  </a:lnTo>
                  <a:cubicBezTo>
                    <a:pt x="7124192" y="22860"/>
                    <a:pt x="6868836" y="22860"/>
                    <a:pt x="6621460" y="24130"/>
                  </a:cubicBezTo>
                  <a:cubicBezTo>
                    <a:pt x="6406004" y="25400"/>
                    <a:pt x="2775166" y="29210"/>
                    <a:pt x="2559710" y="29210"/>
                  </a:cubicBezTo>
                  <a:cubicBezTo>
                    <a:pt x="2208596" y="29210"/>
                    <a:pt x="1857482" y="26670"/>
                    <a:pt x="1506368" y="33020"/>
                  </a:cubicBezTo>
                  <a:cubicBezTo>
                    <a:pt x="1322832" y="36830"/>
                    <a:pt x="1147275" y="36830"/>
                    <a:pt x="971718" y="38100"/>
                  </a:cubicBezTo>
                  <a:cubicBezTo>
                    <a:pt x="668483" y="41910"/>
                    <a:pt x="365248" y="45720"/>
                    <a:pt x="62013" y="50800"/>
                  </a:cubicBezTo>
                  <a:cubicBezTo>
                    <a:pt x="36830" y="50800"/>
                    <a:pt x="34290" y="55359"/>
                    <a:pt x="33020" y="92858"/>
                  </a:cubicBezTo>
                  <a:cubicBezTo>
                    <a:pt x="31750" y="149106"/>
                    <a:pt x="31750" y="205355"/>
                    <a:pt x="30480" y="261603"/>
                  </a:cubicBezTo>
                  <a:cubicBezTo>
                    <a:pt x="29210" y="355351"/>
                    <a:pt x="26670" y="445974"/>
                    <a:pt x="25400" y="539722"/>
                  </a:cubicBezTo>
                  <a:cubicBezTo>
                    <a:pt x="20320" y="639719"/>
                    <a:pt x="26670" y="3083408"/>
                    <a:pt x="29210" y="3183406"/>
                  </a:cubicBezTo>
                  <a:cubicBezTo>
                    <a:pt x="29210" y="3289653"/>
                    <a:pt x="29210" y="3399025"/>
                    <a:pt x="30480" y="3505272"/>
                  </a:cubicBezTo>
                  <a:cubicBezTo>
                    <a:pt x="30480" y="3583396"/>
                    <a:pt x="33020" y="3661519"/>
                    <a:pt x="33020" y="3739642"/>
                  </a:cubicBezTo>
                  <a:cubicBezTo>
                    <a:pt x="33020" y="3824015"/>
                    <a:pt x="33020" y="3908387"/>
                    <a:pt x="31750" y="3990059"/>
                  </a:cubicBezTo>
                  <a:lnTo>
                    <a:pt x="31750" y="4000219"/>
                  </a:lnTo>
                  <a:cubicBezTo>
                    <a:pt x="31750" y="4010379"/>
                    <a:pt x="35560" y="4014189"/>
                    <a:pt x="44450" y="4014189"/>
                  </a:cubicBezTo>
                  <a:cubicBezTo>
                    <a:pt x="133832" y="4014189"/>
                    <a:pt x="245550" y="4015459"/>
                    <a:pt x="349288" y="4015459"/>
                  </a:cubicBezTo>
                  <a:cubicBezTo>
                    <a:pt x="500906" y="4015459"/>
                    <a:pt x="660503" y="4012919"/>
                    <a:pt x="812120" y="4015459"/>
                  </a:cubicBezTo>
                  <a:cubicBezTo>
                    <a:pt x="1059496" y="4019269"/>
                    <a:pt x="1306872" y="4021809"/>
                    <a:pt x="1554248" y="4020539"/>
                  </a:cubicBezTo>
                  <a:cubicBezTo>
                    <a:pt x="1713845" y="4019269"/>
                    <a:pt x="1865462" y="4021809"/>
                    <a:pt x="2025059" y="4021809"/>
                  </a:cubicBezTo>
                  <a:cubicBezTo>
                    <a:pt x="2256476" y="4021809"/>
                    <a:pt x="2487892" y="4020539"/>
                    <a:pt x="2719308" y="4021809"/>
                  </a:cubicBezTo>
                  <a:cubicBezTo>
                    <a:pt x="3062442" y="4023079"/>
                    <a:pt x="6828937" y="4012919"/>
                    <a:pt x="7180051" y="4015459"/>
                  </a:cubicBezTo>
                  <a:cubicBezTo>
                    <a:pt x="7331668" y="4016729"/>
                    <a:pt x="7483285" y="4017999"/>
                    <a:pt x="7626923" y="4017999"/>
                  </a:cubicBezTo>
                  <a:cubicBezTo>
                    <a:pt x="7890259" y="4020539"/>
                    <a:pt x="8145615" y="4016729"/>
                    <a:pt x="8408950" y="4020539"/>
                  </a:cubicBezTo>
                  <a:cubicBezTo>
                    <a:pt x="8624406" y="4023079"/>
                    <a:pt x="8839862" y="4023079"/>
                    <a:pt x="9055319" y="4025619"/>
                  </a:cubicBezTo>
                  <a:cubicBezTo>
                    <a:pt x="9374513" y="4029429"/>
                    <a:pt x="9693708" y="4031969"/>
                    <a:pt x="10012902" y="4033239"/>
                  </a:cubicBezTo>
                  <a:cubicBezTo>
                    <a:pt x="10104227" y="4033239"/>
                    <a:pt x="10122006" y="4031969"/>
                    <a:pt x="10142327" y="4031969"/>
                  </a:cubicBez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928390" y="32526836"/>
            <a:ext cx="12985421" cy="7331524"/>
            <a:chOff x="0" y="0"/>
            <a:chExt cx="5012563" cy="283007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38100" y="44450"/>
              <a:ext cx="4975733" cy="2785626"/>
            </a:xfrm>
            <a:custGeom>
              <a:avLst/>
              <a:gdLst/>
              <a:ahLst/>
              <a:cxnLst/>
              <a:rect r="r" b="b" t="t" l="l"/>
              <a:pathLst>
                <a:path h="2785626" w="4975733">
                  <a:moveTo>
                    <a:pt x="2540" y="2755146"/>
                  </a:moveTo>
                  <a:cubicBezTo>
                    <a:pt x="0" y="2764036"/>
                    <a:pt x="5080" y="2770386"/>
                    <a:pt x="31760" y="2771656"/>
                  </a:cubicBezTo>
                  <a:cubicBezTo>
                    <a:pt x="62664" y="2772926"/>
                    <a:pt x="89706" y="2772926"/>
                    <a:pt x="120610" y="2772926"/>
                  </a:cubicBezTo>
                  <a:cubicBezTo>
                    <a:pt x="244228" y="2774196"/>
                    <a:pt x="367847" y="2774196"/>
                    <a:pt x="495328" y="2775466"/>
                  </a:cubicBezTo>
                  <a:cubicBezTo>
                    <a:pt x="564863" y="2776736"/>
                    <a:pt x="634398" y="2778006"/>
                    <a:pt x="700071" y="2779276"/>
                  </a:cubicBezTo>
                  <a:cubicBezTo>
                    <a:pt x="815963" y="2780546"/>
                    <a:pt x="927992" y="2780546"/>
                    <a:pt x="1043884" y="2781816"/>
                  </a:cubicBezTo>
                  <a:cubicBezTo>
                    <a:pt x="1090241" y="2781816"/>
                    <a:pt x="1132734" y="2781816"/>
                    <a:pt x="1179091" y="2780546"/>
                  </a:cubicBezTo>
                  <a:cubicBezTo>
                    <a:pt x="1198407" y="2780546"/>
                    <a:pt x="1221585" y="2779276"/>
                    <a:pt x="1240901" y="2779276"/>
                  </a:cubicBezTo>
                  <a:cubicBezTo>
                    <a:pt x="1318162" y="2780546"/>
                    <a:pt x="2863390" y="2771656"/>
                    <a:pt x="2940651" y="2772926"/>
                  </a:cubicBezTo>
                  <a:cubicBezTo>
                    <a:pt x="3048817" y="2774196"/>
                    <a:pt x="3346274" y="2774196"/>
                    <a:pt x="3454439" y="2774196"/>
                  </a:cubicBezTo>
                  <a:cubicBezTo>
                    <a:pt x="3496933" y="2774196"/>
                    <a:pt x="3535564" y="2772926"/>
                    <a:pt x="3578058" y="2772926"/>
                  </a:cubicBezTo>
                  <a:lnTo>
                    <a:pt x="3786663" y="2776736"/>
                  </a:lnTo>
                  <a:cubicBezTo>
                    <a:pt x="3937323" y="2779276"/>
                    <a:pt x="4084120" y="2776736"/>
                    <a:pt x="4234779" y="2780546"/>
                  </a:cubicBezTo>
                  <a:cubicBezTo>
                    <a:pt x="4485879" y="2785626"/>
                    <a:pt x="4740842" y="2779276"/>
                    <a:pt x="4910963" y="2784356"/>
                  </a:cubicBezTo>
                  <a:cubicBezTo>
                    <a:pt x="4931283" y="2785626"/>
                    <a:pt x="4951603" y="2784356"/>
                    <a:pt x="4974463" y="2784356"/>
                  </a:cubicBezTo>
                  <a:lnTo>
                    <a:pt x="4974463" y="2724666"/>
                  </a:lnTo>
                  <a:cubicBezTo>
                    <a:pt x="4973193" y="2635221"/>
                    <a:pt x="4971923" y="2532767"/>
                    <a:pt x="4971923" y="2423909"/>
                  </a:cubicBezTo>
                  <a:cubicBezTo>
                    <a:pt x="4971923" y="2297976"/>
                    <a:pt x="4975733" y="2169908"/>
                    <a:pt x="4969383" y="2043975"/>
                  </a:cubicBezTo>
                  <a:cubicBezTo>
                    <a:pt x="4961763" y="1960731"/>
                    <a:pt x="4950333" y="319328"/>
                    <a:pt x="4950333" y="236084"/>
                  </a:cubicBezTo>
                  <a:cubicBezTo>
                    <a:pt x="4947793" y="178453"/>
                    <a:pt x="4946523" y="118688"/>
                    <a:pt x="4943983" y="61058"/>
                  </a:cubicBezTo>
                  <a:cubicBezTo>
                    <a:pt x="4943983" y="43982"/>
                    <a:pt x="4942713" y="26906"/>
                    <a:pt x="4941443" y="6350"/>
                  </a:cubicBezTo>
                  <a:cubicBezTo>
                    <a:pt x="4931283" y="3810"/>
                    <a:pt x="4922393" y="2540"/>
                    <a:pt x="4912233" y="1270"/>
                  </a:cubicBezTo>
                  <a:cubicBezTo>
                    <a:pt x="4904613" y="0"/>
                    <a:pt x="4896993" y="1270"/>
                    <a:pt x="4890643" y="1270"/>
                  </a:cubicBezTo>
                  <a:lnTo>
                    <a:pt x="12444" y="6350"/>
                  </a:lnTo>
                  <a:lnTo>
                    <a:pt x="2540" y="2755146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11430" y="16510"/>
              <a:ext cx="4951603" cy="2775466"/>
            </a:xfrm>
            <a:custGeom>
              <a:avLst/>
              <a:gdLst/>
              <a:ahLst/>
              <a:cxnLst/>
              <a:rect r="r" b="b" t="t" l="l"/>
              <a:pathLst>
                <a:path h="2775466" w="4951603">
                  <a:moveTo>
                    <a:pt x="4951603" y="2775466"/>
                  </a:moveTo>
                  <a:lnTo>
                    <a:pt x="0" y="2767846"/>
                  </a:lnTo>
                  <a:lnTo>
                    <a:pt x="0" y="981204"/>
                  </a:lnTo>
                  <a:lnTo>
                    <a:pt x="7620" y="20320"/>
                  </a:lnTo>
                  <a:lnTo>
                    <a:pt x="2484437" y="0"/>
                  </a:lnTo>
                  <a:lnTo>
                    <a:pt x="4930013" y="8890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-3810" y="0"/>
              <a:ext cx="4980813" cy="2802136"/>
            </a:xfrm>
            <a:custGeom>
              <a:avLst/>
              <a:gdLst/>
              <a:ahLst/>
              <a:cxnLst/>
              <a:rect r="r" b="b" t="t" l="l"/>
              <a:pathLst>
                <a:path h="2802136" w="4980813">
                  <a:moveTo>
                    <a:pt x="4946523" y="21590"/>
                  </a:moveTo>
                  <a:cubicBezTo>
                    <a:pt x="4947793" y="34290"/>
                    <a:pt x="4947793" y="44450"/>
                    <a:pt x="4949063" y="56415"/>
                  </a:cubicBezTo>
                  <a:cubicBezTo>
                    <a:pt x="4951603" y="114046"/>
                    <a:pt x="4952873" y="173811"/>
                    <a:pt x="4955413" y="231441"/>
                  </a:cubicBezTo>
                  <a:cubicBezTo>
                    <a:pt x="4955413" y="314685"/>
                    <a:pt x="4968113" y="1956088"/>
                    <a:pt x="4974463" y="2039332"/>
                  </a:cubicBezTo>
                  <a:cubicBezTo>
                    <a:pt x="4980813" y="2165265"/>
                    <a:pt x="4977003" y="2293333"/>
                    <a:pt x="4977003" y="2419266"/>
                  </a:cubicBezTo>
                  <a:cubicBezTo>
                    <a:pt x="4977003" y="2530259"/>
                    <a:pt x="4978273" y="2632713"/>
                    <a:pt x="4979543" y="2741176"/>
                  </a:cubicBezTo>
                  <a:lnTo>
                    <a:pt x="4979543" y="2800866"/>
                  </a:lnTo>
                  <a:cubicBezTo>
                    <a:pt x="4956683" y="2800866"/>
                    <a:pt x="4936363" y="2802136"/>
                    <a:pt x="4916043" y="2800866"/>
                  </a:cubicBezTo>
                  <a:cubicBezTo>
                    <a:pt x="4670722" y="2795786"/>
                    <a:pt x="4415760" y="2802136"/>
                    <a:pt x="4164661" y="2797056"/>
                  </a:cubicBezTo>
                  <a:cubicBezTo>
                    <a:pt x="4014001" y="2793246"/>
                    <a:pt x="3867204" y="2795786"/>
                    <a:pt x="3716545" y="2793246"/>
                  </a:cubicBezTo>
                  <a:lnTo>
                    <a:pt x="3507939" y="2789436"/>
                  </a:lnTo>
                  <a:cubicBezTo>
                    <a:pt x="3465445" y="2789436"/>
                    <a:pt x="3426814" y="2790706"/>
                    <a:pt x="3384320" y="2790706"/>
                  </a:cubicBezTo>
                  <a:cubicBezTo>
                    <a:pt x="3276154" y="2789436"/>
                    <a:pt x="2978698" y="2790706"/>
                    <a:pt x="2870532" y="2789436"/>
                  </a:cubicBezTo>
                  <a:cubicBezTo>
                    <a:pt x="2793271" y="2788166"/>
                    <a:pt x="1248043" y="2797056"/>
                    <a:pt x="1170781" y="2795786"/>
                  </a:cubicBezTo>
                  <a:cubicBezTo>
                    <a:pt x="1151466" y="2795786"/>
                    <a:pt x="1128288" y="2797056"/>
                    <a:pt x="1108972" y="2797056"/>
                  </a:cubicBezTo>
                  <a:cubicBezTo>
                    <a:pt x="1062615" y="2797056"/>
                    <a:pt x="1020122" y="2798326"/>
                    <a:pt x="973765" y="2798326"/>
                  </a:cubicBezTo>
                  <a:cubicBezTo>
                    <a:pt x="857873" y="2798326"/>
                    <a:pt x="745844" y="2797056"/>
                    <a:pt x="629952" y="2795786"/>
                  </a:cubicBezTo>
                  <a:cubicBezTo>
                    <a:pt x="560416" y="2794516"/>
                    <a:pt x="490881" y="2793246"/>
                    <a:pt x="425209" y="2791976"/>
                  </a:cubicBezTo>
                  <a:cubicBezTo>
                    <a:pt x="301591" y="2790706"/>
                    <a:pt x="177972" y="2789436"/>
                    <a:pt x="50491" y="2789436"/>
                  </a:cubicBezTo>
                  <a:cubicBezTo>
                    <a:pt x="38100" y="2789436"/>
                    <a:pt x="29210" y="2789436"/>
                    <a:pt x="19050" y="2788166"/>
                  </a:cubicBezTo>
                  <a:cubicBezTo>
                    <a:pt x="10160" y="2786896"/>
                    <a:pt x="5080" y="2780546"/>
                    <a:pt x="7620" y="2771656"/>
                  </a:cubicBezTo>
                  <a:cubicBezTo>
                    <a:pt x="16510" y="2739436"/>
                    <a:pt x="12700" y="2686074"/>
                    <a:pt x="11430" y="2630578"/>
                  </a:cubicBezTo>
                  <a:cubicBezTo>
                    <a:pt x="10160" y="2517452"/>
                    <a:pt x="6350" y="2406460"/>
                    <a:pt x="7620" y="2293333"/>
                  </a:cubicBezTo>
                  <a:cubicBezTo>
                    <a:pt x="5080" y="2152459"/>
                    <a:pt x="0" y="408602"/>
                    <a:pt x="7620" y="265593"/>
                  </a:cubicBezTo>
                  <a:cubicBezTo>
                    <a:pt x="8890" y="237844"/>
                    <a:pt x="7620" y="207962"/>
                    <a:pt x="8890" y="180214"/>
                  </a:cubicBezTo>
                  <a:cubicBezTo>
                    <a:pt x="10160" y="135390"/>
                    <a:pt x="12700" y="86298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81396" y="30480"/>
                    <a:pt x="143205" y="29210"/>
                  </a:cubicBezTo>
                  <a:cubicBezTo>
                    <a:pt x="247508" y="25400"/>
                    <a:pt x="351811" y="22860"/>
                    <a:pt x="459977" y="20320"/>
                  </a:cubicBezTo>
                  <a:cubicBezTo>
                    <a:pt x="533375" y="17780"/>
                    <a:pt x="606773" y="16510"/>
                    <a:pt x="676309" y="13970"/>
                  </a:cubicBezTo>
                  <a:cubicBezTo>
                    <a:pt x="745844" y="11430"/>
                    <a:pt x="819242" y="8890"/>
                    <a:pt x="888777" y="8890"/>
                  </a:cubicBezTo>
                  <a:cubicBezTo>
                    <a:pt x="966039" y="7620"/>
                    <a:pt x="1043300" y="10160"/>
                    <a:pt x="1120562" y="8890"/>
                  </a:cubicBezTo>
                  <a:cubicBezTo>
                    <a:pt x="1217138" y="8890"/>
                    <a:pt x="2967109" y="6350"/>
                    <a:pt x="3063686" y="5080"/>
                  </a:cubicBezTo>
                  <a:cubicBezTo>
                    <a:pt x="3156399" y="3810"/>
                    <a:pt x="3249113" y="2540"/>
                    <a:pt x="3345690" y="2540"/>
                  </a:cubicBezTo>
                  <a:cubicBezTo>
                    <a:pt x="3504076" y="1270"/>
                    <a:pt x="3658599" y="0"/>
                    <a:pt x="3816984" y="0"/>
                  </a:cubicBezTo>
                  <a:cubicBezTo>
                    <a:pt x="3882657" y="0"/>
                    <a:pt x="3952192" y="2540"/>
                    <a:pt x="4017864" y="2540"/>
                  </a:cubicBezTo>
                  <a:cubicBezTo>
                    <a:pt x="4199428" y="3810"/>
                    <a:pt x="4384855" y="5080"/>
                    <a:pt x="4566420" y="7620"/>
                  </a:cubicBezTo>
                  <a:cubicBezTo>
                    <a:pt x="4662997" y="8890"/>
                    <a:pt x="4759573" y="12700"/>
                    <a:pt x="4856150" y="16510"/>
                  </a:cubicBezTo>
                  <a:lnTo>
                    <a:pt x="4916043" y="16510"/>
                  </a:lnTo>
                  <a:cubicBezTo>
                    <a:pt x="4927473" y="17780"/>
                    <a:pt x="4936363" y="20320"/>
                    <a:pt x="4946523" y="21590"/>
                  </a:cubicBezTo>
                  <a:close/>
                  <a:moveTo>
                    <a:pt x="4956683" y="2784356"/>
                  </a:moveTo>
                  <a:cubicBezTo>
                    <a:pt x="4957953" y="2767846"/>
                    <a:pt x="4959223" y="2755146"/>
                    <a:pt x="4959223" y="2742446"/>
                  </a:cubicBezTo>
                  <a:cubicBezTo>
                    <a:pt x="4957953" y="2622041"/>
                    <a:pt x="4956683" y="2508914"/>
                    <a:pt x="4956683" y="2387250"/>
                  </a:cubicBezTo>
                  <a:cubicBezTo>
                    <a:pt x="4956683" y="2331754"/>
                    <a:pt x="4959223" y="2276258"/>
                    <a:pt x="4957953" y="2220762"/>
                  </a:cubicBezTo>
                  <a:cubicBezTo>
                    <a:pt x="4957953" y="2169534"/>
                    <a:pt x="4956683" y="2116173"/>
                    <a:pt x="4955413" y="2064946"/>
                  </a:cubicBezTo>
                  <a:cubicBezTo>
                    <a:pt x="4950333" y="1985970"/>
                    <a:pt x="4938903" y="350971"/>
                    <a:pt x="4938903" y="271996"/>
                  </a:cubicBezTo>
                  <a:cubicBezTo>
                    <a:pt x="4936363" y="205828"/>
                    <a:pt x="4933823" y="137525"/>
                    <a:pt x="4931283" y="71356"/>
                  </a:cubicBezTo>
                  <a:cubicBezTo>
                    <a:pt x="4930013" y="44450"/>
                    <a:pt x="4928743" y="43180"/>
                    <a:pt x="4910233" y="41910"/>
                  </a:cubicBezTo>
                  <a:cubicBezTo>
                    <a:pt x="4898644" y="41910"/>
                    <a:pt x="4890918" y="41910"/>
                    <a:pt x="4879328" y="40640"/>
                  </a:cubicBezTo>
                  <a:cubicBezTo>
                    <a:pt x="4782752" y="36830"/>
                    <a:pt x="4682312" y="31750"/>
                    <a:pt x="4585735" y="30480"/>
                  </a:cubicBezTo>
                  <a:cubicBezTo>
                    <a:pt x="4350088" y="26670"/>
                    <a:pt x="4110578" y="25400"/>
                    <a:pt x="3874930" y="22860"/>
                  </a:cubicBezTo>
                  <a:lnTo>
                    <a:pt x="3596790" y="22860"/>
                  </a:lnTo>
                  <a:cubicBezTo>
                    <a:pt x="3473171" y="22860"/>
                    <a:pt x="3349553" y="22860"/>
                    <a:pt x="3229798" y="24130"/>
                  </a:cubicBezTo>
                  <a:cubicBezTo>
                    <a:pt x="3125495" y="25400"/>
                    <a:pt x="1367798" y="29210"/>
                    <a:pt x="1263495" y="29210"/>
                  </a:cubicBezTo>
                  <a:cubicBezTo>
                    <a:pt x="1093520" y="29210"/>
                    <a:pt x="923545" y="26670"/>
                    <a:pt x="753570" y="33020"/>
                  </a:cubicBezTo>
                  <a:cubicBezTo>
                    <a:pt x="664719" y="36830"/>
                    <a:pt x="579732" y="36830"/>
                    <a:pt x="494744" y="38100"/>
                  </a:cubicBezTo>
                  <a:cubicBezTo>
                    <a:pt x="347948" y="41910"/>
                    <a:pt x="201151" y="45720"/>
                    <a:pt x="54354" y="50800"/>
                  </a:cubicBezTo>
                  <a:cubicBezTo>
                    <a:pt x="36830" y="50800"/>
                    <a:pt x="34290" y="54281"/>
                    <a:pt x="33020" y="79894"/>
                  </a:cubicBezTo>
                  <a:cubicBezTo>
                    <a:pt x="31750" y="118315"/>
                    <a:pt x="31750" y="156735"/>
                    <a:pt x="30480" y="195155"/>
                  </a:cubicBezTo>
                  <a:cubicBezTo>
                    <a:pt x="29210" y="259189"/>
                    <a:pt x="26670" y="321089"/>
                    <a:pt x="25400" y="385123"/>
                  </a:cubicBezTo>
                  <a:cubicBezTo>
                    <a:pt x="20320" y="453425"/>
                    <a:pt x="26670" y="2122576"/>
                    <a:pt x="29210" y="2190879"/>
                  </a:cubicBezTo>
                  <a:cubicBezTo>
                    <a:pt x="29210" y="2263451"/>
                    <a:pt x="29210" y="2338157"/>
                    <a:pt x="30480" y="2410729"/>
                  </a:cubicBezTo>
                  <a:cubicBezTo>
                    <a:pt x="30480" y="2464090"/>
                    <a:pt x="33020" y="2517452"/>
                    <a:pt x="33020" y="2570813"/>
                  </a:cubicBezTo>
                  <a:cubicBezTo>
                    <a:pt x="33020" y="2628444"/>
                    <a:pt x="33020" y="2686074"/>
                    <a:pt x="31750" y="2742446"/>
                  </a:cubicBezTo>
                  <a:lnTo>
                    <a:pt x="31750" y="2752606"/>
                  </a:lnTo>
                  <a:cubicBezTo>
                    <a:pt x="31750" y="2762766"/>
                    <a:pt x="35560" y="2766576"/>
                    <a:pt x="44450" y="2766576"/>
                  </a:cubicBezTo>
                  <a:cubicBezTo>
                    <a:pt x="89122" y="2766576"/>
                    <a:pt x="143205" y="2767846"/>
                    <a:pt x="193425" y="2767846"/>
                  </a:cubicBezTo>
                  <a:cubicBezTo>
                    <a:pt x="266823" y="2767846"/>
                    <a:pt x="344084" y="2765306"/>
                    <a:pt x="417483" y="2767846"/>
                  </a:cubicBezTo>
                  <a:cubicBezTo>
                    <a:pt x="537238" y="2771656"/>
                    <a:pt x="656993" y="2774196"/>
                    <a:pt x="776748" y="2772926"/>
                  </a:cubicBezTo>
                  <a:cubicBezTo>
                    <a:pt x="854010" y="2771656"/>
                    <a:pt x="927408" y="2774196"/>
                    <a:pt x="1004669" y="2774196"/>
                  </a:cubicBezTo>
                  <a:cubicBezTo>
                    <a:pt x="1116698" y="2774196"/>
                    <a:pt x="1228727" y="2772926"/>
                    <a:pt x="1340757" y="2774196"/>
                  </a:cubicBezTo>
                  <a:cubicBezTo>
                    <a:pt x="1506869" y="2775466"/>
                    <a:pt x="3330238" y="2765306"/>
                    <a:pt x="3500212" y="2767846"/>
                  </a:cubicBezTo>
                  <a:cubicBezTo>
                    <a:pt x="3573611" y="2769116"/>
                    <a:pt x="3647009" y="2770386"/>
                    <a:pt x="3716545" y="2770386"/>
                  </a:cubicBezTo>
                  <a:cubicBezTo>
                    <a:pt x="3844026" y="2772926"/>
                    <a:pt x="3967644" y="2769116"/>
                    <a:pt x="4095125" y="2772926"/>
                  </a:cubicBezTo>
                  <a:cubicBezTo>
                    <a:pt x="4199428" y="2775466"/>
                    <a:pt x="4303731" y="2775466"/>
                    <a:pt x="4408034" y="2778006"/>
                  </a:cubicBezTo>
                  <a:cubicBezTo>
                    <a:pt x="4562557" y="2781816"/>
                    <a:pt x="4717080" y="2784356"/>
                    <a:pt x="4871602" y="2785626"/>
                  </a:cubicBezTo>
                  <a:cubicBezTo>
                    <a:pt x="4918583" y="2785626"/>
                    <a:pt x="4936363" y="2784356"/>
                    <a:pt x="4956683" y="2784356"/>
                  </a:cubicBez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5362188" y="32526836"/>
            <a:ext cx="12985421" cy="7331524"/>
            <a:chOff x="0" y="0"/>
            <a:chExt cx="5012563" cy="2830076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38100" y="44450"/>
              <a:ext cx="4975733" cy="2785626"/>
            </a:xfrm>
            <a:custGeom>
              <a:avLst/>
              <a:gdLst/>
              <a:ahLst/>
              <a:cxnLst/>
              <a:rect r="r" b="b" t="t" l="l"/>
              <a:pathLst>
                <a:path h="2785626" w="4975733">
                  <a:moveTo>
                    <a:pt x="2540" y="2755146"/>
                  </a:moveTo>
                  <a:cubicBezTo>
                    <a:pt x="0" y="2764036"/>
                    <a:pt x="5080" y="2770386"/>
                    <a:pt x="31760" y="2771656"/>
                  </a:cubicBezTo>
                  <a:cubicBezTo>
                    <a:pt x="62664" y="2772926"/>
                    <a:pt x="89706" y="2772926"/>
                    <a:pt x="120610" y="2772926"/>
                  </a:cubicBezTo>
                  <a:cubicBezTo>
                    <a:pt x="244228" y="2774196"/>
                    <a:pt x="367847" y="2774196"/>
                    <a:pt x="495328" y="2775466"/>
                  </a:cubicBezTo>
                  <a:cubicBezTo>
                    <a:pt x="564863" y="2776736"/>
                    <a:pt x="634398" y="2778006"/>
                    <a:pt x="700071" y="2779276"/>
                  </a:cubicBezTo>
                  <a:cubicBezTo>
                    <a:pt x="815963" y="2780546"/>
                    <a:pt x="927992" y="2780546"/>
                    <a:pt x="1043884" y="2781816"/>
                  </a:cubicBezTo>
                  <a:cubicBezTo>
                    <a:pt x="1090241" y="2781816"/>
                    <a:pt x="1132734" y="2781816"/>
                    <a:pt x="1179091" y="2780546"/>
                  </a:cubicBezTo>
                  <a:cubicBezTo>
                    <a:pt x="1198407" y="2780546"/>
                    <a:pt x="1221585" y="2779276"/>
                    <a:pt x="1240901" y="2779276"/>
                  </a:cubicBezTo>
                  <a:cubicBezTo>
                    <a:pt x="1318162" y="2780546"/>
                    <a:pt x="2863390" y="2771656"/>
                    <a:pt x="2940651" y="2772926"/>
                  </a:cubicBezTo>
                  <a:cubicBezTo>
                    <a:pt x="3048817" y="2774196"/>
                    <a:pt x="3346274" y="2774196"/>
                    <a:pt x="3454439" y="2774196"/>
                  </a:cubicBezTo>
                  <a:cubicBezTo>
                    <a:pt x="3496933" y="2774196"/>
                    <a:pt x="3535564" y="2772926"/>
                    <a:pt x="3578058" y="2772926"/>
                  </a:cubicBezTo>
                  <a:lnTo>
                    <a:pt x="3786663" y="2776736"/>
                  </a:lnTo>
                  <a:cubicBezTo>
                    <a:pt x="3937323" y="2779276"/>
                    <a:pt x="4084120" y="2776736"/>
                    <a:pt x="4234779" y="2780546"/>
                  </a:cubicBezTo>
                  <a:cubicBezTo>
                    <a:pt x="4485879" y="2785626"/>
                    <a:pt x="4740842" y="2779276"/>
                    <a:pt x="4910963" y="2784356"/>
                  </a:cubicBezTo>
                  <a:cubicBezTo>
                    <a:pt x="4931283" y="2785626"/>
                    <a:pt x="4951603" y="2784356"/>
                    <a:pt x="4974463" y="2784356"/>
                  </a:cubicBezTo>
                  <a:lnTo>
                    <a:pt x="4974463" y="2724666"/>
                  </a:lnTo>
                  <a:cubicBezTo>
                    <a:pt x="4973193" y="2635221"/>
                    <a:pt x="4971923" y="2532767"/>
                    <a:pt x="4971923" y="2423909"/>
                  </a:cubicBezTo>
                  <a:cubicBezTo>
                    <a:pt x="4971923" y="2297976"/>
                    <a:pt x="4975733" y="2169908"/>
                    <a:pt x="4969383" y="2043975"/>
                  </a:cubicBezTo>
                  <a:cubicBezTo>
                    <a:pt x="4961763" y="1960731"/>
                    <a:pt x="4950333" y="319328"/>
                    <a:pt x="4950333" y="236084"/>
                  </a:cubicBezTo>
                  <a:cubicBezTo>
                    <a:pt x="4947793" y="178453"/>
                    <a:pt x="4946523" y="118688"/>
                    <a:pt x="4943983" y="61058"/>
                  </a:cubicBezTo>
                  <a:cubicBezTo>
                    <a:pt x="4943983" y="43982"/>
                    <a:pt x="4942713" y="26906"/>
                    <a:pt x="4941443" y="6350"/>
                  </a:cubicBezTo>
                  <a:cubicBezTo>
                    <a:pt x="4931283" y="3810"/>
                    <a:pt x="4922393" y="2540"/>
                    <a:pt x="4912233" y="1270"/>
                  </a:cubicBezTo>
                  <a:cubicBezTo>
                    <a:pt x="4904613" y="0"/>
                    <a:pt x="4896993" y="1270"/>
                    <a:pt x="4890643" y="1270"/>
                  </a:cubicBezTo>
                  <a:lnTo>
                    <a:pt x="12444" y="6350"/>
                  </a:lnTo>
                  <a:lnTo>
                    <a:pt x="2540" y="2755146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11430" y="16510"/>
              <a:ext cx="4951603" cy="2775466"/>
            </a:xfrm>
            <a:custGeom>
              <a:avLst/>
              <a:gdLst/>
              <a:ahLst/>
              <a:cxnLst/>
              <a:rect r="r" b="b" t="t" l="l"/>
              <a:pathLst>
                <a:path h="2775466" w="4951603">
                  <a:moveTo>
                    <a:pt x="4951603" y="2775466"/>
                  </a:moveTo>
                  <a:lnTo>
                    <a:pt x="0" y="2767846"/>
                  </a:lnTo>
                  <a:lnTo>
                    <a:pt x="0" y="981204"/>
                  </a:lnTo>
                  <a:lnTo>
                    <a:pt x="7620" y="20320"/>
                  </a:lnTo>
                  <a:lnTo>
                    <a:pt x="2484437" y="0"/>
                  </a:lnTo>
                  <a:lnTo>
                    <a:pt x="4930013" y="8890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-3810" y="0"/>
              <a:ext cx="4980813" cy="2802136"/>
            </a:xfrm>
            <a:custGeom>
              <a:avLst/>
              <a:gdLst/>
              <a:ahLst/>
              <a:cxnLst/>
              <a:rect r="r" b="b" t="t" l="l"/>
              <a:pathLst>
                <a:path h="2802136" w="4980813">
                  <a:moveTo>
                    <a:pt x="4946523" y="21590"/>
                  </a:moveTo>
                  <a:cubicBezTo>
                    <a:pt x="4947793" y="34290"/>
                    <a:pt x="4947793" y="44450"/>
                    <a:pt x="4949063" y="56415"/>
                  </a:cubicBezTo>
                  <a:cubicBezTo>
                    <a:pt x="4951603" y="114046"/>
                    <a:pt x="4952873" y="173811"/>
                    <a:pt x="4955413" y="231441"/>
                  </a:cubicBezTo>
                  <a:cubicBezTo>
                    <a:pt x="4955413" y="314685"/>
                    <a:pt x="4968113" y="1956088"/>
                    <a:pt x="4974463" y="2039332"/>
                  </a:cubicBezTo>
                  <a:cubicBezTo>
                    <a:pt x="4980813" y="2165265"/>
                    <a:pt x="4977003" y="2293333"/>
                    <a:pt x="4977003" y="2419266"/>
                  </a:cubicBezTo>
                  <a:cubicBezTo>
                    <a:pt x="4977003" y="2530259"/>
                    <a:pt x="4978273" y="2632713"/>
                    <a:pt x="4979543" y="2741176"/>
                  </a:cubicBezTo>
                  <a:lnTo>
                    <a:pt x="4979543" y="2800866"/>
                  </a:lnTo>
                  <a:cubicBezTo>
                    <a:pt x="4956683" y="2800866"/>
                    <a:pt x="4936363" y="2802136"/>
                    <a:pt x="4916043" y="2800866"/>
                  </a:cubicBezTo>
                  <a:cubicBezTo>
                    <a:pt x="4670722" y="2795786"/>
                    <a:pt x="4415760" y="2802136"/>
                    <a:pt x="4164661" y="2797056"/>
                  </a:cubicBezTo>
                  <a:cubicBezTo>
                    <a:pt x="4014001" y="2793246"/>
                    <a:pt x="3867204" y="2795786"/>
                    <a:pt x="3716545" y="2793246"/>
                  </a:cubicBezTo>
                  <a:lnTo>
                    <a:pt x="3507939" y="2789436"/>
                  </a:lnTo>
                  <a:cubicBezTo>
                    <a:pt x="3465445" y="2789436"/>
                    <a:pt x="3426814" y="2790706"/>
                    <a:pt x="3384320" y="2790706"/>
                  </a:cubicBezTo>
                  <a:cubicBezTo>
                    <a:pt x="3276154" y="2789436"/>
                    <a:pt x="2978698" y="2790706"/>
                    <a:pt x="2870532" y="2789436"/>
                  </a:cubicBezTo>
                  <a:cubicBezTo>
                    <a:pt x="2793271" y="2788166"/>
                    <a:pt x="1248043" y="2797056"/>
                    <a:pt x="1170781" y="2795786"/>
                  </a:cubicBezTo>
                  <a:cubicBezTo>
                    <a:pt x="1151466" y="2795786"/>
                    <a:pt x="1128288" y="2797056"/>
                    <a:pt x="1108972" y="2797056"/>
                  </a:cubicBezTo>
                  <a:cubicBezTo>
                    <a:pt x="1062615" y="2797056"/>
                    <a:pt x="1020122" y="2798326"/>
                    <a:pt x="973765" y="2798326"/>
                  </a:cubicBezTo>
                  <a:cubicBezTo>
                    <a:pt x="857873" y="2798326"/>
                    <a:pt x="745844" y="2797056"/>
                    <a:pt x="629952" y="2795786"/>
                  </a:cubicBezTo>
                  <a:cubicBezTo>
                    <a:pt x="560416" y="2794516"/>
                    <a:pt x="490881" y="2793246"/>
                    <a:pt x="425209" y="2791976"/>
                  </a:cubicBezTo>
                  <a:cubicBezTo>
                    <a:pt x="301591" y="2790706"/>
                    <a:pt x="177972" y="2789436"/>
                    <a:pt x="50491" y="2789436"/>
                  </a:cubicBezTo>
                  <a:cubicBezTo>
                    <a:pt x="38100" y="2789436"/>
                    <a:pt x="29210" y="2789436"/>
                    <a:pt x="19050" y="2788166"/>
                  </a:cubicBezTo>
                  <a:cubicBezTo>
                    <a:pt x="10160" y="2786896"/>
                    <a:pt x="5080" y="2780546"/>
                    <a:pt x="7620" y="2771656"/>
                  </a:cubicBezTo>
                  <a:cubicBezTo>
                    <a:pt x="16510" y="2739436"/>
                    <a:pt x="12700" y="2686074"/>
                    <a:pt x="11430" y="2630578"/>
                  </a:cubicBezTo>
                  <a:cubicBezTo>
                    <a:pt x="10160" y="2517452"/>
                    <a:pt x="6350" y="2406460"/>
                    <a:pt x="7620" y="2293333"/>
                  </a:cubicBezTo>
                  <a:cubicBezTo>
                    <a:pt x="5080" y="2152459"/>
                    <a:pt x="0" y="408602"/>
                    <a:pt x="7620" y="265593"/>
                  </a:cubicBezTo>
                  <a:cubicBezTo>
                    <a:pt x="8890" y="237844"/>
                    <a:pt x="7620" y="207962"/>
                    <a:pt x="8890" y="180214"/>
                  </a:cubicBezTo>
                  <a:cubicBezTo>
                    <a:pt x="10160" y="135390"/>
                    <a:pt x="12700" y="86298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81396" y="30480"/>
                    <a:pt x="143205" y="29210"/>
                  </a:cubicBezTo>
                  <a:cubicBezTo>
                    <a:pt x="247508" y="25400"/>
                    <a:pt x="351811" y="22860"/>
                    <a:pt x="459977" y="20320"/>
                  </a:cubicBezTo>
                  <a:cubicBezTo>
                    <a:pt x="533375" y="17780"/>
                    <a:pt x="606773" y="16510"/>
                    <a:pt x="676309" y="13970"/>
                  </a:cubicBezTo>
                  <a:cubicBezTo>
                    <a:pt x="745844" y="11430"/>
                    <a:pt x="819242" y="8890"/>
                    <a:pt x="888777" y="8890"/>
                  </a:cubicBezTo>
                  <a:cubicBezTo>
                    <a:pt x="966039" y="7620"/>
                    <a:pt x="1043300" y="10160"/>
                    <a:pt x="1120562" y="8890"/>
                  </a:cubicBezTo>
                  <a:cubicBezTo>
                    <a:pt x="1217138" y="8890"/>
                    <a:pt x="2967109" y="6350"/>
                    <a:pt x="3063686" y="5080"/>
                  </a:cubicBezTo>
                  <a:cubicBezTo>
                    <a:pt x="3156399" y="3810"/>
                    <a:pt x="3249113" y="2540"/>
                    <a:pt x="3345690" y="2540"/>
                  </a:cubicBezTo>
                  <a:cubicBezTo>
                    <a:pt x="3504076" y="1270"/>
                    <a:pt x="3658599" y="0"/>
                    <a:pt x="3816984" y="0"/>
                  </a:cubicBezTo>
                  <a:cubicBezTo>
                    <a:pt x="3882657" y="0"/>
                    <a:pt x="3952192" y="2540"/>
                    <a:pt x="4017864" y="2540"/>
                  </a:cubicBezTo>
                  <a:cubicBezTo>
                    <a:pt x="4199428" y="3810"/>
                    <a:pt x="4384855" y="5080"/>
                    <a:pt x="4566420" y="7620"/>
                  </a:cubicBezTo>
                  <a:cubicBezTo>
                    <a:pt x="4662997" y="8890"/>
                    <a:pt x="4759573" y="12700"/>
                    <a:pt x="4856150" y="16510"/>
                  </a:cubicBezTo>
                  <a:lnTo>
                    <a:pt x="4916043" y="16510"/>
                  </a:lnTo>
                  <a:cubicBezTo>
                    <a:pt x="4927473" y="17780"/>
                    <a:pt x="4936363" y="20320"/>
                    <a:pt x="4946523" y="21590"/>
                  </a:cubicBezTo>
                  <a:close/>
                  <a:moveTo>
                    <a:pt x="4956683" y="2784356"/>
                  </a:moveTo>
                  <a:cubicBezTo>
                    <a:pt x="4957953" y="2767846"/>
                    <a:pt x="4959223" y="2755146"/>
                    <a:pt x="4959223" y="2742446"/>
                  </a:cubicBezTo>
                  <a:cubicBezTo>
                    <a:pt x="4957953" y="2622041"/>
                    <a:pt x="4956683" y="2508914"/>
                    <a:pt x="4956683" y="2387250"/>
                  </a:cubicBezTo>
                  <a:cubicBezTo>
                    <a:pt x="4956683" y="2331754"/>
                    <a:pt x="4959223" y="2276258"/>
                    <a:pt x="4957953" y="2220762"/>
                  </a:cubicBezTo>
                  <a:cubicBezTo>
                    <a:pt x="4957953" y="2169534"/>
                    <a:pt x="4956683" y="2116173"/>
                    <a:pt x="4955413" y="2064946"/>
                  </a:cubicBezTo>
                  <a:cubicBezTo>
                    <a:pt x="4950333" y="1985970"/>
                    <a:pt x="4938903" y="350971"/>
                    <a:pt x="4938903" y="271996"/>
                  </a:cubicBezTo>
                  <a:cubicBezTo>
                    <a:pt x="4936363" y="205828"/>
                    <a:pt x="4933823" y="137525"/>
                    <a:pt x="4931283" y="71356"/>
                  </a:cubicBezTo>
                  <a:cubicBezTo>
                    <a:pt x="4930013" y="44450"/>
                    <a:pt x="4928743" y="43180"/>
                    <a:pt x="4910233" y="41910"/>
                  </a:cubicBezTo>
                  <a:cubicBezTo>
                    <a:pt x="4898644" y="41910"/>
                    <a:pt x="4890918" y="41910"/>
                    <a:pt x="4879328" y="40640"/>
                  </a:cubicBezTo>
                  <a:cubicBezTo>
                    <a:pt x="4782752" y="36830"/>
                    <a:pt x="4682312" y="31750"/>
                    <a:pt x="4585735" y="30480"/>
                  </a:cubicBezTo>
                  <a:cubicBezTo>
                    <a:pt x="4350088" y="26670"/>
                    <a:pt x="4110578" y="25400"/>
                    <a:pt x="3874930" y="22860"/>
                  </a:cubicBezTo>
                  <a:lnTo>
                    <a:pt x="3596790" y="22860"/>
                  </a:lnTo>
                  <a:cubicBezTo>
                    <a:pt x="3473171" y="22860"/>
                    <a:pt x="3349553" y="22860"/>
                    <a:pt x="3229798" y="24130"/>
                  </a:cubicBezTo>
                  <a:cubicBezTo>
                    <a:pt x="3125495" y="25400"/>
                    <a:pt x="1367798" y="29210"/>
                    <a:pt x="1263495" y="29210"/>
                  </a:cubicBezTo>
                  <a:cubicBezTo>
                    <a:pt x="1093520" y="29210"/>
                    <a:pt x="923545" y="26670"/>
                    <a:pt x="753570" y="33020"/>
                  </a:cubicBezTo>
                  <a:cubicBezTo>
                    <a:pt x="664719" y="36830"/>
                    <a:pt x="579732" y="36830"/>
                    <a:pt x="494744" y="38100"/>
                  </a:cubicBezTo>
                  <a:cubicBezTo>
                    <a:pt x="347948" y="41910"/>
                    <a:pt x="201151" y="45720"/>
                    <a:pt x="54354" y="50800"/>
                  </a:cubicBezTo>
                  <a:cubicBezTo>
                    <a:pt x="36830" y="50800"/>
                    <a:pt x="34290" y="54281"/>
                    <a:pt x="33020" y="79894"/>
                  </a:cubicBezTo>
                  <a:cubicBezTo>
                    <a:pt x="31750" y="118315"/>
                    <a:pt x="31750" y="156735"/>
                    <a:pt x="30480" y="195155"/>
                  </a:cubicBezTo>
                  <a:cubicBezTo>
                    <a:pt x="29210" y="259189"/>
                    <a:pt x="26670" y="321089"/>
                    <a:pt x="25400" y="385123"/>
                  </a:cubicBezTo>
                  <a:cubicBezTo>
                    <a:pt x="20320" y="453425"/>
                    <a:pt x="26670" y="2122576"/>
                    <a:pt x="29210" y="2190879"/>
                  </a:cubicBezTo>
                  <a:cubicBezTo>
                    <a:pt x="29210" y="2263451"/>
                    <a:pt x="29210" y="2338157"/>
                    <a:pt x="30480" y="2410729"/>
                  </a:cubicBezTo>
                  <a:cubicBezTo>
                    <a:pt x="30480" y="2464090"/>
                    <a:pt x="33020" y="2517452"/>
                    <a:pt x="33020" y="2570813"/>
                  </a:cubicBezTo>
                  <a:cubicBezTo>
                    <a:pt x="33020" y="2628444"/>
                    <a:pt x="33020" y="2686074"/>
                    <a:pt x="31750" y="2742446"/>
                  </a:cubicBezTo>
                  <a:lnTo>
                    <a:pt x="31750" y="2752606"/>
                  </a:lnTo>
                  <a:cubicBezTo>
                    <a:pt x="31750" y="2762766"/>
                    <a:pt x="35560" y="2766576"/>
                    <a:pt x="44450" y="2766576"/>
                  </a:cubicBezTo>
                  <a:cubicBezTo>
                    <a:pt x="89122" y="2766576"/>
                    <a:pt x="143205" y="2767846"/>
                    <a:pt x="193425" y="2767846"/>
                  </a:cubicBezTo>
                  <a:cubicBezTo>
                    <a:pt x="266823" y="2767846"/>
                    <a:pt x="344084" y="2765306"/>
                    <a:pt x="417483" y="2767846"/>
                  </a:cubicBezTo>
                  <a:cubicBezTo>
                    <a:pt x="537238" y="2771656"/>
                    <a:pt x="656993" y="2774196"/>
                    <a:pt x="776748" y="2772926"/>
                  </a:cubicBezTo>
                  <a:cubicBezTo>
                    <a:pt x="854010" y="2771656"/>
                    <a:pt x="927408" y="2774196"/>
                    <a:pt x="1004669" y="2774196"/>
                  </a:cubicBezTo>
                  <a:cubicBezTo>
                    <a:pt x="1116698" y="2774196"/>
                    <a:pt x="1228727" y="2772926"/>
                    <a:pt x="1340757" y="2774196"/>
                  </a:cubicBezTo>
                  <a:cubicBezTo>
                    <a:pt x="1506869" y="2775466"/>
                    <a:pt x="3330238" y="2765306"/>
                    <a:pt x="3500212" y="2767846"/>
                  </a:cubicBezTo>
                  <a:cubicBezTo>
                    <a:pt x="3573611" y="2769116"/>
                    <a:pt x="3647009" y="2770386"/>
                    <a:pt x="3716545" y="2770386"/>
                  </a:cubicBezTo>
                  <a:cubicBezTo>
                    <a:pt x="3844026" y="2772926"/>
                    <a:pt x="3967644" y="2769116"/>
                    <a:pt x="4095125" y="2772926"/>
                  </a:cubicBezTo>
                  <a:cubicBezTo>
                    <a:pt x="4199428" y="2775466"/>
                    <a:pt x="4303731" y="2775466"/>
                    <a:pt x="4408034" y="2778006"/>
                  </a:cubicBezTo>
                  <a:cubicBezTo>
                    <a:pt x="4562557" y="2781816"/>
                    <a:pt x="4717080" y="2784356"/>
                    <a:pt x="4871602" y="2785626"/>
                  </a:cubicBezTo>
                  <a:cubicBezTo>
                    <a:pt x="4918583" y="2785626"/>
                    <a:pt x="4936363" y="2784356"/>
                    <a:pt x="4956683" y="2784356"/>
                  </a:cubicBez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5362188" y="13353176"/>
            <a:ext cx="12985421" cy="7191407"/>
            <a:chOff x="0" y="0"/>
            <a:chExt cx="5012563" cy="2775989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38100" y="44450"/>
              <a:ext cx="4975733" cy="2731538"/>
            </a:xfrm>
            <a:custGeom>
              <a:avLst/>
              <a:gdLst/>
              <a:ahLst/>
              <a:cxnLst/>
              <a:rect r="r" b="b" t="t" l="l"/>
              <a:pathLst>
                <a:path h="2731538" w="4975733">
                  <a:moveTo>
                    <a:pt x="2540" y="2701059"/>
                  </a:moveTo>
                  <a:cubicBezTo>
                    <a:pt x="0" y="2709949"/>
                    <a:pt x="5080" y="2716299"/>
                    <a:pt x="31760" y="2717569"/>
                  </a:cubicBezTo>
                  <a:cubicBezTo>
                    <a:pt x="62664" y="2718839"/>
                    <a:pt x="89706" y="2718839"/>
                    <a:pt x="120610" y="2718839"/>
                  </a:cubicBezTo>
                  <a:cubicBezTo>
                    <a:pt x="244228" y="2720109"/>
                    <a:pt x="367847" y="2720109"/>
                    <a:pt x="495328" y="2721379"/>
                  </a:cubicBezTo>
                  <a:cubicBezTo>
                    <a:pt x="564863" y="2722649"/>
                    <a:pt x="634398" y="2723919"/>
                    <a:pt x="700071" y="2725189"/>
                  </a:cubicBezTo>
                  <a:cubicBezTo>
                    <a:pt x="815963" y="2726459"/>
                    <a:pt x="927992" y="2726459"/>
                    <a:pt x="1043884" y="2727729"/>
                  </a:cubicBezTo>
                  <a:cubicBezTo>
                    <a:pt x="1090241" y="2727729"/>
                    <a:pt x="1132734" y="2727729"/>
                    <a:pt x="1179091" y="2726459"/>
                  </a:cubicBezTo>
                  <a:cubicBezTo>
                    <a:pt x="1198407" y="2726459"/>
                    <a:pt x="1221585" y="2725189"/>
                    <a:pt x="1240901" y="2725189"/>
                  </a:cubicBezTo>
                  <a:cubicBezTo>
                    <a:pt x="1318162" y="2726459"/>
                    <a:pt x="2863390" y="2717569"/>
                    <a:pt x="2940651" y="2718839"/>
                  </a:cubicBezTo>
                  <a:cubicBezTo>
                    <a:pt x="3048817" y="2720109"/>
                    <a:pt x="3346274" y="2720109"/>
                    <a:pt x="3454439" y="2720109"/>
                  </a:cubicBezTo>
                  <a:cubicBezTo>
                    <a:pt x="3496933" y="2720109"/>
                    <a:pt x="3535564" y="2718839"/>
                    <a:pt x="3578058" y="2718839"/>
                  </a:cubicBezTo>
                  <a:lnTo>
                    <a:pt x="3786663" y="2722649"/>
                  </a:lnTo>
                  <a:cubicBezTo>
                    <a:pt x="3937323" y="2725189"/>
                    <a:pt x="4084120" y="2722649"/>
                    <a:pt x="4234779" y="2726459"/>
                  </a:cubicBezTo>
                  <a:cubicBezTo>
                    <a:pt x="4485879" y="2731539"/>
                    <a:pt x="4740842" y="2725189"/>
                    <a:pt x="4910963" y="2730269"/>
                  </a:cubicBezTo>
                  <a:cubicBezTo>
                    <a:pt x="4931283" y="2731539"/>
                    <a:pt x="4951603" y="2730269"/>
                    <a:pt x="4974463" y="2730269"/>
                  </a:cubicBezTo>
                  <a:lnTo>
                    <a:pt x="4974463" y="2670579"/>
                  </a:lnTo>
                  <a:cubicBezTo>
                    <a:pt x="4973193" y="2582359"/>
                    <a:pt x="4971923" y="2481966"/>
                    <a:pt x="4971923" y="2375298"/>
                  </a:cubicBezTo>
                  <a:cubicBezTo>
                    <a:pt x="4971923" y="2251898"/>
                    <a:pt x="4975733" y="2126407"/>
                    <a:pt x="4969383" y="2003007"/>
                  </a:cubicBezTo>
                  <a:cubicBezTo>
                    <a:pt x="4961763" y="1921437"/>
                    <a:pt x="4950333" y="313055"/>
                    <a:pt x="4950333" y="231486"/>
                  </a:cubicBezTo>
                  <a:cubicBezTo>
                    <a:pt x="4947793" y="175014"/>
                    <a:pt x="4946523" y="116452"/>
                    <a:pt x="4943983" y="59981"/>
                  </a:cubicBezTo>
                  <a:cubicBezTo>
                    <a:pt x="4943983" y="43248"/>
                    <a:pt x="4942713" y="26516"/>
                    <a:pt x="4941443" y="6350"/>
                  </a:cubicBezTo>
                  <a:cubicBezTo>
                    <a:pt x="4931283" y="3810"/>
                    <a:pt x="4922393" y="2540"/>
                    <a:pt x="4912233" y="1270"/>
                  </a:cubicBezTo>
                  <a:cubicBezTo>
                    <a:pt x="4904613" y="0"/>
                    <a:pt x="4896993" y="1270"/>
                    <a:pt x="4890643" y="1270"/>
                  </a:cubicBezTo>
                  <a:lnTo>
                    <a:pt x="12444" y="6350"/>
                  </a:lnTo>
                  <a:lnTo>
                    <a:pt x="2540" y="2701059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11430" y="16510"/>
              <a:ext cx="4951603" cy="2721379"/>
            </a:xfrm>
            <a:custGeom>
              <a:avLst/>
              <a:gdLst/>
              <a:ahLst/>
              <a:cxnLst/>
              <a:rect r="r" b="b" t="t" l="l"/>
              <a:pathLst>
                <a:path h="2721379" w="4951603">
                  <a:moveTo>
                    <a:pt x="4951603" y="2721379"/>
                  </a:moveTo>
                  <a:lnTo>
                    <a:pt x="0" y="2713759"/>
                  </a:lnTo>
                  <a:lnTo>
                    <a:pt x="0" y="962178"/>
                  </a:lnTo>
                  <a:lnTo>
                    <a:pt x="7620" y="20320"/>
                  </a:lnTo>
                  <a:lnTo>
                    <a:pt x="2484437" y="0"/>
                  </a:lnTo>
                  <a:lnTo>
                    <a:pt x="4930013" y="8890"/>
                  </a:ln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-3810" y="0"/>
              <a:ext cx="4980813" cy="2748049"/>
            </a:xfrm>
            <a:custGeom>
              <a:avLst/>
              <a:gdLst/>
              <a:ahLst/>
              <a:cxnLst/>
              <a:rect r="r" b="b" t="t" l="l"/>
              <a:pathLst>
                <a:path h="2748049" w="4980813">
                  <a:moveTo>
                    <a:pt x="4946523" y="21590"/>
                  </a:moveTo>
                  <a:cubicBezTo>
                    <a:pt x="4947793" y="34290"/>
                    <a:pt x="4947793" y="44450"/>
                    <a:pt x="4949063" y="56325"/>
                  </a:cubicBezTo>
                  <a:cubicBezTo>
                    <a:pt x="4951603" y="112797"/>
                    <a:pt x="4952873" y="171359"/>
                    <a:pt x="4955413" y="227831"/>
                  </a:cubicBezTo>
                  <a:cubicBezTo>
                    <a:pt x="4955413" y="309400"/>
                    <a:pt x="4968113" y="1917782"/>
                    <a:pt x="4974463" y="1999352"/>
                  </a:cubicBezTo>
                  <a:cubicBezTo>
                    <a:pt x="4980813" y="2122752"/>
                    <a:pt x="4977003" y="2248243"/>
                    <a:pt x="4977003" y="2371643"/>
                  </a:cubicBezTo>
                  <a:cubicBezTo>
                    <a:pt x="4977003" y="2480402"/>
                    <a:pt x="4978273" y="2580796"/>
                    <a:pt x="4979543" y="2687089"/>
                  </a:cubicBezTo>
                  <a:lnTo>
                    <a:pt x="4979543" y="2746779"/>
                  </a:lnTo>
                  <a:cubicBezTo>
                    <a:pt x="4956683" y="2746779"/>
                    <a:pt x="4936363" y="2748049"/>
                    <a:pt x="4916043" y="2746779"/>
                  </a:cubicBezTo>
                  <a:cubicBezTo>
                    <a:pt x="4670722" y="2741699"/>
                    <a:pt x="4415760" y="2748049"/>
                    <a:pt x="4164661" y="2742969"/>
                  </a:cubicBezTo>
                  <a:cubicBezTo>
                    <a:pt x="4014001" y="2739159"/>
                    <a:pt x="3867204" y="2741699"/>
                    <a:pt x="3716545" y="2739159"/>
                  </a:cubicBezTo>
                  <a:lnTo>
                    <a:pt x="3507939" y="2735349"/>
                  </a:lnTo>
                  <a:cubicBezTo>
                    <a:pt x="3465445" y="2735349"/>
                    <a:pt x="3426814" y="2736619"/>
                    <a:pt x="3384320" y="2736619"/>
                  </a:cubicBezTo>
                  <a:cubicBezTo>
                    <a:pt x="3276154" y="2735349"/>
                    <a:pt x="2978698" y="2736619"/>
                    <a:pt x="2870532" y="2735349"/>
                  </a:cubicBezTo>
                  <a:cubicBezTo>
                    <a:pt x="2793271" y="2734079"/>
                    <a:pt x="1248043" y="2742969"/>
                    <a:pt x="1170781" y="2741699"/>
                  </a:cubicBezTo>
                  <a:cubicBezTo>
                    <a:pt x="1151466" y="2741699"/>
                    <a:pt x="1128288" y="2742969"/>
                    <a:pt x="1108972" y="2742969"/>
                  </a:cubicBezTo>
                  <a:cubicBezTo>
                    <a:pt x="1062615" y="2742969"/>
                    <a:pt x="1020122" y="2744239"/>
                    <a:pt x="973765" y="2744239"/>
                  </a:cubicBezTo>
                  <a:cubicBezTo>
                    <a:pt x="857873" y="2744239"/>
                    <a:pt x="745844" y="2742969"/>
                    <a:pt x="629952" y="2741699"/>
                  </a:cubicBezTo>
                  <a:cubicBezTo>
                    <a:pt x="560416" y="2740429"/>
                    <a:pt x="490881" y="2739159"/>
                    <a:pt x="425209" y="2737889"/>
                  </a:cubicBezTo>
                  <a:cubicBezTo>
                    <a:pt x="301591" y="2736619"/>
                    <a:pt x="177972" y="2735349"/>
                    <a:pt x="50491" y="2735349"/>
                  </a:cubicBezTo>
                  <a:cubicBezTo>
                    <a:pt x="38100" y="2735349"/>
                    <a:pt x="29210" y="2735349"/>
                    <a:pt x="19050" y="2734079"/>
                  </a:cubicBezTo>
                  <a:cubicBezTo>
                    <a:pt x="10160" y="2732809"/>
                    <a:pt x="5080" y="2726459"/>
                    <a:pt x="7620" y="2717569"/>
                  </a:cubicBezTo>
                  <a:cubicBezTo>
                    <a:pt x="16510" y="2685372"/>
                    <a:pt x="12700" y="2633084"/>
                    <a:pt x="11430" y="2578704"/>
                  </a:cubicBezTo>
                  <a:cubicBezTo>
                    <a:pt x="10160" y="2467853"/>
                    <a:pt x="6350" y="2359094"/>
                    <a:pt x="7620" y="2248243"/>
                  </a:cubicBezTo>
                  <a:cubicBezTo>
                    <a:pt x="5080" y="2110203"/>
                    <a:pt x="0" y="401427"/>
                    <a:pt x="7620" y="261295"/>
                  </a:cubicBezTo>
                  <a:cubicBezTo>
                    <a:pt x="8890" y="234105"/>
                    <a:pt x="7620" y="204824"/>
                    <a:pt x="8890" y="177634"/>
                  </a:cubicBezTo>
                  <a:cubicBezTo>
                    <a:pt x="10160" y="133712"/>
                    <a:pt x="12700" y="85607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81396" y="30480"/>
                    <a:pt x="143205" y="29210"/>
                  </a:cubicBezTo>
                  <a:cubicBezTo>
                    <a:pt x="247508" y="25400"/>
                    <a:pt x="351811" y="22860"/>
                    <a:pt x="459977" y="20320"/>
                  </a:cubicBezTo>
                  <a:cubicBezTo>
                    <a:pt x="533375" y="17780"/>
                    <a:pt x="606773" y="16510"/>
                    <a:pt x="676309" y="13970"/>
                  </a:cubicBezTo>
                  <a:cubicBezTo>
                    <a:pt x="745844" y="11430"/>
                    <a:pt x="819242" y="8890"/>
                    <a:pt x="888777" y="8890"/>
                  </a:cubicBezTo>
                  <a:cubicBezTo>
                    <a:pt x="966039" y="7620"/>
                    <a:pt x="1043300" y="10160"/>
                    <a:pt x="1120562" y="8890"/>
                  </a:cubicBezTo>
                  <a:cubicBezTo>
                    <a:pt x="1217138" y="8890"/>
                    <a:pt x="2967109" y="6350"/>
                    <a:pt x="3063686" y="5080"/>
                  </a:cubicBezTo>
                  <a:cubicBezTo>
                    <a:pt x="3156399" y="3810"/>
                    <a:pt x="3249113" y="2540"/>
                    <a:pt x="3345690" y="2540"/>
                  </a:cubicBezTo>
                  <a:cubicBezTo>
                    <a:pt x="3504076" y="1270"/>
                    <a:pt x="3658599" y="0"/>
                    <a:pt x="3816984" y="0"/>
                  </a:cubicBezTo>
                  <a:cubicBezTo>
                    <a:pt x="3882657" y="0"/>
                    <a:pt x="3952192" y="2540"/>
                    <a:pt x="4017864" y="2540"/>
                  </a:cubicBezTo>
                  <a:cubicBezTo>
                    <a:pt x="4199428" y="3810"/>
                    <a:pt x="4384855" y="5080"/>
                    <a:pt x="4566420" y="7620"/>
                  </a:cubicBezTo>
                  <a:cubicBezTo>
                    <a:pt x="4662997" y="8890"/>
                    <a:pt x="4759573" y="12700"/>
                    <a:pt x="4856150" y="16510"/>
                  </a:cubicBezTo>
                  <a:lnTo>
                    <a:pt x="4916043" y="16510"/>
                  </a:lnTo>
                  <a:cubicBezTo>
                    <a:pt x="4927473" y="17780"/>
                    <a:pt x="4936363" y="20320"/>
                    <a:pt x="4946523" y="21590"/>
                  </a:cubicBezTo>
                  <a:close/>
                  <a:moveTo>
                    <a:pt x="4956683" y="2730269"/>
                  </a:moveTo>
                  <a:cubicBezTo>
                    <a:pt x="4957953" y="2713759"/>
                    <a:pt x="4959223" y="2701059"/>
                    <a:pt x="4959223" y="2688359"/>
                  </a:cubicBezTo>
                  <a:cubicBezTo>
                    <a:pt x="4957953" y="2570338"/>
                    <a:pt x="4956683" y="2459487"/>
                    <a:pt x="4956683" y="2340270"/>
                  </a:cubicBezTo>
                  <a:cubicBezTo>
                    <a:pt x="4956683" y="2285891"/>
                    <a:pt x="4959223" y="2231511"/>
                    <a:pt x="4957953" y="2177131"/>
                  </a:cubicBezTo>
                  <a:cubicBezTo>
                    <a:pt x="4957953" y="2126935"/>
                    <a:pt x="4956683" y="2074647"/>
                    <a:pt x="4955413" y="2024450"/>
                  </a:cubicBezTo>
                  <a:cubicBezTo>
                    <a:pt x="4950333" y="1947064"/>
                    <a:pt x="4938903" y="344956"/>
                    <a:pt x="4938903" y="267570"/>
                  </a:cubicBezTo>
                  <a:cubicBezTo>
                    <a:pt x="4936363" y="202732"/>
                    <a:pt x="4933823" y="135803"/>
                    <a:pt x="4931283" y="70966"/>
                  </a:cubicBezTo>
                  <a:cubicBezTo>
                    <a:pt x="4930013" y="44450"/>
                    <a:pt x="4928743" y="43180"/>
                    <a:pt x="4910233" y="41910"/>
                  </a:cubicBezTo>
                  <a:cubicBezTo>
                    <a:pt x="4898644" y="41910"/>
                    <a:pt x="4890918" y="41910"/>
                    <a:pt x="4879328" y="40640"/>
                  </a:cubicBezTo>
                  <a:cubicBezTo>
                    <a:pt x="4782752" y="36830"/>
                    <a:pt x="4682312" y="31750"/>
                    <a:pt x="4585735" y="30480"/>
                  </a:cubicBezTo>
                  <a:cubicBezTo>
                    <a:pt x="4350088" y="26670"/>
                    <a:pt x="4110578" y="25400"/>
                    <a:pt x="3874930" y="22860"/>
                  </a:cubicBezTo>
                  <a:lnTo>
                    <a:pt x="3596790" y="22860"/>
                  </a:lnTo>
                  <a:cubicBezTo>
                    <a:pt x="3473171" y="22860"/>
                    <a:pt x="3349553" y="22860"/>
                    <a:pt x="3229798" y="24130"/>
                  </a:cubicBezTo>
                  <a:cubicBezTo>
                    <a:pt x="3125495" y="25400"/>
                    <a:pt x="1367798" y="29210"/>
                    <a:pt x="1263495" y="29210"/>
                  </a:cubicBezTo>
                  <a:cubicBezTo>
                    <a:pt x="1093520" y="29210"/>
                    <a:pt x="923545" y="26670"/>
                    <a:pt x="753570" y="33020"/>
                  </a:cubicBezTo>
                  <a:cubicBezTo>
                    <a:pt x="664719" y="36830"/>
                    <a:pt x="579732" y="36830"/>
                    <a:pt x="494744" y="38100"/>
                  </a:cubicBezTo>
                  <a:cubicBezTo>
                    <a:pt x="347948" y="41910"/>
                    <a:pt x="201151" y="45720"/>
                    <a:pt x="54354" y="50800"/>
                  </a:cubicBezTo>
                  <a:cubicBezTo>
                    <a:pt x="36830" y="50800"/>
                    <a:pt x="34290" y="54234"/>
                    <a:pt x="33020" y="79332"/>
                  </a:cubicBezTo>
                  <a:cubicBezTo>
                    <a:pt x="31750" y="116980"/>
                    <a:pt x="31750" y="154627"/>
                    <a:pt x="30480" y="192275"/>
                  </a:cubicBezTo>
                  <a:cubicBezTo>
                    <a:pt x="29210" y="255020"/>
                    <a:pt x="26670" y="315675"/>
                    <a:pt x="25400" y="378420"/>
                  </a:cubicBezTo>
                  <a:cubicBezTo>
                    <a:pt x="20320" y="445349"/>
                    <a:pt x="26670" y="2080921"/>
                    <a:pt x="29210" y="2147850"/>
                  </a:cubicBezTo>
                  <a:cubicBezTo>
                    <a:pt x="29210" y="2218962"/>
                    <a:pt x="29210" y="2292165"/>
                    <a:pt x="30480" y="2363277"/>
                  </a:cubicBezTo>
                  <a:cubicBezTo>
                    <a:pt x="30480" y="2415565"/>
                    <a:pt x="33020" y="2467853"/>
                    <a:pt x="33020" y="2520142"/>
                  </a:cubicBezTo>
                  <a:cubicBezTo>
                    <a:pt x="33020" y="2576613"/>
                    <a:pt x="33020" y="2633084"/>
                    <a:pt x="31750" y="2688359"/>
                  </a:cubicBezTo>
                  <a:lnTo>
                    <a:pt x="31750" y="2698519"/>
                  </a:lnTo>
                  <a:cubicBezTo>
                    <a:pt x="31750" y="2708679"/>
                    <a:pt x="35560" y="2712489"/>
                    <a:pt x="44450" y="2712489"/>
                  </a:cubicBezTo>
                  <a:cubicBezTo>
                    <a:pt x="89122" y="2712489"/>
                    <a:pt x="143205" y="2713759"/>
                    <a:pt x="193425" y="2713759"/>
                  </a:cubicBezTo>
                  <a:cubicBezTo>
                    <a:pt x="266823" y="2713759"/>
                    <a:pt x="344084" y="2711219"/>
                    <a:pt x="417483" y="2713759"/>
                  </a:cubicBezTo>
                  <a:cubicBezTo>
                    <a:pt x="537238" y="2717569"/>
                    <a:pt x="656993" y="2720109"/>
                    <a:pt x="776748" y="2718839"/>
                  </a:cubicBezTo>
                  <a:cubicBezTo>
                    <a:pt x="854010" y="2717569"/>
                    <a:pt x="927408" y="2720109"/>
                    <a:pt x="1004669" y="2720109"/>
                  </a:cubicBezTo>
                  <a:cubicBezTo>
                    <a:pt x="1116698" y="2720109"/>
                    <a:pt x="1228727" y="2718839"/>
                    <a:pt x="1340757" y="2720109"/>
                  </a:cubicBezTo>
                  <a:cubicBezTo>
                    <a:pt x="1506869" y="2721379"/>
                    <a:pt x="3330238" y="2711219"/>
                    <a:pt x="3500212" y="2713759"/>
                  </a:cubicBezTo>
                  <a:cubicBezTo>
                    <a:pt x="3573611" y="2715029"/>
                    <a:pt x="3647009" y="2716299"/>
                    <a:pt x="3716545" y="2716299"/>
                  </a:cubicBezTo>
                  <a:cubicBezTo>
                    <a:pt x="3844026" y="2718839"/>
                    <a:pt x="3967644" y="2715029"/>
                    <a:pt x="4095125" y="2718839"/>
                  </a:cubicBezTo>
                  <a:cubicBezTo>
                    <a:pt x="4199428" y="2721379"/>
                    <a:pt x="4303731" y="2721379"/>
                    <a:pt x="4408034" y="2723919"/>
                  </a:cubicBezTo>
                  <a:cubicBezTo>
                    <a:pt x="4562557" y="2727729"/>
                    <a:pt x="4717080" y="2730269"/>
                    <a:pt x="4871602" y="2731539"/>
                  </a:cubicBezTo>
                  <a:cubicBezTo>
                    <a:pt x="4918583" y="2731539"/>
                    <a:pt x="4936363" y="2730269"/>
                    <a:pt x="4956683" y="2730269"/>
                  </a:cubicBez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5051226" y="2751608"/>
            <a:ext cx="20173549" cy="3486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239"/>
              </a:lnSpc>
            </a:pPr>
            <a:r>
              <a:rPr lang="en-US" sz="14710" spc="-588">
                <a:solidFill>
                  <a:srgbClr val="2B3B8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RESEARCH ON TEMPERATURE CHANGE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5560750" y="6311110"/>
            <a:ext cx="19154500" cy="1269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148"/>
              </a:lnSpc>
              <a:spcBef>
                <a:spcPct val="0"/>
              </a:spcBef>
            </a:pPr>
            <a:r>
              <a:rPr lang="en-US" b="true" sz="3677" u="none">
                <a:solidFill>
                  <a:srgbClr val="2B3B8F"/>
                </a:solidFill>
                <a:latin typeface="Quicksand"/>
                <a:ea typeface="Quicksand"/>
                <a:cs typeface="Quicksand"/>
                <a:sym typeface="Quicksand"/>
              </a:rPr>
              <a:t>Form groups of three. Research and devise a portable storage box that will keep the drinks hot. Include a creative title and use this space to introduce your research.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2006830" y="8473927"/>
            <a:ext cx="25079720" cy="9020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71"/>
              </a:lnSpc>
            </a:pPr>
            <a:r>
              <a:rPr lang="en-US" sz="5976">
                <a:solidFill>
                  <a:srgbClr val="F5F5F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OBJECTIVE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2006830" y="13381625"/>
            <a:ext cx="11645922" cy="9020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171"/>
              </a:lnSpc>
              <a:spcBef>
                <a:spcPct val="0"/>
              </a:spcBef>
            </a:pPr>
            <a:r>
              <a:rPr lang="en-US" sz="5976" u="none">
                <a:solidFill>
                  <a:srgbClr val="F5F5F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METHODOLOGY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2006830" y="21323989"/>
            <a:ext cx="5716808" cy="9020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171"/>
              </a:lnSpc>
              <a:spcBef>
                <a:spcPct val="0"/>
              </a:spcBef>
            </a:pPr>
            <a:r>
              <a:rPr lang="en-US" sz="5976" u="none">
                <a:solidFill>
                  <a:srgbClr val="F5F5F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VISUALS AREA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2006830" y="32561865"/>
            <a:ext cx="11645922" cy="9020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171"/>
              </a:lnSpc>
              <a:spcBef>
                <a:spcPct val="0"/>
              </a:spcBef>
            </a:pPr>
            <a:r>
              <a:rPr lang="en-US" sz="5976" u="none">
                <a:solidFill>
                  <a:srgbClr val="F5F5F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ANALYSIS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5362188" y="32561865"/>
            <a:ext cx="11645922" cy="9020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171"/>
              </a:lnSpc>
              <a:spcBef>
                <a:spcPct val="0"/>
              </a:spcBef>
            </a:pPr>
            <a:r>
              <a:rPr lang="en-US" sz="5976" u="none">
                <a:solidFill>
                  <a:srgbClr val="F5F5F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CONCLUSION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5440628" y="13381625"/>
            <a:ext cx="11645922" cy="9020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171"/>
              </a:lnSpc>
              <a:spcBef>
                <a:spcPct val="0"/>
              </a:spcBef>
            </a:pPr>
            <a:r>
              <a:rPr lang="en-US" sz="5976" u="none">
                <a:solidFill>
                  <a:srgbClr val="F5F5F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RESULTS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2722306" y="10089880"/>
            <a:ext cx="24831388" cy="529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76"/>
              </a:lnSpc>
              <a:spcBef>
                <a:spcPct val="0"/>
              </a:spcBef>
            </a:pPr>
            <a:r>
              <a:rPr lang="en-US" b="true" sz="3125" u="none">
                <a:solidFill>
                  <a:srgbClr val="2B3B8F"/>
                </a:solidFill>
                <a:latin typeface="Quicksand"/>
                <a:ea typeface="Quicksand"/>
                <a:cs typeface="Quicksand"/>
                <a:sym typeface="Quicksand"/>
              </a:rPr>
              <a:t>What is the expected outcome of the research?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2722306" y="23184914"/>
            <a:ext cx="24831388" cy="529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76"/>
              </a:lnSpc>
              <a:spcBef>
                <a:spcPct val="0"/>
              </a:spcBef>
            </a:pPr>
            <a:r>
              <a:rPr lang="en-US" b="true" sz="3125" u="none">
                <a:solidFill>
                  <a:srgbClr val="2B3B8F"/>
                </a:solidFill>
                <a:latin typeface="Quicksand"/>
                <a:ea typeface="Quicksand"/>
                <a:cs typeface="Quicksand"/>
                <a:sym typeface="Quicksand"/>
              </a:rPr>
              <a:t>Put illustration or photo of the device. You can also place graphs to visually show the results of the research.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2722306" y="15084706"/>
            <a:ext cx="11397590" cy="2184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4900" indent="-337450" lvl="1">
              <a:lnSpc>
                <a:spcPts val="4376"/>
              </a:lnSpc>
              <a:buFont typeface="Arial"/>
              <a:buChar char="•"/>
            </a:pPr>
            <a:r>
              <a:rPr lang="en-US" b="true" sz="3125" u="none">
                <a:solidFill>
                  <a:srgbClr val="2B3B8F"/>
                </a:solidFill>
                <a:latin typeface="Quicksand"/>
                <a:ea typeface="Quicksand"/>
                <a:cs typeface="Quicksand"/>
                <a:sym typeface="Quicksand"/>
              </a:rPr>
              <a:t>What materials have you used?</a:t>
            </a:r>
          </a:p>
          <a:p>
            <a:pPr algn="l" marL="674900" indent="-337450" lvl="1">
              <a:lnSpc>
                <a:spcPts val="4376"/>
              </a:lnSpc>
              <a:buFont typeface="Arial"/>
              <a:buChar char="•"/>
            </a:pPr>
            <a:r>
              <a:rPr lang="en-US" b="true" sz="3125" u="none">
                <a:solidFill>
                  <a:srgbClr val="2B3B8F"/>
                </a:solidFill>
                <a:latin typeface="Quicksand"/>
                <a:ea typeface="Quicksand"/>
                <a:cs typeface="Quicksand"/>
                <a:sym typeface="Quicksand"/>
              </a:rPr>
              <a:t>How did you test the device created? </a:t>
            </a:r>
          </a:p>
          <a:p>
            <a:pPr algn="l" marL="674900" indent="-337450" lvl="1">
              <a:lnSpc>
                <a:spcPts val="4376"/>
              </a:lnSpc>
              <a:buFont typeface="Arial"/>
              <a:buChar char="•"/>
            </a:pPr>
            <a:r>
              <a:rPr lang="en-US" b="true" sz="3125" u="none">
                <a:solidFill>
                  <a:srgbClr val="2B3B8F"/>
                </a:solidFill>
                <a:latin typeface="Quicksand"/>
                <a:ea typeface="Quicksand"/>
                <a:cs typeface="Quicksand"/>
                <a:sym typeface="Quicksand"/>
              </a:rPr>
              <a:t>How did you collect data for the research?</a:t>
            </a:r>
          </a:p>
          <a:p>
            <a:pPr algn="l" marL="674900" indent="-337450" lvl="1">
              <a:lnSpc>
                <a:spcPts val="4376"/>
              </a:lnSpc>
              <a:buFont typeface="Arial"/>
              <a:buChar char="•"/>
            </a:pPr>
            <a:r>
              <a:rPr lang="en-US" b="true" sz="3125" u="none">
                <a:solidFill>
                  <a:srgbClr val="2B3B8F"/>
                </a:solidFill>
                <a:latin typeface="Quicksand"/>
                <a:ea typeface="Quicksand"/>
                <a:cs typeface="Quicksand"/>
                <a:sym typeface="Quicksand"/>
              </a:rPr>
              <a:t>How will these data be analyzed?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2722306" y="34264946"/>
            <a:ext cx="11397590" cy="1632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4900" indent="-337450" lvl="1">
              <a:lnSpc>
                <a:spcPts val="4376"/>
              </a:lnSpc>
              <a:buFont typeface="Arial"/>
              <a:buChar char="•"/>
            </a:pPr>
            <a:r>
              <a:rPr lang="en-US" b="true" sz="3125" u="none">
                <a:solidFill>
                  <a:srgbClr val="2B3B8F"/>
                </a:solidFill>
                <a:latin typeface="Quicksand"/>
                <a:ea typeface="Quicksand"/>
                <a:cs typeface="Quicksand"/>
                <a:sym typeface="Quicksand"/>
              </a:rPr>
              <a:t>Which materials releases more heat?</a:t>
            </a:r>
          </a:p>
          <a:p>
            <a:pPr algn="l" marL="674900" indent="-337450" lvl="1">
              <a:lnSpc>
                <a:spcPts val="4376"/>
              </a:lnSpc>
              <a:buFont typeface="Arial"/>
              <a:buChar char="•"/>
            </a:pPr>
            <a:r>
              <a:rPr lang="en-US" b="true" sz="3125" u="none">
                <a:solidFill>
                  <a:srgbClr val="2B3B8F"/>
                </a:solidFill>
                <a:latin typeface="Quicksand"/>
                <a:ea typeface="Quicksand"/>
                <a:cs typeface="Quicksand"/>
                <a:sym typeface="Quicksand"/>
              </a:rPr>
              <a:t>How does the change in the number of materials affect the temperature of the drinks inside the device?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6156104" y="34264946"/>
            <a:ext cx="11397590" cy="1632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76"/>
              </a:lnSpc>
              <a:spcBef>
                <a:spcPct val="0"/>
              </a:spcBef>
            </a:pPr>
            <a:r>
              <a:rPr lang="en-US" b="true" sz="3125" u="none">
                <a:solidFill>
                  <a:srgbClr val="2B3B8F"/>
                </a:solidFill>
                <a:latin typeface="Quicksand"/>
                <a:ea typeface="Quicksand"/>
                <a:cs typeface="Quicksand"/>
                <a:sym typeface="Quicksand"/>
              </a:rPr>
              <a:t>Summarize the study by stating the main points you want your audience to remember. You can also add recommendations for future research.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6156104" y="15084706"/>
            <a:ext cx="11397590" cy="1081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76"/>
              </a:lnSpc>
              <a:spcBef>
                <a:spcPct val="0"/>
              </a:spcBef>
            </a:pPr>
            <a:r>
              <a:rPr lang="en-US" b="true" sz="3125" u="none">
                <a:solidFill>
                  <a:srgbClr val="2B3B8F"/>
                </a:solidFill>
                <a:latin typeface="Quicksand"/>
                <a:ea typeface="Quicksand"/>
                <a:cs typeface="Quicksand"/>
                <a:sym typeface="Quicksand"/>
              </a:rPr>
              <a:t>Highlight significant outcomes in bullet form.</a:t>
            </a:r>
          </a:p>
          <a:p>
            <a:pPr algn="l" marL="674900" indent="-337450" lvl="1">
              <a:lnSpc>
                <a:spcPts val="4376"/>
              </a:lnSpc>
              <a:buFont typeface="Arial"/>
              <a:buChar char="•"/>
            </a:pPr>
            <a:r>
              <a:rPr lang="en-US" b="true" sz="3125" u="none">
                <a:solidFill>
                  <a:srgbClr val="2B3B8F"/>
                </a:solidFill>
                <a:latin typeface="Quicksand"/>
                <a:ea typeface="Quicksand"/>
                <a:cs typeface="Quicksand"/>
                <a:sym typeface="Quicksand"/>
              </a:rPr>
              <a:t>Did the research achieve the expected outcome?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DAGtcHTstO0</dc:identifier>
  <dcterms:modified xsi:type="dcterms:W3CDTF">2011-08-01T06:04:30Z</dcterms:modified>
  <cp:revision>1</cp:revision>
  <dc:title>Playful Template</dc:title>
</cp:coreProperties>
</file>