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30276800" cy="42799000"/>
  <p:notesSz cx="6858000" cy="9144000"/>
  <p:embeddedFontLst>
    <p:embeddedFont>
      <p:font typeface="Balgin condensed" charset="1" panose="00000306000000000000"/>
      <p:regular r:id="rId7"/>
    </p:embeddedFont>
    <p:embeddedFont>
      <p:font typeface="Futura" charset="1" panose="020B0502020204020303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28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8133920" y="30358704"/>
            <a:ext cx="12106182" cy="9817013"/>
          </a:xfrm>
          <a:custGeom>
            <a:avLst/>
            <a:gdLst/>
            <a:ahLst/>
            <a:cxnLst/>
            <a:rect r="r" b="b" t="t" l="l"/>
            <a:pathLst>
              <a:path h="9817013" w="12106182">
                <a:moveTo>
                  <a:pt x="12106182" y="0"/>
                </a:moveTo>
                <a:lnTo>
                  <a:pt x="0" y="0"/>
                </a:lnTo>
                <a:lnTo>
                  <a:pt x="0" y="9817013"/>
                </a:lnTo>
                <a:lnTo>
                  <a:pt x="12106182" y="9817013"/>
                </a:lnTo>
                <a:lnTo>
                  <a:pt x="1210618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4389024" y="14262227"/>
            <a:ext cx="18854126" cy="14706218"/>
          </a:xfrm>
          <a:custGeom>
            <a:avLst/>
            <a:gdLst/>
            <a:ahLst/>
            <a:cxnLst/>
            <a:rect r="r" b="b" t="t" l="l"/>
            <a:pathLst>
              <a:path h="14706218" w="18854126">
                <a:moveTo>
                  <a:pt x="0" y="0"/>
                </a:moveTo>
                <a:lnTo>
                  <a:pt x="18854126" y="0"/>
                </a:lnTo>
                <a:lnTo>
                  <a:pt x="18854126" y="14706218"/>
                </a:lnTo>
                <a:lnTo>
                  <a:pt x="0" y="14706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385667" y="12359138"/>
            <a:ext cx="12327053" cy="6966842"/>
            <a:chOff x="0" y="0"/>
            <a:chExt cx="1103505" cy="62366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03505" cy="623665"/>
            </a:xfrm>
            <a:custGeom>
              <a:avLst/>
              <a:gdLst/>
              <a:ahLst/>
              <a:cxnLst/>
              <a:rect r="r" b="b" t="t" l="l"/>
              <a:pathLst>
                <a:path h="623665" w="1103505">
                  <a:moveTo>
                    <a:pt x="0" y="0"/>
                  </a:moveTo>
                  <a:lnTo>
                    <a:pt x="1103505" y="0"/>
                  </a:lnTo>
                  <a:lnTo>
                    <a:pt x="1103505" y="623665"/>
                  </a:lnTo>
                  <a:lnTo>
                    <a:pt x="0" y="623665"/>
                  </a:lnTo>
                  <a:close/>
                </a:path>
              </a:pathLst>
            </a:custGeom>
            <a:solidFill>
              <a:srgbClr val="C521E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19075"/>
              <a:ext cx="1103505" cy="842740"/>
            </a:xfrm>
            <a:prstGeom prst="rect">
              <a:avLst/>
            </a:prstGeom>
          </p:spPr>
          <p:txBody>
            <a:bodyPr anchor="ctr" rtlCol="false" tIns="93412" lIns="93412" bIns="93412" rIns="93412"/>
            <a:lstStyle/>
            <a:p>
              <a:pPr algn="ctr">
                <a:lnSpc>
                  <a:spcPts val="7722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105431" y="12078902"/>
            <a:ext cx="12327053" cy="6966842"/>
            <a:chOff x="0" y="0"/>
            <a:chExt cx="1103505" cy="62366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03505" cy="623665"/>
            </a:xfrm>
            <a:custGeom>
              <a:avLst/>
              <a:gdLst/>
              <a:ahLst/>
              <a:cxnLst/>
              <a:rect r="r" b="b" t="t" l="l"/>
              <a:pathLst>
                <a:path h="623665" w="1103505">
                  <a:moveTo>
                    <a:pt x="0" y="0"/>
                  </a:moveTo>
                  <a:lnTo>
                    <a:pt x="1103505" y="0"/>
                  </a:lnTo>
                  <a:lnTo>
                    <a:pt x="1103505" y="623665"/>
                  </a:lnTo>
                  <a:lnTo>
                    <a:pt x="0" y="623665"/>
                  </a:lnTo>
                  <a:close/>
                </a:path>
              </a:pathLst>
            </a:custGeom>
            <a:solidFill>
              <a:srgbClr val="FBF1F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19075"/>
              <a:ext cx="1103505" cy="842740"/>
            </a:xfrm>
            <a:prstGeom prst="rect">
              <a:avLst/>
            </a:prstGeom>
          </p:spPr>
          <p:txBody>
            <a:bodyPr anchor="ctr" rtlCol="false" tIns="93412" lIns="93412" bIns="93412" rIns="93412"/>
            <a:lstStyle/>
            <a:p>
              <a:pPr algn="ctr">
                <a:lnSpc>
                  <a:spcPts val="7722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335737" y="32424530"/>
            <a:ext cx="12327053" cy="7349042"/>
            <a:chOff x="0" y="0"/>
            <a:chExt cx="1103505" cy="65787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03505" cy="657879"/>
            </a:xfrm>
            <a:custGeom>
              <a:avLst/>
              <a:gdLst/>
              <a:ahLst/>
              <a:cxnLst/>
              <a:rect r="r" b="b" t="t" l="l"/>
              <a:pathLst>
                <a:path h="657879" w="1103505">
                  <a:moveTo>
                    <a:pt x="0" y="0"/>
                  </a:moveTo>
                  <a:lnTo>
                    <a:pt x="1103505" y="0"/>
                  </a:lnTo>
                  <a:lnTo>
                    <a:pt x="1103505" y="657879"/>
                  </a:lnTo>
                  <a:lnTo>
                    <a:pt x="0" y="657879"/>
                  </a:lnTo>
                  <a:close/>
                </a:path>
              </a:pathLst>
            </a:custGeom>
            <a:solidFill>
              <a:srgbClr val="C521E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19075"/>
              <a:ext cx="1103505" cy="876954"/>
            </a:xfrm>
            <a:prstGeom prst="rect">
              <a:avLst/>
            </a:prstGeom>
          </p:spPr>
          <p:txBody>
            <a:bodyPr anchor="ctr" rtlCol="false" tIns="93412" lIns="93412" bIns="93412" rIns="93412"/>
            <a:lstStyle/>
            <a:p>
              <a:pPr algn="ctr">
                <a:lnSpc>
                  <a:spcPts val="7722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055501" y="32144294"/>
            <a:ext cx="12327053" cy="7349042"/>
            <a:chOff x="0" y="0"/>
            <a:chExt cx="1103505" cy="65787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03505" cy="657879"/>
            </a:xfrm>
            <a:custGeom>
              <a:avLst/>
              <a:gdLst/>
              <a:ahLst/>
              <a:cxnLst/>
              <a:rect r="r" b="b" t="t" l="l"/>
              <a:pathLst>
                <a:path h="657879" w="1103505">
                  <a:moveTo>
                    <a:pt x="0" y="0"/>
                  </a:moveTo>
                  <a:lnTo>
                    <a:pt x="1103505" y="0"/>
                  </a:lnTo>
                  <a:lnTo>
                    <a:pt x="1103505" y="657879"/>
                  </a:lnTo>
                  <a:lnTo>
                    <a:pt x="0" y="657879"/>
                  </a:lnTo>
                  <a:close/>
                </a:path>
              </a:pathLst>
            </a:custGeom>
            <a:solidFill>
              <a:srgbClr val="FBF1F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19075"/>
              <a:ext cx="1103505" cy="876954"/>
            </a:xfrm>
            <a:prstGeom prst="rect">
              <a:avLst/>
            </a:prstGeom>
          </p:spPr>
          <p:txBody>
            <a:bodyPr anchor="ctr" rtlCol="false" tIns="93412" lIns="93412" bIns="93412" rIns="93412"/>
            <a:lstStyle/>
            <a:p>
              <a:pPr algn="ctr">
                <a:lnSpc>
                  <a:spcPts val="7722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26350172" y="8634869"/>
            <a:ext cx="12106182" cy="9817013"/>
          </a:xfrm>
          <a:custGeom>
            <a:avLst/>
            <a:gdLst/>
            <a:ahLst/>
            <a:cxnLst/>
            <a:rect r="r" b="b" t="t" l="l"/>
            <a:pathLst>
              <a:path h="9817013" w="12106182">
                <a:moveTo>
                  <a:pt x="0" y="0"/>
                </a:moveTo>
                <a:lnTo>
                  <a:pt x="12106182" y="0"/>
                </a:lnTo>
                <a:lnTo>
                  <a:pt x="12106182" y="9817013"/>
                </a:lnTo>
                <a:lnTo>
                  <a:pt x="0" y="98170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5928415" y="12359138"/>
            <a:ext cx="12327053" cy="15529542"/>
            <a:chOff x="0" y="0"/>
            <a:chExt cx="1103505" cy="139018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103505" cy="1390189"/>
            </a:xfrm>
            <a:custGeom>
              <a:avLst/>
              <a:gdLst/>
              <a:ahLst/>
              <a:cxnLst/>
              <a:rect r="r" b="b" t="t" l="l"/>
              <a:pathLst>
                <a:path h="1390189" w="1103505">
                  <a:moveTo>
                    <a:pt x="0" y="0"/>
                  </a:moveTo>
                  <a:lnTo>
                    <a:pt x="1103505" y="0"/>
                  </a:lnTo>
                  <a:lnTo>
                    <a:pt x="1103505" y="1390189"/>
                  </a:lnTo>
                  <a:lnTo>
                    <a:pt x="0" y="1390189"/>
                  </a:lnTo>
                  <a:close/>
                </a:path>
              </a:pathLst>
            </a:custGeom>
            <a:solidFill>
              <a:srgbClr val="C521E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19075"/>
              <a:ext cx="1103505" cy="1609264"/>
            </a:xfrm>
            <a:prstGeom prst="rect">
              <a:avLst/>
            </a:prstGeom>
          </p:spPr>
          <p:txBody>
            <a:bodyPr anchor="ctr" rtlCol="false" tIns="93412" lIns="93412" bIns="93412" rIns="93412"/>
            <a:lstStyle/>
            <a:p>
              <a:pPr algn="ctr">
                <a:lnSpc>
                  <a:spcPts val="7722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648179" y="12078902"/>
            <a:ext cx="12327053" cy="15529542"/>
            <a:chOff x="0" y="0"/>
            <a:chExt cx="1103505" cy="139018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03505" cy="1390189"/>
            </a:xfrm>
            <a:custGeom>
              <a:avLst/>
              <a:gdLst/>
              <a:ahLst/>
              <a:cxnLst/>
              <a:rect r="r" b="b" t="t" l="l"/>
              <a:pathLst>
                <a:path h="1390189" w="1103505">
                  <a:moveTo>
                    <a:pt x="0" y="0"/>
                  </a:moveTo>
                  <a:lnTo>
                    <a:pt x="1103505" y="0"/>
                  </a:lnTo>
                  <a:lnTo>
                    <a:pt x="1103505" y="1390189"/>
                  </a:lnTo>
                  <a:lnTo>
                    <a:pt x="0" y="1390189"/>
                  </a:lnTo>
                  <a:close/>
                </a:path>
              </a:pathLst>
            </a:custGeom>
            <a:solidFill>
              <a:srgbClr val="FBF1FE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219075"/>
              <a:ext cx="1103505" cy="1609264"/>
            </a:xfrm>
            <a:prstGeom prst="rect">
              <a:avLst/>
            </a:prstGeom>
          </p:spPr>
          <p:txBody>
            <a:bodyPr anchor="ctr" rtlCol="false" tIns="93412" lIns="93412" bIns="93412" rIns="93412"/>
            <a:lstStyle/>
            <a:p>
              <a:pPr algn="ctr">
                <a:lnSpc>
                  <a:spcPts val="7722"/>
                </a:lnSpc>
              </a:pPr>
            </a:p>
          </p:txBody>
        </p:sp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045469" y="20795754"/>
            <a:ext cx="5982906" cy="5490331"/>
          </a:xfrm>
          <a:prstGeom prst="rect">
            <a:avLst/>
          </a:prstGeom>
        </p:spPr>
      </p:pic>
      <p:grpSp>
        <p:nvGrpSpPr>
          <p:cNvPr name="Group 24" id="24"/>
          <p:cNvGrpSpPr/>
          <p:nvPr/>
        </p:nvGrpSpPr>
        <p:grpSpPr>
          <a:xfrm rot="0">
            <a:off x="2385667" y="20061179"/>
            <a:ext cx="12327053" cy="4757087"/>
            <a:chOff x="0" y="0"/>
            <a:chExt cx="1103505" cy="4258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103505" cy="425850"/>
            </a:xfrm>
            <a:custGeom>
              <a:avLst/>
              <a:gdLst/>
              <a:ahLst/>
              <a:cxnLst/>
              <a:rect r="r" b="b" t="t" l="l"/>
              <a:pathLst>
                <a:path h="425850" w="1103505">
                  <a:moveTo>
                    <a:pt x="0" y="0"/>
                  </a:moveTo>
                  <a:lnTo>
                    <a:pt x="1103505" y="0"/>
                  </a:lnTo>
                  <a:lnTo>
                    <a:pt x="1103505" y="425850"/>
                  </a:lnTo>
                  <a:lnTo>
                    <a:pt x="0" y="425850"/>
                  </a:lnTo>
                  <a:close/>
                </a:path>
              </a:pathLst>
            </a:custGeom>
            <a:solidFill>
              <a:srgbClr val="C521E0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219075"/>
              <a:ext cx="1103505" cy="644925"/>
            </a:xfrm>
            <a:prstGeom prst="rect">
              <a:avLst/>
            </a:prstGeom>
          </p:spPr>
          <p:txBody>
            <a:bodyPr anchor="ctr" rtlCol="false" tIns="93412" lIns="93412" bIns="93412" rIns="93412"/>
            <a:lstStyle/>
            <a:p>
              <a:pPr algn="ctr">
                <a:lnSpc>
                  <a:spcPts val="7722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2105431" y="19780943"/>
            <a:ext cx="12327053" cy="4757087"/>
            <a:chOff x="0" y="0"/>
            <a:chExt cx="1103505" cy="4258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103505" cy="425850"/>
            </a:xfrm>
            <a:custGeom>
              <a:avLst/>
              <a:gdLst/>
              <a:ahLst/>
              <a:cxnLst/>
              <a:rect r="r" b="b" t="t" l="l"/>
              <a:pathLst>
                <a:path h="425850" w="1103505">
                  <a:moveTo>
                    <a:pt x="0" y="0"/>
                  </a:moveTo>
                  <a:lnTo>
                    <a:pt x="1103505" y="0"/>
                  </a:lnTo>
                  <a:lnTo>
                    <a:pt x="1103505" y="425850"/>
                  </a:lnTo>
                  <a:lnTo>
                    <a:pt x="0" y="425850"/>
                  </a:lnTo>
                  <a:close/>
                </a:path>
              </a:pathLst>
            </a:custGeom>
            <a:solidFill>
              <a:srgbClr val="FBF1FE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219075"/>
              <a:ext cx="1103505" cy="644925"/>
            </a:xfrm>
            <a:prstGeom prst="rect">
              <a:avLst/>
            </a:prstGeom>
          </p:spPr>
          <p:txBody>
            <a:bodyPr anchor="ctr" rtlCol="false" tIns="93412" lIns="93412" bIns="93412" rIns="93412"/>
            <a:lstStyle/>
            <a:p>
              <a:pPr algn="ctr">
                <a:lnSpc>
                  <a:spcPts val="7722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2335737" y="25553885"/>
            <a:ext cx="12327053" cy="6135026"/>
            <a:chOff x="0" y="0"/>
            <a:chExt cx="1103505" cy="54920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103505" cy="549201"/>
            </a:xfrm>
            <a:custGeom>
              <a:avLst/>
              <a:gdLst/>
              <a:ahLst/>
              <a:cxnLst/>
              <a:rect r="r" b="b" t="t" l="l"/>
              <a:pathLst>
                <a:path h="549201" w="1103505">
                  <a:moveTo>
                    <a:pt x="0" y="0"/>
                  </a:moveTo>
                  <a:lnTo>
                    <a:pt x="1103505" y="0"/>
                  </a:lnTo>
                  <a:lnTo>
                    <a:pt x="1103505" y="549201"/>
                  </a:lnTo>
                  <a:lnTo>
                    <a:pt x="0" y="549201"/>
                  </a:lnTo>
                  <a:close/>
                </a:path>
              </a:pathLst>
            </a:custGeom>
            <a:solidFill>
              <a:srgbClr val="C521E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219075"/>
              <a:ext cx="1103505" cy="768276"/>
            </a:xfrm>
            <a:prstGeom prst="rect">
              <a:avLst/>
            </a:prstGeom>
          </p:spPr>
          <p:txBody>
            <a:bodyPr anchor="ctr" rtlCol="false" tIns="93412" lIns="93412" bIns="93412" rIns="93412"/>
            <a:lstStyle/>
            <a:p>
              <a:pPr algn="ctr">
                <a:lnSpc>
                  <a:spcPts val="7722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2055501" y="25273649"/>
            <a:ext cx="12327053" cy="6135026"/>
            <a:chOff x="0" y="0"/>
            <a:chExt cx="1103505" cy="549201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103505" cy="549201"/>
            </a:xfrm>
            <a:custGeom>
              <a:avLst/>
              <a:gdLst/>
              <a:ahLst/>
              <a:cxnLst/>
              <a:rect r="r" b="b" t="t" l="l"/>
              <a:pathLst>
                <a:path h="549201" w="1103505">
                  <a:moveTo>
                    <a:pt x="0" y="0"/>
                  </a:moveTo>
                  <a:lnTo>
                    <a:pt x="1103505" y="0"/>
                  </a:lnTo>
                  <a:lnTo>
                    <a:pt x="1103505" y="549201"/>
                  </a:lnTo>
                  <a:lnTo>
                    <a:pt x="0" y="549201"/>
                  </a:lnTo>
                  <a:close/>
                </a:path>
              </a:pathLst>
            </a:custGeom>
            <a:solidFill>
              <a:srgbClr val="FBF1FE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219075"/>
              <a:ext cx="1103505" cy="768276"/>
            </a:xfrm>
            <a:prstGeom prst="rect">
              <a:avLst/>
            </a:prstGeom>
          </p:spPr>
          <p:txBody>
            <a:bodyPr anchor="ctr" rtlCol="false" tIns="93412" lIns="93412" bIns="93412" rIns="93412"/>
            <a:lstStyle/>
            <a:p>
              <a:pPr algn="ctr">
                <a:lnSpc>
                  <a:spcPts val="7722"/>
                </a:lnSpc>
              </a:pPr>
            </a:p>
          </p:txBody>
        </p:sp>
      </p:grpSp>
      <p:sp>
        <p:nvSpPr>
          <p:cNvPr name="Freeform 36" id="36"/>
          <p:cNvSpPr/>
          <p:nvPr/>
        </p:nvSpPr>
        <p:spPr>
          <a:xfrm flipH="false" flipV="false" rot="0">
            <a:off x="25322270" y="28606783"/>
            <a:ext cx="21508796" cy="16776861"/>
          </a:xfrm>
          <a:custGeom>
            <a:avLst/>
            <a:gdLst/>
            <a:ahLst/>
            <a:cxnLst/>
            <a:rect r="r" b="b" t="t" l="l"/>
            <a:pathLst>
              <a:path h="16776861" w="21508796">
                <a:moveTo>
                  <a:pt x="0" y="0"/>
                </a:moveTo>
                <a:lnTo>
                  <a:pt x="21508796" y="0"/>
                </a:lnTo>
                <a:lnTo>
                  <a:pt x="21508796" y="16776861"/>
                </a:lnTo>
                <a:lnTo>
                  <a:pt x="0" y="167768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7" id="37"/>
          <p:cNvGrpSpPr/>
          <p:nvPr/>
        </p:nvGrpSpPr>
        <p:grpSpPr>
          <a:xfrm rot="0">
            <a:off x="15928415" y="28624298"/>
            <a:ext cx="12327053" cy="5933473"/>
            <a:chOff x="0" y="0"/>
            <a:chExt cx="1103505" cy="531159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103505" cy="531159"/>
            </a:xfrm>
            <a:custGeom>
              <a:avLst/>
              <a:gdLst/>
              <a:ahLst/>
              <a:cxnLst/>
              <a:rect r="r" b="b" t="t" l="l"/>
              <a:pathLst>
                <a:path h="531159" w="1103505">
                  <a:moveTo>
                    <a:pt x="0" y="0"/>
                  </a:moveTo>
                  <a:lnTo>
                    <a:pt x="1103505" y="0"/>
                  </a:lnTo>
                  <a:lnTo>
                    <a:pt x="1103505" y="531159"/>
                  </a:lnTo>
                  <a:lnTo>
                    <a:pt x="0" y="531159"/>
                  </a:lnTo>
                  <a:close/>
                </a:path>
              </a:pathLst>
            </a:custGeom>
            <a:solidFill>
              <a:srgbClr val="C521E0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219075"/>
              <a:ext cx="1103505" cy="750234"/>
            </a:xfrm>
            <a:prstGeom prst="rect">
              <a:avLst/>
            </a:prstGeom>
          </p:spPr>
          <p:txBody>
            <a:bodyPr anchor="ctr" rtlCol="false" tIns="93412" lIns="93412" bIns="93412" rIns="93412"/>
            <a:lstStyle/>
            <a:p>
              <a:pPr algn="ctr">
                <a:lnSpc>
                  <a:spcPts val="7722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5648179" y="28344063"/>
            <a:ext cx="12327053" cy="5933473"/>
            <a:chOff x="0" y="0"/>
            <a:chExt cx="1103505" cy="531159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103505" cy="531159"/>
            </a:xfrm>
            <a:custGeom>
              <a:avLst/>
              <a:gdLst/>
              <a:ahLst/>
              <a:cxnLst/>
              <a:rect r="r" b="b" t="t" l="l"/>
              <a:pathLst>
                <a:path h="531159" w="1103505">
                  <a:moveTo>
                    <a:pt x="0" y="0"/>
                  </a:moveTo>
                  <a:lnTo>
                    <a:pt x="1103505" y="0"/>
                  </a:lnTo>
                  <a:lnTo>
                    <a:pt x="1103505" y="531159"/>
                  </a:lnTo>
                  <a:lnTo>
                    <a:pt x="0" y="531159"/>
                  </a:lnTo>
                  <a:close/>
                </a:path>
              </a:pathLst>
            </a:custGeom>
            <a:solidFill>
              <a:srgbClr val="FBF1FE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219075"/>
              <a:ext cx="1103505" cy="750234"/>
            </a:xfrm>
            <a:prstGeom prst="rect">
              <a:avLst/>
            </a:prstGeom>
          </p:spPr>
          <p:txBody>
            <a:bodyPr anchor="ctr" rtlCol="false" tIns="93412" lIns="93412" bIns="93412" rIns="93412"/>
            <a:lstStyle/>
            <a:p>
              <a:pPr algn="ctr">
                <a:lnSpc>
                  <a:spcPts val="7722"/>
                </a:lnSpc>
              </a:pPr>
            </a:p>
          </p:txBody>
        </p:sp>
      </p:grpSp>
      <p:pic>
        <p:nvPicPr>
          <p:cNvPr name="Picture 43" id="4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1605610" y="20503548"/>
            <a:ext cx="5835966" cy="5664060"/>
          </a:xfrm>
          <a:prstGeom prst="rect">
            <a:avLst/>
          </a:prstGeom>
        </p:spPr>
      </p:pic>
      <p:grpSp>
        <p:nvGrpSpPr>
          <p:cNvPr name="Group 44" id="44"/>
          <p:cNvGrpSpPr/>
          <p:nvPr/>
        </p:nvGrpSpPr>
        <p:grpSpPr>
          <a:xfrm rot="0">
            <a:off x="15928415" y="35293390"/>
            <a:ext cx="12327053" cy="4480182"/>
            <a:chOff x="0" y="0"/>
            <a:chExt cx="1103505" cy="401061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103505" cy="401061"/>
            </a:xfrm>
            <a:custGeom>
              <a:avLst/>
              <a:gdLst/>
              <a:ahLst/>
              <a:cxnLst/>
              <a:rect r="r" b="b" t="t" l="l"/>
              <a:pathLst>
                <a:path h="401061" w="1103505">
                  <a:moveTo>
                    <a:pt x="0" y="0"/>
                  </a:moveTo>
                  <a:lnTo>
                    <a:pt x="1103505" y="0"/>
                  </a:lnTo>
                  <a:lnTo>
                    <a:pt x="1103505" y="401061"/>
                  </a:lnTo>
                  <a:lnTo>
                    <a:pt x="0" y="401061"/>
                  </a:lnTo>
                  <a:close/>
                </a:path>
              </a:pathLst>
            </a:custGeom>
            <a:solidFill>
              <a:srgbClr val="C521E0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219075"/>
              <a:ext cx="1103505" cy="620136"/>
            </a:xfrm>
            <a:prstGeom prst="rect">
              <a:avLst/>
            </a:prstGeom>
          </p:spPr>
          <p:txBody>
            <a:bodyPr anchor="ctr" rtlCol="false" tIns="93412" lIns="93412" bIns="93412" rIns="93412"/>
            <a:lstStyle/>
            <a:p>
              <a:pPr algn="ctr">
                <a:lnSpc>
                  <a:spcPts val="7722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5648179" y="35013154"/>
            <a:ext cx="12327053" cy="4480182"/>
            <a:chOff x="0" y="0"/>
            <a:chExt cx="1103505" cy="401061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1103505" cy="401061"/>
            </a:xfrm>
            <a:custGeom>
              <a:avLst/>
              <a:gdLst/>
              <a:ahLst/>
              <a:cxnLst/>
              <a:rect r="r" b="b" t="t" l="l"/>
              <a:pathLst>
                <a:path h="401061" w="1103505">
                  <a:moveTo>
                    <a:pt x="0" y="0"/>
                  </a:moveTo>
                  <a:lnTo>
                    <a:pt x="1103505" y="0"/>
                  </a:lnTo>
                  <a:lnTo>
                    <a:pt x="1103505" y="401061"/>
                  </a:lnTo>
                  <a:lnTo>
                    <a:pt x="0" y="401061"/>
                  </a:lnTo>
                  <a:close/>
                </a:path>
              </a:pathLst>
            </a:custGeom>
            <a:solidFill>
              <a:srgbClr val="FBF1FE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219075"/>
              <a:ext cx="1103505" cy="620136"/>
            </a:xfrm>
            <a:prstGeom prst="rect">
              <a:avLst/>
            </a:prstGeom>
          </p:spPr>
          <p:txBody>
            <a:bodyPr anchor="ctr" rtlCol="false" tIns="93412" lIns="93412" bIns="93412" rIns="93412"/>
            <a:lstStyle/>
            <a:p>
              <a:pPr algn="ctr">
                <a:lnSpc>
                  <a:spcPts val="7722"/>
                </a:lnSpc>
              </a:pPr>
            </a:p>
          </p:txBody>
        </p:sp>
      </p:grpSp>
      <p:sp>
        <p:nvSpPr>
          <p:cNvPr name="Freeform 50" id="50"/>
          <p:cNvSpPr/>
          <p:nvPr/>
        </p:nvSpPr>
        <p:spPr>
          <a:xfrm flipH="false" flipV="false" rot="0">
            <a:off x="10818621" y="-3980558"/>
            <a:ext cx="12106182" cy="9442822"/>
          </a:xfrm>
          <a:custGeom>
            <a:avLst/>
            <a:gdLst/>
            <a:ahLst/>
            <a:cxnLst/>
            <a:rect r="r" b="b" t="t" l="l"/>
            <a:pathLst>
              <a:path h="9442822" w="12106182">
                <a:moveTo>
                  <a:pt x="0" y="0"/>
                </a:moveTo>
                <a:lnTo>
                  <a:pt x="12106182" y="0"/>
                </a:lnTo>
                <a:lnTo>
                  <a:pt x="12106182" y="9442822"/>
                </a:lnTo>
                <a:lnTo>
                  <a:pt x="0" y="94428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1" id="51"/>
          <p:cNvSpPr/>
          <p:nvPr/>
        </p:nvSpPr>
        <p:spPr>
          <a:xfrm flipH="false" flipV="false" rot="0">
            <a:off x="19269179" y="-1778974"/>
            <a:ext cx="12106182" cy="11335788"/>
          </a:xfrm>
          <a:custGeom>
            <a:avLst/>
            <a:gdLst/>
            <a:ahLst/>
            <a:cxnLst/>
            <a:rect r="r" b="b" t="t" l="l"/>
            <a:pathLst>
              <a:path h="11335788" w="12106182">
                <a:moveTo>
                  <a:pt x="0" y="0"/>
                </a:moveTo>
                <a:lnTo>
                  <a:pt x="12106182" y="0"/>
                </a:lnTo>
                <a:lnTo>
                  <a:pt x="12106182" y="11335789"/>
                </a:lnTo>
                <a:lnTo>
                  <a:pt x="0" y="1133578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2" id="52"/>
          <p:cNvSpPr txBox="true"/>
          <p:nvPr/>
        </p:nvSpPr>
        <p:spPr>
          <a:xfrm rot="0">
            <a:off x="2055501" y="6219358"/>
            <a:ext cx="17526239" cy="2812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901"/>
              </a:lnSpc>
            </a:pPr>
            <a:r>
              <a:rPr lang="en-US" sz="21328">
                <a:solidFill>
                  <a:srgbClr val="FFFFFF"/>
                </a:solidFill>
                <a:latin typeface="Balgin condensed"/>
                <a:ea typeface="Balgin condensed"/>
                <a:cs typeface="Balgin condensed"/>
                <a:sym typeface="Balgin condensed"/>
              </a:rPr>
              <a:t>RESEARCH POSTER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2055501" y="3409832"/>
            <a:ext cx="17526239" cy="2812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901"/>
              </a:lnSpc>
            </a:pPr>
            <a:r>
              <a:rPr lang="en-US" sz="21328">
                <a:solidFill>
                  <a:srgbClr val="FFFFFF"/>
                </a:solidFill>
                <a:latin typeface="Balgin condensed"/>
                <a:ea typeface="Balgin condensed"/>
                <a:cs typeface="Balgin condensed"/>
                <a:sym typeface="Balgin condensed"/>
              </a:rPr>
              <a:t>ACADEMIC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2055501" y="9719367"/>
            <a:ext cx="12327053" cy="1367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1"/>
              </a:lnSpc>
            </a:pPr>
            <a:r>
              <a:rPr lang="en-US" sz="4592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List the full names and titles of the research authors from the studies.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2055501" y="8829385"/>
            <a:ext cx="9224315" cy="937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16"/>
              </a:lnSpc>
            </a:pPr>
            <a:r>
              <a:rPr lang="en-US" sz="5511">
                <a:solidFill>
                  <a:srgbClr val="FFFFFF"/>
                </a:solidFill>
                <a:latin typeface="Balgin condensed"/>
                <a:ea typeface="Balgin condensed"/>
                <a:cs typeface="Balgin condensed"/>
                <a:sym typeface="Balgin condensed"/>
              </a:rPr>
              <a:t>AUTHORS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6097955" y="9719367"/>
            <a:ext cx="11877276" cy="1367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1"/>
              </a:lnSpc>
            </a:pPr>
            <a:r>
              <a:rPr lang="en-US" sz="4592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List the universities, organizations, and institutions where the research was conducted.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6097955" y="8829385"/>
            <a:ext cx="9224315" cy="937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16"/>
              </a:lnSpc>
            </a:pPr>
            <a:r>
              <a:rPr lang="en-US" sz="5511">
                <a:solidFill>
                  <a:srgbClr val="FFFFFF"/>
                </a:solidFill>
                <a:latin typeface="Balgin condensed"/>
                <a:ea typeface="Balgin condensed"/>
                <a:cs typeface="Balgin condensed"/>
                <a:sym typeface="Balgin condensed"/>
              </a:rPr>
              <a:t>AFFILIATIONS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2580943" y="12519659"/>
            <a:ext cx="6371164" cy="1169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4"/>
              </a:lnSpc>
            </a:pPr>
            <a:r>
              <a:rPr lang="en-US" sz="6803">
                <a:solidFill>
                  <a:srgbClr val="02285C"/>
                </a:solidFill>
                <a:latin typeface="Balgin condensed"/>
                <a:ea typeface="Balgin condensed"/>
                <a:cs typeface="Balgin condensed"/>
                <a:sym typeface="Balgin condensed"/>
              </a:rPr>
              <a:t>INTRODUCTION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2580943" y="13790043"/>
            <a:ext cx="11294430" cy="3889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1"/>
              </a:lnSpc>
            </a:pPr>
            <a:r>
              <a:rPr lang="en-US" sz="4592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Use this section to give a brief overview of the research. This may include background information of the topic. How is this research important to the industry? You may include a hypothesis if it is relevant to your research.  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2625051" y="20225580"/>
            <a:ext cx="6377384" cy="1169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4"/>
              </a:lnSpc>
            </a:pPr>
            <a:r>
              <a:rPr lang="en-US" sz="6803">
                <a:solidFill>
                  <a:srgbClr val="02285C"/>
                </a:solidFill>
                <a:latin typeface="Balgin condensed"/>
                <a:ea typeface="Balgin condensed"/>
                <a:cs typeface="Balgin condensed"/>
                <a:sym typeface="Balgin condensed"/>
              </a:rPr>
              <a:t>OBJECTIVE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2621743" y="21417139"/>
            <a:ext cx="11294430" cy="1997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1"/>
              </a:lnSpc>
            </a:pPr>
            <a:r>
              <a:rPr lang="en-US" sz="4592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The objective is the purpose of the study and your research. There may be more than one goal you aim to achieve in this research.  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2531013" y="25665741"/>
            <a:ext cx="6371164" cy="1169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4"/>
              </a:lnSpc>
            </a:pPr>
            <a:r>
              <a:rPr lang="en-US" sz="6803">
                <a:solidFill>
                  <a:srgbClr val="02285C"/>
                </a:solidFill>
                <a:latin typeface="Balgin condensed"/>
                <a:ea typeface="Balgin condensed"/>
                <a:cs typeface="Balgin condensed"/>
                <a:sym typeface="Balgin condensed"/>
              </a:rPr>
              <a:t>METHODOLOGY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2531013" y="26944805"/>
            <a:ext cx="11294430" cy="1997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1"/>
              </a:lnSpc>
            </a:pPr>
            <a:r>
              <a:rPr lang="en-US" sz="4592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The methodology explains how you conduct your research. Be sure to include any materials or equipment that is needed. 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2575121" y="32509673"/>
            <a:ext cx="6377384" cy="1169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4"/>
              </a:lnSpc>
            </a:pPr>
            <a:r>
              <a:rPr lang="en-US" sz="6803">
                <a:solidFill>
                  <a:srgbClr val="02285C"/>
                </a:solidFill>
                <a:latin typeface="Balgin condensed"/>
                <a:ea typeface="Balgin condensed"/>
                <a:cs typeface="Balgin condensed"/>
                <a:sym typeface="Balgin condensed"/>
              </a:rPr>
              <a:t>RESULTS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2571813" y="33788736"/>
            <a:ext cx="11294430" cy="2628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1"/>
              </a:lnSpc>
            </a:pPr>
            <a:r>
              <a:rPr lang="en-US" sz="4592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What are the outcomes of your research? Are you able to support or reject your hypothesis? This section will explain your findings. 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16123691" y="12519659"/>
            <a:ext cx="6371164" cy="1169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4"/>
              </a:lnSpc>
            </a:pPr>
            <a:r>
              <a:rPr lang="en-US" sz="6803">
                <a:solidFill>
                  <a:srgbClr val="02285C"/>
                </a:solidFill>
                <a:latin typeface="Balgin condensed"/>
                <a:ea typeface="Balgin condensed"/>
                <a:cs typeface="Balgin condensed"/>
                <a:sym typeface="Balgin condensed"/>
              </a:rPr>
              <a:t>ANALYSIS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6123691" y="13790043"/>
            <a:ext cx="11294430" cy="2628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1"/>
              </a:lnSpc>
            </a:pPr>
            <a:r>
              <a:rPr lang="en-US" sz="4592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Use this section to give a visual representation of your research. Use bullet points, tables, graphs, or charts that support your study. 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16167799" y="28726785"/>
            <a:ext cx="6377384" cy="1169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4"/>
              </a:lnSpc>
            </a:pPr>
            <a:r>
              <a:rPr lang="en-US" sz="6803">
                <a:solidFill>
                  <a:srgbClr val="02285C"/>
                </a:solidFill>
                <a:latin typeface="Balgin condensed"/>
                <a:ea typeface="Balgin condensed"/>
                <a:cs typeface="Balgin condensed"/>
                <a:sym typeface="Balgin condensed"/>
              </a:rPr>
              <a:t>CONCLUSION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16164490" y="30058392"/>
            <a:ext cx="11294430" cy="1367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1"/>
              </a:lnSpc>
            </a:pPr>
            <a:r>
              <a:rPr lang="en-US" sz="4592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Include 2-3 key findings from your research. What can be learned from this project? 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16097955" y="17120717"/>
            <a:ext cx="11320165" cy="2481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91539" indent="-495769" lvl="1">
              <a:lnSpc>
                <a:spcPts val="6429"/>
              </a:lnSpc>
              <a:buFont typeface="Arial"/>
              <a:buChar char="•"/>
            </a:pPr>
            <a:r>
              <a:rPr lang="en-US" sz="4592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First supporting statement here</a:t>
            </a:r>
          </a:p>
          <a:p>
            <a:pPr algn="l" marL="991539" indent="-495769" lvl="1">
              <a:lnSpc>
                <a:spcPts val="6429"/>
              </a:lnSpc>
              <a:buFont typeface="Arial"/>
              <a:buChar char="•"/>
            </a:pPr>
            <a:r>
              <a:rPr lang="en-US" sz="4592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Second supporting statement here</a:t>
            </a:r>
          </a:p>
          <a:p>
            <a:pPr algn="l" marL="991539" indent="-495769" lvl="1">
              <a:lnSpc>
                <a:spcPts val="6429"/>
              </a:lnSpc>
              <a:buFont typeface="Arial"/>
              <a:buChar char="•"/>
            </a:pPr>
            <a:r>
              <a:rPr lang="en-US" sz="4592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Third supporting statement here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16167799" y="35395876"/>
            <a:ext cx="6377384" cy="1169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4"/>
              </a:lnSpc>
            </a:pPr>
            <a:r>
              <a:rPr lang="en-US" sz="6803">
                <a:solidFill>
                  <a:srgbClr val="02285C"/>
                </a:solidFill>
                <a:latin typeface="Balgin condensed"/>
                <a:ea typeface="Balgin condensed"/>
                <a:cs typeface="Balgin condensed"/>
                <a:sym typeface="Balgin condensed"/>
              </a:rPr>
              <a:t>REFERENCES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16164490" y="36603161"/>
            <a:ext cx="11294430" cy="736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1"/>
              </a:lnSpc>
            </a:pPr>
            <a:r>
              <a:rPr lang="en-US" sz="4592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Site your key sources here.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DAGtcOUNP-o</dc:identifier>
  <dcterms:modified xsi:type="dcterms:W3CDTF">2011-08-01T06:04:30Z</dcterms:modified>
  <cp:revision>1</cp:revision>
  <dc:title>Space 3D Template</dc:title>
</cp:coreProperties>
</file>