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</p:sldIdLst>
  <p:sldSz cx="30276800" cy="42799000"/>
  <p:notesSz cx="7104063" cy="10234613"/>
  <p:embeddedFontLst>
    <p:embeddedFont>
      <p:font typeface="Helvetica Now" panose="020B0604020202020204" charset="0"/>
      <p:regular r:id="rId3"/>
    </p:embeddedFont>
    <p:embeddedFont>
      <p:font typeface="Helvetica Now Bold" panose="020B0604020202020204" charset="0"/>
      <p:regular r:id="rId4"/>
    </p:embeddedFont>
    <p:embeddedFont>
      <p:font typeface="Helvetica Now Italics" panose="020B0604020202020204" charset="0"/>
      <p:regular r:id="rId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B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C091DF-2F55-496A-BC20-BFDA95465D8E}" v="33" dt="2025-07-24T13:00:40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25" d="100"/>
          <a:sy n="25" d="100"/>
        </p:scale>
        <p:origin x="1968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font" Target="fonts/font3.fntdata"/><Relationship Id="rId10" Type="http://schemas.microsoft.com/office/2016/11/relationships/changesInfo" Target="changesInfos/changesInfo1.xml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 Skidmore" userId="a2f2a0bbf2c25333" providerId="LiveId" clId="{CEC091DF-2F55-496A-BC20-BFDA95465D8E}"/>
    <pc:docChg chg="undo custSel addSld delSld modSld modMainMaster">
      <pc:chgData name="Nathan Skidmore" userId="a2f2a0bbf2c25333" providerId="LiveId" clId="{CEC091DF-2F55-496A-BC20-BFDA95465D8E}" dt="2025-07-24T13:26:45.647" v="159" actId="14100"/>
      <pc:docMkLst>
        <pc:docMk/>
      </pc:docMkLst>
      <pc:sldChg chg="addSp delSp modSp del mod">
        <pc:chgData name="Nathan Skidmore" userId="a2f2a0bbf2c25333" providerId="LiveId" clId="{CEC091DF-2F55-496A-BC20-BFDA95465D8E}" dt="2025-07-24T12:37:16.913" v="56" actId="47"/>
        <pc:sldMkLst>
          <pc:docMk/>
          <pc:sldMk cId="0" sldId="256"/>
        </pc:sldMkLst>
        <pc:spChg chg="mod">
          <ac:chgData name="Nathan Skidmore" userId="a2f2a0bbf2c25333" providerId="LiveId" clId="{CEC091DF-2F55-496A-BC20-BFDA95465D8E}" dt="2025-07-24T12:33:36.282" v="13" actId="962"/>
          <ac:spMkLst>
            <pc:docMk/>
            <pc:sldMk cId="0" sldId="256"/>
            <ac:spMk id="15" creationId="{00000000-0000-0000-0000-000000000000}"/>
          </ac:spMkLst>
        </pc:spChg>
        <pc:spChg chg="mod">
          <ac:chgData name="Nathan Skidmore" userId="a2f2a0bbf2c25333" providerId="LiveId" clId="{CEC091DF-2F55-496A-BC20-BFDA95465D8E}" dt="2025-07-24T12:33:43.803" v="14" actId="962"/>
          <ac:spMkLst>
            <pc:docMk/>
            <pc:sldMk cId="0" sldId="256"/>
            <ac:spMk id="16" creationId="{00000000-0000-0000-0000-000000000000}"/>
          </ac:spMkLst>
        </pc:spChg>
        <pc:spChg chg="mod">
          <ac:chgData name="Nathan Skidmore" userId="a2f2a0bbf2c25333" providerId="LiveId" clId="{CEC091DF-2F55-496A-BC20-BFDA95465D8E}" dt="2025-07-24T12:33:50.506" v="15" actId="962"/>
          <ac:spMkLst>
            <pc:docMk/>
            <pc:sldMk cId="0" sldId="256"/>
            <ac:spMk id="17" creationId="{00000000-0000-0000-0000-000000000000}"/>
          </ac:spMkLst>
        </pc:spChg>
        <pc:spChg chg="mod">
          <ac:chgData name="Nathan Skidmore" userId="a2f2a0bbf2c25333" providerId="LiveId" clId="{CEC091DF-2F55-496A-BC20-BFDA95465D8E}" dt="2025-07-24T12:33:59.225" v="16" actId="962"/>
          <ac:spMkLst>
            <pc:docMk/>
            <pc:sldMk cId="0" sldId="256"/>
            <ac:spMk id="22" creationId="{00000000-0000-0000-0000-000000000000}"/>
          </ac:spMkLst>
        </pc:spChg>
        <pc:spChg chg="mod">
          <ac:chgData name="Nathan Skidmore" userId="a2f2a0bbf2c25333" providerId="LiveId" clId="{CEC091DF-2F55-496A-BC20-BFDA95465D8E}" dt="2025-07-24T12:34:14.151" v="18" actId="962"/>
          <ac:spMkLst>
            <pc:docMk/>
            <pc:sldMk cId="0" sldId="256"/>
            <ac:spMk id="23" creationId="{00000000-0000-0000-0000-000000000000}"/>
          </ac:spMkLst>
        </pc:spChg>
        <pc:spChg chg="mod">
          <ac:chgData name="Nathan Skidmore" userId="a2f2a0bbf2c25333" providerId="LiveId" clId="{CEC091DF-2F55-496A-BC20-BFDA95465D8E}" dt="2025-07-24T12:34:05.719" v="17" actId="962"/>
          <ac:spMkLst>
            <pc:docMk/>
            <pc:sldMk cId="0" sldId="256"/>
            <ac:spMk id="25" creationId="{00000000-0000-0000-0000-000000000000}"/>
          </ac:spMkLst>
        </pc:spChg>
        <pc:spChg chg="mod">
          <ac:chgData name="Nathan Skidmore" userId="a2f2a0bbf2c25333" providerId="LiveId" clId="{CEC091DF-2F55-496A-BC20-BFDA95465D8E}" dt="2025-07-24T12:35:14.550" v="33" actId="20577"/>
          <ac:spMkLst>
            <pc:docMk/>
            <pc:sldMk cId="0" sldId="256"/>
            <ac:spMk id="26" creationId="{00000000-0000-0000-0000-000000000000}"/>
          </ac:spMkLst>
        </pc:spChg>
        <pc:spChg chg="del mod">
          <ac:chgData name="Nathan Skidmore" userId="a2f2a0bbf2c25333" providerId="LiveId" clId="{CEC091DF-2F55-496A-BC20-BFDA95465D8E}" dt="2025-07-24T12:34:41.792" v="22"/>
          <ac:spMkLst>
            <pc:docMk/>
            <pc:sldMk cId="0" sldId="256"/>
            <ac:spMk id="31" creationId="{00000000-0000-0000-0000-000000000000}"/>
          </ac:spMkLst>
        </pc:spChg>
        <pc:spChg chg="mod">
          <ac:chgData name="Nathan Skidmore" userId="a2f2a0bbf2c25333" providerId="LiveId" clId="{CEC091DF-2F55-496A-BC20-BFDA95465D8E}" dt="2025-07-24T12:34:25" v="19" actId="962"/>
          <ac:spMkLst>
            <pc:docMk/>
            <pc:sldMk cId="0" sldId="256"/>
            <ac:spMk id="32" creationId="{00000000-0000-0000-0000-000000000000}"/>
          </ac:spMkLst>
        </pc:spChg>
        <pc:spChg chg="mod">
          <ac:chgData name="Nathan Skidmore" userId="a2f2a0bbf2c25333" providerId="LiveId" clId="{CEC091DF-2F55-496A-BC20-BFDA95465D8E}" dt="2025-07-24T12:36:03.015" v="45" actId="962"/>
          <ac:spMkLst>
            <pc:docMk/>
            <pc:sldMk cId="0" sldId="256"/>
            <ac:spMk id="33" creationId="{00000000-0000-0000-0000-000000000000}"/>
          </ac:spMkLst>
        </pc:spChg>
        <pc:spChg chg="add del mod">
          <ac:chgData name="Nathan Skidmore" userId="a2f2a0bbf2c25333" providerId="LiveId" clId="{CEC091DF-2F55-496A-BC20-BFDA95465D8E}" dt="2025-07-24T12:35:46.153" v="41" actId="478"/>
          <ac:spMkLst>
            <pc:docMk/>
            <pc:sldMk cId="0" sldId="256"/>
            <ac:spMk id="34" creationId="{600E64DA-7F66-B3D4-55F2-4D7A75188180}"/>
          </ac:spMkLst>
        </pc:spChg>
        <pc:spChg chg="add del mod">
          <ac:chgData name="Nathan Skidmore" userId="a2f2a0bbf2c25333" providerId="LiveId" clId="{CEC091DF-2F55-496A-BC20-BFDA95465D8E}" dt="2025-07-24T12:35:58.236" v="44" actId="478"/>
          <ac:spMkLst>
            <pc:docMk/>
            <pc:sldMk cId="0" sldId="256"/>
            <ac:spMk id="36" creationId="{9CF6F8F7-7A3B-3760-CBDA-5869560923B8}"/>
          </ac:spMkLst>
        </pc:spChg>
        <pc:grpChg chg="mod">
          <ac:chgData name="Nathan Skidmore" userId="a2f2a0bbf2c25333" providerId="LiveId" clId="{CEC091DF-2F55-496A-BC20-BFDA95465D8E}" dt="2025-07-23T12:41:53.559" v="9" actId="14100"/>
          <ac:grpSpMkLst>
            <pc:docMk/>
            <pc:sldMk cId="0" sldId="256"/>
            <ac:grpSpMk id="2" creationId="{00000000-0000-0000-0000-000000000000}"/>
          </ac:grpSpMkLst>
        </pc:grpChg>
        <pc:grpChg chg="mod">
          <ac:chgData name="Nathan Skidmore" userId="a2f2a0bbf2c25333" providerId="LiveId" clId="{CEC091DF-2F55-496A-BC20-BFDA95465D8E}" dt="2025-07-24T12:34:49.009" v="23" actId="1076"/>
          <ac:grpSpMkLst>
            <pc:docMk/>
            <pc:sldMk cId="0" sldId="256"/>
            <ac:grpSpMk id="6" creationId="{00000000-0000-0000-0000-000000000000}"/>
          </ac:grpSpMkLst>
        </pc:grpChg>
      </pc:sldChg>
      <pc:sldChg chg="addSp delSp modSp new del mod">
        <pc:chgData name="Nathan Skidmore" userId="a2f2a0bbf2c25333" providerId="LiveId" clId="{CEC091DF-2F55-496A-BC20-BFDA95465D8E}" dt="2025-07-24T13:01:10.820" v="149" actId="47"/>
        <pc:sldMkLst>
          <pc:docMk/>
          <pc:sldMk cId="209001808" sldId="257"/>
        </pc:sldMkLst>
        <pc:spChg chg="del">
          <ac:chgData name="Nathan Skidmore" userId="a2f2a0bbf2c25333" providerId="LiveId" clId="{CEC091DF-2F55-496A-BC20-BFDA95465D8E}" dt="2025-07-24T12:37:05.098" v="54" actId="478"/>
          <ac:spMkLst>
            <pc:docMk/>
            <pc:sldMk cId="209001808" sldId="257"/>
            <ac:spMk id="2" creationId="{810E30B5-52FE-5AD2-0E7F-0FB368608E97}"/>
          </ac:spMkLst>
        </pc:spChg>
        <pc:spChg chg="del">
          <ac:chgData name="Nathan Skidmore" userId="a2f2a0bbf2c25333" providerId="LiveId" clId="{CEC091DF-2F55-496A-BC20-BFDA95465D8E}" dt="2025-07-24T12:37:06.951" v="55" actId="478"/>
          <ac:spMkLst>
            <pc:docMk/>
            <pc:sldMk cId="209001808" sldId="257"/>
            <ac:spMk id="3" creationId="{5C9B96E8-B59A-B02C-0A10-F1DBADA24F16}"/>
          </ac:spMkLst>
        </pc:spChg>
        <pc:spChg chg="mod">
          <ac:chgData name="Nathan Skidmore" userId="a2f2a0bbf2c25333" providerId="LiveId" clId="{CEC091DF-2F55-496A-BC20-BFDA95465D8E}" dt="2025-07-24T12:56:20.662" v="95"/>
          <ac:spMkLst>
            <pc:docMk/>
            <pc:sldMk cId="209001808" sldId="257"/>
            <ac:spMk id="3" creationId="{6B979C65-1593-5255-D9B9-C781412753FF}"/>
          </ac:spMkLst>
        </pc:spChg>
        <pc:spChg chg="mod ord">
          <ac:chgData name="Nathan Skidmore" userId="a2f2a0bbf2c25333" providerId="LiveId" clId="{CEC091DF-2F55-496A-BC20-BFDA95465D8E}" dt="2025-07-24T12:59:14.853" v="133" actId="962"/>
          <ac:spMkLst>
            <pc:docMk/>
            <pc:sldMk cId="209001808" sldId="257"/>
            <ac:spMk id="4" creationId="{49C3B7D1-DF4E-4242-FC23-DB508C5CBDDC}"/>
          </ac:spMkLst>
        </pc:spChg>
        <pc:spChg chg="mod">
          <ac:chgData name="Nathan Skidmore" userId="a2f2a0bbf2c25333" providerId="LiveId" clId="{CEC091DF-2F55-496A-BC20-BFDA95465D8E}" dt="2025-07-24T12:36:41.618" v="50"/>
          <ac:spMkLst>
            <pc:docMk/>
            <pc:sldMk cId="209001808" sldId="257"/>
            <ac:spMk id="6" creationId="{3BFD033F-B93D-B264-E9E6-5B9FCCFEFBDA}"/>
          </ac:spMkLst>
        </pc:spChg>
        <pc:spChg chg="add mod">
          <ac:chgData name="Nathan Skidmore" userId="a2f2a0bbf2c25333" providerId="LiveId" clId="{CEC091DF-2F55-496A-BC20-BFDA95465D8E}" dt="2025-07-24T12:36:41.618" v="50"/>
          <ac:spMkLst>
            <pc:docMk/>
            <pc:sldMk cId="209001808" sldId="257"/>
            <ac:spMk id="8" creationId="{E56D0C48-2E35-6280-E371-9B8EC276ED38}"/>
          </ac:spMkLst>
        </pc:spChg>
        <pc:spChg chg="mod">
          <ac:chgData name="Nathan Skidmore" userId="a2f2a0bbf2c25333" providerId="LiveId" clId="{CEC091DF-2F55-496A-BC20-BFDA95465D8E}" dt="2025-07-24T12:36:41.618" v="50"/>
          <ac:spMkLst>
            <pc:docMk/>
            <pc:sldMk cId="209001808" sldId="257"/>
            <ac:spMk id="11" creationId="{6F5C1EE2-A659-7098-222A-1B1A4E824435}"/>
          </ac:spMkLst>
        </pc:spChg>
        <pc:spChg chg="add mod">
          <ac:chgData name="Nathan Skidmore" userId="a2f2a0bbf2c25333" providerId="LiveId" clId="{CEC091DF-2F55-496A-BC20-BFDA95465D8E}" dt="2025-07-24T12:36:41.618" v="50"/>
          <ac:spMkLst>
            <pc:docMk/>
            <pc:sldMk cId="209001808" sldId="257"/>
            <ac:spMk id="12" creationId="{8F42F8C6-4914-5B7E-84FB-EEC5853E404C}"/>
          </ac:spMkLst>
        </pc:spChg>
        <pc:spChg chg="add mod">
          <ac:chgData name="Nathan Skidmore" userId="a2f2a0bbf2c25333" providerId="LiveId" clId="{CEC091DF-2F55-496A-BC20-BFDA95465D8E}" dt="2025-07-24T12:36:41.618" v="50"/>
          <ac:spMkLst>
            <pc:docMk/>
            <pc:sldMk cId="209001808" sldId="257"/>
            <ac:spMk id="14" creationId="{EEC13606-B140-3FE0-6554-826FE044BC3A}"/>
          </ac:spMkLst>
        </pc:spChg>
        <pc:spChg chg="add mod">
          <ac:chgData name="Nathan Skidmore" userId="a2f2a0bbf2c25333" providerId="LiveId" clId="{CEC091DF-2F55-496A-BC20-BFDA95465D8E}" dt="2025-07-24T12:57:21.170" v="108" actId="1076"/>
          <ac:spMkLst>
            <pc:docMk/>
            <pc:sldMk cId="209001808" sldId="257"/>
            <ac:spMk id="15" creationId="{565F6F1D-4385-92CA-FBF7-CC1C79CDF458}"/>
          </ac:spMkLst>
        </pc:spChg>
        <pc:spChg chg="mod">
          <ac:chgData name="Nathan Skidmore" userId="a2f2a0bbf2c25333" providerId="LiveId" clId="{CEC091DF-2F55-496A-BC20-BFDA95465D8E}" dt="2025-07-24T12:52:46.494" v="78" actId="1076"/>
          <ac:spMkLst>
            <pc:docMk/>
            <pc:sldMk cId="209001808" sldId="257"/>
            <ac:spMk id="16" creationId="{6B399206-3D3D-BC5C-B45C-B1B1E0224C21}"/>
          </ac:spMkLst>
        </pc:spChg>
        <pc:spChg chg="mod">
          <ac:chgData name="Nathan Skidmore" userId="a2f2a0bbf2c25333" providerId="LiveId" clId="{CEC091DF-2F55-496A-BC20-BFDA95465D8E}" dt="2025-07-24T12:53:00.556" v="81" actId="1076"/>
          <ac:spMkLst>
            <pc:docMk/>
            <pc:sldMk cId="209001808" sldId="257"/>
            <ac:spMk id="17" creationId="{E6AEA534-0372-0D12-5688-705EE2B878A0}"/>
          </ac:spMkLst>
        </pc:spChg>
        <pc:spChg chg="mod">
          <ac:chgData name="Nathan Skidmore" userId="a2f2a0bbf2c25333" providerId="LiveId" clId="{CEC091DF-2F55-496A-BC20-BFDA95465D8E}" dt="2025-07-24T12:41:29.372" v="73" actId="207"/>
          <ac:spMkLst>
            <pc:docMk/>
            <pc:sldMk cId="209001808" sldId="257"/>
            <ac:spMk id="18" creationId="{4DB5F174-6F6F-9A94-4661-7D9C08170CAA}"/>
          </ac:spMkLst>
        </pc:spChg>
        <pc:spChg chg="add mod">
          <ac:chgData name="Nathan Skidmore" userId="a2f2a0bbf2c25333" providerId="LiveId" clId="{CEC091DF-2F55-496A-BC20-BFDA95465D8E}" dt="2025-07-24T12:53:27.380" v="82" actId="1076"/>
          <ac:spMkLst>
            <pc:docMk/>
            <pc:sldMk cId="209001808" sldId="257"/>
            <ac:spMk id="19" creationId="{293528CF-769A-2693-17A1-80125E3ED715}"/>
          </ac:spMkLst>
        </pc:spChg>
        <pc:spChg chg="mod">
          <ac:chgData name="Nathan Skidmore" userId="a2f2a0bbf2c25333" providerId="LiveId" clId="{CEC091DF-2F55-496A-BC20-BFDA95465D8E}" dt="2025-07-24T12:53:35.884" v="83" actId="1076"/>
          <ac:spMkLst>
            <pc:docMk/>
            <pc:sldMk cId="209001808" sldId="257"/>
            <ac:spMk id="20" creationId="{3A826F50-F409-4B25-B986-FB55B29FBA83}"/>
          </ac:spMkLst>
        </pc:spChg>
        <pc:spChg chg="mod">
          <ac:chgData name="Nathan Skidmore" userId="a2f2a0bbf2c25333" providerId="LiveId" clId="{CEC091DF-2F55-496A-BC20-BFDA95465D8E}" dt="2025-07-24T12:57:21.170" v="108" actId="1076"/>
          <ac:spMkLst>
            <pc:docMk/>
            <pc:sldMk cId="209001808" sldId="257"/>
            <ac:spMk id="24" creationId="{BD4D952D-A8C5-2113-68B3-1889A131D0BC}"/>
          </ac:spMkLst>
        </pc:spChg>
        <pc:spChg chg="mod">
          <ac:chgData name="Nathan Skidmore" userId="a2f2a0bbf2c25333" providerId="LiveId" clId="{CEC091DF-2F55-496A-BC20-BFDA95465D8E}" dt="2025-07-24T12:38:03.447" v="66" actId="404"/>
          <ac:spMkLst>
            <pc:docMk/>
            <pc:sldMk cId="209001808" sldId="257"/>
            <ac:spMk id="25" creationId="{B90F459A-B775-DDB3-F504-1DC529A89578}"/>
          </ac:spMkLst>
        </pc:spChg>
        <pc:spChg chg="mod">
          <ac:chgData name="Nathan Skidmore" userId="a2f2a0bbf2c25333" providerId="LiveId" clId="{CEC091DF-2F55-496A-BC20-BFDA95465D8E}" dt="2025-07-24T12:55:31.054" v="87" actId="20577"/>
          <ac:spMkLst>
            <pc:docMk/>
            <pc:sldMk cId="209001808" sldId="257"/>
            <ac:spMk id="26" creationId="{D365CF84-5519-5831-BD1F-692A4F41355D}"/>
          </ac:spMkLst>
        </pc:spChg>
        <pc:spChg chg="mod">
          <ac:chgData name="Nathan Skidmore" userId="a2f2a0bbf2c25333" providerId="LiveId" clId="{CEC091DF-2F55-496A-BC20-BFDA95465D8E}" dt="2025-07-24T12:52:46.494" v="78" actId="1076"/>
          <ac:spMkLst>
            <pc:docMk/>
            <pc:sldMk cId="209001808" sldId="257"/>
            <ac:spMk id="27" creationId="{3A587190-84D6-1C37-85FC-4DCFC75D04C8}"/>
          </ac:spMkLst>
        </pc:spChg>
        <pc:spChg chg="mod">
          <ac:chgData name="Nathan Skidmore" userId="a2f2a0bbf2c25333" providerId="LiveId" clId="{CEC091DF-2F55-496A-BC20-BFDA95465D8E}" dt="2025-07-24T12:52:46.494" v="78" actId="1076"/>
          <ac:spMkLst>
            <pc:docMk/>
            <pc:sldMk cId="209001808" sldId="257"/>
            <ac:spMk id="28" creationId="{0EB08BDB-3D8E-1AE8-9CDE-C45289649C40}"/>
          </ac:spMkLst>
        </pc:spChg>
        <pc:spChg chg="add mod">
          <ac:chgData name="Nathan Skidmore" userId="a2f2a0bbf2c25333" providerId="LiveId" clId="{CEC091DF-2F55-496A-BC20-BFDA95465D8E}" dt="2025-07-24T12:57:25.741" v="110" actId="20577"/>
          <ac:spMkLst>
            <pc:docMk/>
            <pc:sldMk cId="209001808" sldId="257"/>
            <ac:spMk id="29" creationId="{5224A102-52CD-7396-100F-2B0F7339822B}"/>
          </ac:spMkLst>
        </pc:spChg>
        <pc:spChg chg="mod">
          <ac:chgData name="Nathan Skidmore" userId="a2f2a0bbf2c25333" providerId="LiveId" clId="{CEC091DF-2F55-496A-BC20-BFDA95465D8E}" dt="2025-07-24T12:53:00.556" v="81" actId="1076"/>
          <ac:spMkLst>
            <pc:docMk/>
            <pc:sldMk cId="209001808" sldId="257"/>
            <ac:spMk id="30" creationId="{4D9316FF-E1EA-FB25-CFD7-7C5BA973D438}"/>
          </ac:spMkLst>
        </pc:spChg>
        <pc:spChg chg="add mod">
          <ac:chgData name="Nathan Skidmore" userId="a2f2a0bbf2c25333" providerId="LiveId" clId="{CEC091DF-2F55-496A-BC20-BFDA95465D8E}" dt="2025-07-24T12:53:00.556" v="81" actId="1076"/>
          <ac:spMkLst>
            <pc:docMk/>
            <pc:sldMk cId="209001808" sldId="257"/>
            <ac:spMk id="31" creationId="{D27F46B5-127A-64AC-FF88-530DD8835BB3}"/>
          </ac:spMkLst>
        </pc:spChg>
        <pc:spChg chg="mod">
          <ac:chgData name="Nathan Skidmore" userId="a2f2a0bbf2c25333" providerId="LiveId" clId="{CEC091DF-2F55-496A-BC20-BFDA95465D8E}" dt="2025-07-24T12:53:00.556" v="81" actId="1076"/>
          <ac:spMkLst>
            <pc:docMk/>
            <pc:sldMk cId="209001808" sldId="257"/>
            <ac:spMk id="32" creationId="{A8451D66-BC9B-20F2-F57B-22ED3512147C}"/>
          </ac:spMkLst>
        </pc:spChg>
        <pc:spChg chg="mod">
          <ac:chgData name="Nathan Skidmore" userId="a2f2a0bbf2c25333" providerId="LiveId" clId="{CEC091DF-2F55-496A-BC20-BFDA95465D8E}" dt="2025-07-24T12:53:00.556" v="81" actId="1076"/>
          <ac:spMkLst>
            <pc:docMk/>
            <pc:sldMk cId="209001808" sldId="257"/>
            <ac:spMk id="33" creationId="{75B2D97E-BC08-6D9F-5A15-5FE2576DAEFE}"/>
          </ac:spMkLst>
        </pc:spChg>
        <pc:spChg chg="add mod">
          <ac:chgData name="Nathan Skidmore" userId="a2f2a0bbf2c25333" providerId="LiveId" clId="{CEC091DF-2F55-496A-BC20-BFDA95465D8E}" dt="2025-07-24T12:57:21.170" v="108" actId="1076"/>
          <ac:spMkLst>
            <pc:docMk/>
            <pc:sldMk cId="209001808" sldId="257"/>
            <ac:spMk id="34" creationId="{1D0C9807-F668-7C00-0D19-0753435BECED}"/>
          </ac:spMkLst>
        </pc:spChg>
        <pc:spChg chg="mod">
          <ac:chgData name="Nathan Skidmore" userId="a2f2a0bbf2c25333" providerId="LiveId" clId="{CEC091DF-2F55-496A-BC20-BFDA95465D8E}" dt="2025-07-24T12:44:25.924" v="77" actId="403"/>
          <ac:spMkLst>
            <pc:docMk/>
            <pc:sldMk cId="209001808" sldId="257"/>
            <ac:spMk id="35" creationId="{D9579C4C-F061-2826-4648-0B9A23A9FDFD}"/>
          </ac:spMkLst>
        </pc:spChg>
        <pc:spChg chg="mod">
          <ac:chgData name="Nathan Skidmore" userId="a2f2a0bbf2c25333" providerId="LiveId" clId="{CEC091DF-2F55-496A-BC20-BFDA95465D8E}" dt="2025-07-24T12:56:20.662" v="95"/>
          <ac:spMkLst>
            <pc:docMk/>
            <pc:sldMk cId="209001808" sldId="257"/>
            <ac:spMk id="36" creationId="{CD53A651-404A-FC28-F7D1-4E177A47916B}"/>
          </ac:spMkLst>
        </pc:spChg>
        <pc:spChg chg="mod">
          <ac:chgData name="Nathan Skidmore" userId="a2f2a0bbf2c25333" providerId="LiveId" clId="{CEC091DF-2F55-496A-BC20-BFDA95465D8E}" dt="2025-07-24T12:56:31.200" v="98"/>
          <ac:spMkLst>
            <pc:docMk/>
            <pc:sldMk cId="209001808" sldId="257"/>
            <ac:spMk id="38" creationId="{32C216E0-E4CB-773D-E2AB-9DBA283C7F34}"/>
          </ac:spMkLst>
        </pc:spChg>
        <pc:spChg chg="mod">
          <ac:chgData name="Nathan Skidmore" userId="a2f2a0bbf2c25333" providerId="LiveId" clId="{CEC091DF-2F55-496A-BC20-BFDA95465D8E}" dt="2025-07-24T12:56:31.200" v="98"/>
          <ac:spMkLst>
            <pc:docMk/>
            <pc:sldMk cId="209001808" sldId="257"/>
            <ac:spMk id="39" creationId="{0A791A2C-E73A-F9A1-955B-74CFAC026AFA}"/>
          </ac:spMkLst>
        </pc:spChg>
        <pc:spChg chg="add mod">
          <ac:chgData name="Nathan Skidmore" userId="a2f2a0bbf2c25333" providerId="LiveId" clId="{CEC091DF-2F55-496A-BC20-BFDA95465D8E}" dt="2025-07-24T12:58:14.644" v="123" actId="962"/>
          <ac:spMkLst>
            <pc:docMk/>
            <pc:sldMk cId="209001808" sldId="257"/>
            <ac:spMk id="40" creationId="{F773F1C0-14CC-7DC4-B8AF-8640E65044E8}"/>
          </ac:spMkLst>
        </pc:spChg>
        <pc:spChg chg="add mod">
          <ac:chgData name="Nathan Skidmore" userId="a2f2a0bbf2c25333" providerId="LiveId" clId="{CEC091DF-2F55-496A-BC20-BFDA95465D8E}" dt="2025-07-24T12:58:17.859" v="124" actId="962"/>
          <ac:spMkLst>
            <pc:docMk/>
            <pc:sldMk cId="209001808" sldId="257"/>
            <ac:spMk id="41" creationId="{AFB34D1B-189D-C36A-FC74-FFAD181B3378}"/>
          </ac:spMkLst>
        </pc:spChg>
        <pc:grpChg chg="add mod">
          <ac:chgData name="Nathan Skidmore" userId="a2f2a0bbf2c25333" providerId="LiveId" clId="{CEC091DF-2F55-496A-BC20-BFDA95465D8E}" dt="2025-07-24T12:57:44" v="119" actId="1076"/>
          <ac:grpSpMkLst>
            <pc:docMk/>
            <pc:sldMk cId="209001808" sldId="257"/>
            <ac:grpSpMk id="2" creationId="{7D6175CD-AFF2-43E7-3609-1452C96D76B1}"/>
          </ac:grpSpMkLst>
        </pc:grpChg>
        <pc:grpChg chg="mod">
          <ac:chgData name="Nathan Skidmore" userId="a2f2a0bbf2c25333" providerId="LiveId" clId="{CEC091DF-2F55-496A-BC20-BFDA95465D8E}" dt="2025-07-24T12:54:32.151" v="84" actId="14100"/>
          <ac:grpSpMkLst>
            <pc:docMk/>
            <pc:sldMk cId="209001808" sldId="257"/>
            <ac:grpSpMk id="5" creationId="{87A75CCC-AF47-7E96-A3E2-53744857FC4E}"/>
          </ac:grpSpMkLst>
        </pc:grpChg>
        <pc:grpChg chg="mod">
          <ac:chgData name="Nathan Skidmore" userId="a2f2a0bbf2c25333" providerId="LiveId" clId="{CEC091DF-2F55-496A-BC20-BFDA95465D8E}" dt="2025-07-24T12:57:32.232" v="113" actId="1076"/>
          <ac:grpSpMkLst>
            <pc:docMk/>
            <pc:sldMk cId="209001808" sldId="257"/>
            <ac:grpSpMk id="9" creationId="{40C3E37B-B253-61E3-9CD5-4AEF240AF78A}"/>
          </ac:grpSpMkLst>
        </pc:grpChg>
        <pc:grpChg chg="add mod">
          <ac:chgData name="Nathan Skidmore" userId="a2f2a0bbf2c25333" providerId="LiveId" clId="{CEC091DF-2F55-496A-BC20-BFDA95465D8E}" dt="2025-07-24T12:57:14.472" v="107" actId="14100"/>
          <ac:grpSpMkLst>
            <pc:docMk/>
            <pc:sldMk cId="209001808" sldId="257"/>
            <ac:grpSpMk id="37" creationId="{966EC2C8-80E7-4CFF-120E-3E3DCB267BFE}"/>
          </ac:grpSpMkLst>
        </pc:grpChg>
      </pc:sldChg>
      <pc:sldChg chg="addSp modSp new mod">
        <pc:chgData name="Nathan Skidmore" userId="a2f2a0bbf2c25333" providerId="LiveId" clId="{CEC091DF-2F55-496A-BC20-BFDA95465D8E}" dt="2025-07-24T13:26:45.647" v="159" actId="14100"/>
        <pc:sldMkLst>
          <pc:docMk/>
          <pc:sldMk cId="1179720046" sldId="258"/>
        </pc:sldMkLst>
        <pc:spChg chg="mod ord">
          <ac:chgData name="Nathan Skidmore" userId="a2f2a0bbf2c25333" providerId="LiveId" clId="{CEC091DF-2F55-496A-BC20-BFDA95465D8E}" dt="2025-07-24T13:00:40.264" v="148" actId="962"/>
          <ac:spMkLst>
            <pc:docMk/>
            <pc:sldMk cId="1179720046" sldId="258"/>
            <ac:spMk id="2" creationId="{3F3DE413-E45C-8B53-E3A4-23B0372051CF}"/>
          </ac:spMkLst>
        </pc:spChg>
        <pc:spChg chg="mod ord">
          <ac:chgData name="Nathan Skidmore" userId="a2f2a0bbf2c25333" providerId="LiveId" clId="{CEC091DF-2F55-496A-BC20-BFDA95465D8E}" dt="2025-07-24T13:00:38.431" v="147" actId="962"/>
          <ac:spMkLst>
            <pc:docMk/>
            <pc:sldMk cId="1179720046" sldId="258"/>
            <ac:spMk id="3" creationId="{03297ABF-617D-3140-8E42-431A3816DF14}"/>
          </ac:spMkLst>
        </pc:spChg>
        <pc:spChg chg="mod ord">
          <ac:chgData name="Nathan Skidmore" userId="a2f2a0bbf2c25333" providerId="LiveId" clId="{CEC091DF-2F55-496A-BC20-BFDA95465D8E}" dt="2025-07-24T13:00:36.585" v="146" actId="962"/>
          <ac:spMkLst>
            <pc:docMk/>
            <pc:sldMk cId="1179720046" sldId="258"/>
            <ac:spMk id="4" creationId="{C9E777CD-9360-806E-A4AC-EE0E47DA766F}"/>
          </ac:spMkLst>
        </pc:spChg>
        <pc:spChg chg="mod">
          <ac:chgData name="Nathan Skidmore" userId="a2f2a0bbf2c25333" providerId="LiveId" clId="{CEC091DF-2F55-496A-BC20-BFDA95465D8E}" dt="2025-07-24T12:58:42.584" v="129"/>
          <ac:spMkLst>
            <pc:docMk/>
            <pc:sldMk cId="1179720046" sldId="258"/>
            <ac:spMk id="11" creationId="{79DA4A9E-5CDA-ECFA-1FB2-291595C06387}"/>
          </ac:spMkLst>
        </pc:spChg>
        <pc:spChg chg="add mod">
          <ac:chgData name="Nathan Skidmore" userId="a2f2a0bbf2c25333" providerId="LiveId" clId="{CEC091DF-2F55-496A-BC20-BFDA95465D8E}" dt="2025-07-24T12:58:42.584" v="129"/>
          <ac:spMkLst>
            <pc:docMk/>
            <pc:sldMk cId="1179720046" sldId="258"/>
            <ac:spMk id="18" creationId="{6C3E04C9-BE10-AAEE-19AA-2DACDC389561}"/>
          </ac:spMkLst>
        </pc:spChg>
        <pc:spChg chg="add mod">
          <ac:chgData name="Nathan Skidmore" userId="a2f2a0bbf2c25333" providerId="LiveId" clId="{CEC091DF-2F55-496A-BC20-BFDA95465D8E}" dt="2025-07-24T12:58:42.584" v="129"/>
          <ac:spMkLst>
            <pc:docMk/>
            <pc:sldMk cId="1179720046" sldId="258"/>
            <ac:spMk id="20" creationId="{CBD6C082-E7D0-DA4A-407D-2C97B82CAA8A}"/>
          </ac:spMkLst>
        </pc:spChg>
        <pc:spChg chg="add mod">
          <ac:chgData name="Nathan Skidmore" userId="a2f2a0bbf2c25333" providerId="LiveId" clId="{CEC091DF-2F55-496A-BC20-BFDA95465D8E}" dt="2025-07-24T12:58:42.584" v="129"/>
          <ac:spMkLst>
            <pc:docMk/>
            <pc:sldMk cId="1179720046" sldId="258"/>
            <ac:spMk id="22" creationId="{ABBD0847-10C3-EF3E-2C39-122891CFACB4}"/>
          </ac:spMkLst>
        </pc:spChg>
        <pc:spChg chg="add mod">
          <ac:chgData name="Nathan Skidmore" userId="a2f2a0bbf2c25333" providerId="LiveId" clId="{CEC091DF-2F55-496A-BC20-BFDA95465D8E}" dt="2025-07-24T12:58:42.584" v="129"/>
          <ac:spMkLst>
            <pc:docMk/>
            <pc:sldMk cId="1179720046" sldId="258"/>
            <ac:spMk id="25" creationId="{21F45556-9CE7-BFEE-227B-3211D2F97CF3}"/>
          </ac:spMkLst>
        </pc:spChg>
        <pc:spChg chg="add mod">
          <ac:chgData name="Nathan Skidmore" userId="a2f2a0bbf2c25333" providerId="LiveId" clId="{CEC091DF-2F55-496A-BC20-BFDA95465D8E}" dt="2025-07-24T12:58:42.584" v="129"/>
          <ac:spMkLst>
            <pc:docMk/>
            <pc:sldMk cId="1179720046" sldId="258"/>
            <ac:spMk id="28" creationId="{420CDE4F-FFA0-9065-F103-2F0EFE80E5CE}"/>
          </ac:spMkLst>
        </pc:spChg>
        <pc:spChg chg="add mod">
          <ac:chgData name="Nathan Skidmore" userId="a2f2a0bbf2c25333" providerId="LiveId" clId="{CEC091DF-2F55-496A-BC20-BFDA95465D8E}" dt="2025-07-24T13:26:40.446" v="157" actId="14100"/>
          <ac:spMkLst>
            <pc:docMk/>
            <pc:sldMk cId="1179720046" sldId="258"/>
            <ac:spMk id="29" creationId="{F1DFCC17-6102-BF02-9092-D84ECCADAF11}"/>
          </ac:spMkLst>
        </pc:spChg>
        <pc:spChg chg="add mod">
          <ac:chgData name="Nathan Skidmore" userId="a2f2a0bbf2c25333" providerId="LiveId" clId="{CEC091DF-2F55-496A-BC20-BFDA95465D8E}" dt="2025-07-24T12:58:42.584" v="129"/>
          <ac:spMkLst>
            <pc:docMk/>
            <pc:sldMk cId="1179720046" sldId="258"/>
            <ac:spMk id="31" creationId="{01DD30E7-587C-AA16-A334-802C3CA7E1DB}"/>
          </ac:spMkLst>
        </pc:spChg>
        <pc:spChg chg="add mod">
          <ac:chgData name="Nathan Skidmore" userId="a2f2a0bbf2c25333" providerId="LiveId" clId="{CEC091DF-2F55-496A-BC20-BFDA95465D8E}" dt="2025-07-24T12:58:42.584" v="129"/>
          <ac:spMkLst>
            <pc:docMk/>
            <pc:sldMk cId="1179720046" sldId="258"/>
            <ac:spMk id="33" creationId="{3D3071DB-0ACA-EA8F-4DE2-3D684E6448BB}"/>
          </ac:spMkLst>
        </pc:spChg>
        <pc:spChg chg="add mod">
          <ac:chgData name="Nathan Skidmore" userId="a2f2a0bbf2c25333" providerId="LiveId" clId="{CEC091DF-2F55-496A-BC20-BFDA95465D8E}" dt="2025-07-24T12:58:42.584" v="129"/>
          <ac:spMkLst>
            <pc:docMk/>
            <pc:sldMk cId="1179720046" sldId="258"/>
            <ac:spMk id="34" creationId="{30C29C4B-9858-3960-85D8-D6A2A020B75F}"/>
          </ac:spMkLst>
        </pc:spChg>
        <pc:spChg chg="mod">
          <ac:chgData name="Nathan Skidmore" userId="a2f2a0bbf2c25333" providerId="LiveId" clId="{CEC091DF-2F55-496A-BC20-BFDA95465D8E}" dt="2025-07-24T13:26:31.686" v="155" actId="14100"/>
          <ac:spMkLst>
            <pc:docMk/>
            <pc:sldMk cId="1179720046" sldId="258"/>
            <ac:spMk id="42" creationId="{29DB027E-82E7-59BB-90EF-0E16A01EBE91}"/>
          </ac:spMkLst>
        </pc:spChg>
        <pc:spChg chg="mod">
          <ac:chgData name="Nathan Skidmore" userId="a2f2a0bbf2c25333" providerId="LiveId" clId="{CEC091DF-2F55-496A-BC20-BFDA95465D8E}" dt="2025-07-24T13:26:45.647" v="159" actId="14100"/>
          <ac:spMkLst>
            <pc:docMk/>
            <pc:sldMk cId="1179720046" sldId="258"/>
            <ac:spMk id="43" creationId="{0EE9E92C-9370-C63C-860B-91C66E7C6835}"/>
          </ac:spMkLst>
        </pc:spChg>
        <pc:grpChg chg="mod">
          <ac:chgData name="Nathan Skidmore" userId="a2f2a0bbf2c25333" providerId="LiveId" clId="{CEC091DF-2F55-496A-BC20-BFDA95465D8E}" dt="2025-07-24T13:26:23.238" v="152" actId="1076"/>
          <ac:grpSpMkLst>
            <pc:docMk/>
            <pc:sldMk cId="1179720046" sldId="258"/>
            <ac:grpSpMk id="36" creationId="{0757FACC-BCBC-6919-6716-03BB351D01FD}"/>
          </ac:grpSpMkLst>
        </pc:grpChg>
      </pc:sldChg>
      <pc:sldMasterChg chg="modSldLayout">
        <pc:chgData name="Nathan Skidmore" userId="a2f2a0bbf2c25333" providerId="LiveId" clId="{CEC091DF-2F55-496A-BC20-BFDA95465D8E}" dt="2025-07-24T12:58:33.160" v="127" actId="478"/>
        <pc:sldMasterMkLst>
          <pc:docMk/>
          <pc:sldMasterMk cId="0" sldId="2147483648"/>
        </pc:sldMasterMkLst>
        <pc:sldLayoutChg chg="addSp delSp modSp mod">
          <pc:chgData name="Nathan Skidmore" userId="a2f2a0bbf2c25333" providerId="LiveId" clId="{CEC091DF-2F55-496A-BC20-BFDA95465D8E}" dt="2025-07-24T12:58:33.160" v="127" actId="478"/>
          <pc:sldLayoutMkLst>
            <pc:docMk/>
            <pc:sldMasterMk cId="0" sldId="2147483648"/>
            <pc:sldLayoutMk cId="0" sldId="2147483649"/>
          </pc:sldLayoutMkLst>
          <pc:spChg chg="del">
            <ac:chgData name="Nathan Skidmore" userId="a2f2a0bbf2c25333" providerId="LiveId" clId="{CEC091DF-2F55-496A-BC20-BFDA95465D8E}" dt="2025-07-24T12:58:33.160" v="127" actId="478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spChg chg="del">
            <ac:chgData name="Nathan Skidmore" userId="a2f2a0bbf2c25333" providerId="LiveId" clId="{CEC091DF-2F55-496A-BC20-BFDA95465D8E}" dt="2025-07-24T12:58:33.160" v="127" actId="478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  <pc:spChg chg="del">
            <ac:chgData name="Nathan Skidmore" userId="a2f2a0bbf2c25333" providerId="LiveId" clId="{CEC091DF-2F55-496A-BC20-BFDA95465D8E}" dt="2025-07-24T12:58:33.160" v="127" actId="478"/>
            <ac:spMkLst>
              <pc:docMk/>
              <pc:sldMasterMk cId="0" sldId="2147483648"/>
              <pc:sldLayoutMk cId="0" sldId="2147483649"/>
              <ac:spMk id="4" creationId="{00000000-0000-0000-0000-000000000000}"/>
            </ac:spMkLst>
          </pc:spChg>
          <pc:spChg chg="del">
            <ac:chgData name="Nathan Skidmore" userId="a2f2a0bbf2c25333" providerId="LiveId" clId="{CEC091DF-2F55-496A-BC20-BFDA95465D8E}" dt="2025-07-24T12:58:33.160" v="127" actId="478"/>
            <ac:spMkLst>
              <pc:docMk/>
              <pc:sldMasterMk cId="0" sldId="2147483648"/>
              <pc:sldLayoutMk cId="0" sldId="2147483649"/>
              <ac:spMk id="5" creationId="{00000000-0000-0000-0000-000000000000}"/>
            </ac:spMkLst>
          </pc:spChg>
          <pc:spChg chg="del">
            <ac:chgData name="Nathan Skidmore" userId="a2f2a0bbf2c25333" providerId="LiveId" clId="{CEC091DF-2F55-496A-BC20-BFDA95465D8E}" dt="2025-07-24T12:58:33.160" v="127" actId="478"/>
            <ac:spMkLst>
              <pc:docMk/>
              <pc:sldMasterMk cId="0" sldId="2147483648"/>
              <pc:sldLayoutMk cId="0" sldId="2147483649"/>
              <ac:spMk id="6" creationId="{00000000-0000-0000-0000-000000000000}"/>
            </ac:spMkLst>
          </pc:spChg>
          <pc:spChg chg="add del">
            <ac:chgData name="Nathan Skidmore" userId="a2f2a0bbf2c25333" providerId="LiveId" clId="{CEC091DF-2F55-496A-BC20-BFDA95465D8E}" dt="2025-07-24T12:36:28.684" v="46" actId="11529"/>
            <ac:spMkLst>
              <pc:docMk/>
              <pc:sldMasterMk cId="0" sldId="2147483648"/>
              <pc:sldLayoutMk cId="0" sldId="2147483649"/>
              <ac:spMk id="7" creationId="{2895EE34-D20E-82DB-7B35-83C20114584B}"/>
            </ac:spMkLst>
          </pc:spChg>
          <pc:spChg chg="add del">
            <ac:chgData name="Nathan Skidmore" userId="a2f2a0bbf2c25333" providerId="LiveId" clId="{CEC091DF-2F55-496A-BC20-BFDA95465D8E}" dt="2025-07-24T12:58:26.890" v="125" actId="11529"/>
            <ac:spMkLst>
              <pc:docMk/>
              <pc:sldMasterMk cId="0" sldId="2147483648"/>
              <pc:sldLayoutMk cId="0" sldId="2147483649"/>
              <ac:spMk id="7" creationId="{5671E0BA-5EB5-90EC-4245-F6E774073F69}"/>
            </ac:spMkLst>
          </pc:spChg>
          <pc:spChg chg="add mod">
            <ac:chgData name="Nathan Skidmore" userId="a2f2a0bbf2c25333" providerId="LiveId" clId="{CEC091DF-2F55-496A-BC20-BFDA95465D8E}" dt="2025-07-24T12:36:31.603" v="48" actId="14100"/>
            <ac:spMkLst>
              <pc:docMk/>
              <pc:sldMasterMk cId="0" sldId="2147483648"/>
              <pc:sldLayoutMk cId="0" sldId="2147483649"/>
              <ac:spMk id="8" creationId="{697434E3-4FD9-66A7-15FF-63A7D1DAFFC0}"/>
            </ac:spMkLst>
          </pc:spChg>
          <pc:spChg chg="add mod">
            <ac:chgData name="Nathan Skidmore" userId="a2f2a0bbf2c25333" providerId="LiveId" clId="{CEC091DF-2F55-496A-BC20-BFDA95465D8E}" dt="2025-07-24T12:58:26.890" v="125" actId="11529"/>
            <ac:spMkLst>
              <pc:docMk/>
              <pc:sldMasterMk cId="0" sldId="2147483648"/>
              <pc:sldLayoutMk cId="0" sldId="2147483649"/>
              <ac:spMk id="9" creationId="{274C8DD3-D681-A812-17F5-4B83686E13BC}"/>
            </ac:spMkLst>
          </pc:spChg>
          <pc:spChg chg="add del">
            <ac:chgData name="Nathan Skidmore" userId="a2f2a0bbf2c25333" providerId="LiveId" clId="{CEC091DF-2F55-496A-BC20-BFDA95465D8E}" dt="2025-07-24T12:58:31.116" v="126" actId="11529"/>
            <ac:spMkLst>
              <pc:docMk/>
              <pc:sldMasterMk cId="0" sldId="2147483648"/>
              <pc:sldLayoutMk cId="0" sldId="2147483649"/>
              <ac:spMk id="10" creationId="{B3AF41C3-2782-9E1E-6A82-1BBDCCA9F808}"/>
            </ac:spMkLst>
          </pc:spChg>
          <pc:spChg chg="add mod">
            <ac:chgData name="Nathan Skidmore" userId="a2f2a0bbf2c25333" providerId="LiveId" clId="{CEC091DF-2F55-496A-BC20-BFDA95465D8E}" dt="2025-07-24T12:58:31.116" v="126" actId="11529"/>
            <ac:spMkLst>
              <pc:docMk/>
              <pc:sldMasterMk cId="0" sldId="2147483648"/>
              <pc:sldLayoutMk cId="0" sldId="2147483649"/>
              <ac:spMk id="11" creationId="{A3FFDBE3-A01B-4E12-E379-D28D661C99EE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97434E3-4FD9-66A7-15FF-63A7D1DAFF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462000" y="19189700"/>
            <a:ext cx="12801600" cy="12649200"/>
          </a:xfrm>
        </p:spPr>
        <p:txBody>
          <a:bodyPr/>
          <a:lstStyle/>
          <a:p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74C8DD3-D681-A812-17F5-4B83686E13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08400" y="12103100"/>
            <a:ext cx="8077200" cy="12344400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3FFDBE3-A01B-4E12-E379-D28D661C99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586200" y="4254500"/>
            <a:ext cx="8077200" cy="92202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>
            <a:extLst>
              <a:ext uri="{FF2B5EF4-FFF2-40B4-BE49-F238E27FC236}">
                <a16:creationId xmlns:a16="http://schemas.microsoft.com/office/drawing/2014/main" id="{8C5D2891-CA90-F810-1074-DA159593136E}"/>
              </a:ext>
            </a:extLst>
          </p:cNvPr>
          <p:cNvGrpSpPr/>
          <p:nvPr/>
        </p:nvGrpSpPr>
        <p:grpSpPr>
          <a:xfrm>
            <a:off x="0" y="6083300"/>
            <a:ext cx="30276800" cy="35691462"/>
            <a:chOff x="0" y="0"/>
            <a:chExt cx="3037965" cy="3238153"/>
          </a:xfrm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8FBE2118-9061-7C20-5988-73D01798EA15}"/>
                </a:ext>
              </a:extLst>
            </p:cNvPr>
            <p:cNvSpPr/>
            <p:nvPr/>
          </p:nvSpPr>
          <p:spPr>
            <a:xfrm>
              <a:off x="0" y="0"/>
              <a:ext cx="3037965" cy="3238153"/>
            </a:xfrm>
            <a:custGeom>
              <a:avLst/>
              <a:gdLst/>
              <a:ahLst/>
              <a:cxnLst/>
              <a:rect l="l" t="t" r="r" b="b"/>
              <a:pathLst>
                <a:path w="3037965" h="3238153">
                  <a:moveTo>
                    <a:pt x="0" y="0"/>
                  </a:moveTo>
                  <a:lnTo>
                    <a:pt x="3037965" y="0"/>
                  </a:lnTo>
                  <a:lnTo>
                    <a:pt x="3037965" y="3238153"/>
                  </a:lnTo>
                  <a:lnTo>
                    <a:pt x="0" y="3238153"/>
                  </a:lnTo>
                  <a:close/>
                </a:path>
              </a:pathLst>
            </a:custGeom>
            <a:solidFill>
              <a:srgbClr val="D2ECEF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C499EB53-08F4-D2FE-5AE7-6BA6C6708F48}"/>
                </a:ext>
              </a:extLst>
            </p:cNvPr>
            <p:cNvSpPr txBox="1"/>
            <p:nvPr/>
          </p:nvSpPr>
          <p:spPr>
            <a:xfrm>
              <a:off x="0" y="-219075"/>
              <a:ext cx="3037965" cy="34572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980"/>
                </a:lnSpc>
              </a:pPr>
              <a:endParaRPr/>
            </a:p>
          </p:txBody>
        </p:sp>
      </p:grpSp>
      <p:sp>
        <p:nvSpPr>
          <p:cNvPr id="8" name="Freeform 5">
            <a:extLst>
              <a:ext uri="{FF2B5EF4-FFF2-40B4-BE49-F238E27FC236}">
                <a16:creationId xmlns:a16="http://schemas.microsoft.com/office/drawing/2014/main" id="{A2C4DEA8-1203-0BEB-9241-703FAD532FA5}"/>
              </a:ext>
            </a:extLst>
          </p:cNvPr>
          <p:cNvSpPr/>
          <p:nvPr/>
        </p:nvSpPr>
        <p:spPr>
          <a:xfrm>
            <a:off x="26807042" y="39776400"/>
            <a:ext cx="2689019" cy="2689019"/>
          </a:xfrm>
          <a:custGeom>
            <a:avLst/>
            <a:gdLst/>
            <a:ahLst/>
            <a:cxnLst/>
            <a:rect l="l" t="t" r="r" b="b"/>
            <a:pathLst>
              <a:path w="2689019" h="2689019">
                <a:moveTo>
                  <a:pt x="0" y="0"/>
                </a:moveTo>
                <a:lnTo>
                  <a:pt x="2689019" y="0"/>
                </a:lnTo>
                <a:lnTo>
                  <a:pt x="2689019" y="2689019"/>
                </a:lnTo>
                <a:lnTo>
                  <a:pt x="0" y="26890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CA88131D-05F8-CD2D-5609-285E153FE550}"/>
              </a:ext>
            </a:extLst>
          </p:cNvPr>
          <p:cNvGrpSpPr/>
          <p:nvPr/>
        </p:nvGrpSpPr>
        <p:grpSpPr>
          <a:xfrm>
            <a:off x="13357980" y="13015645"/>
            <a:ext cx="16138081" cy="13336855"/>
            <a:chOff x="0" y="0"/>
            <a:chExt cx="1444162" cy="1444162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72429CC5-2F59-44C3-1D0C-E316EBB1EE3F}"/>
                </a:ext>
              </a:extLst>
            </p:cNvPr>
            <p:cNvSpPr/>
            <p:nvPr/>
          </p:nvSpPr>
          <p:spPr>
            <a:xfrm>
              <a:off x="0" y="0"/>
              <a:ext cx="1444162" cy="1444162"/>
            </a:xfrm>
            <a:custGeom>
              <a:avLst/>
              <a:gdLst/>
              <a:ahLst/>
              <a:cxnLst/>
              <a:rect l="l" t="t" r="r" b="b"/>
              <a:pathLst>
                <a:path w="1444162" h="1444162">
                  <a:moveTo>
                    <a:pt x="23986" y="0"/>
                  </a:moveTo>
                  <a:lnTo>
                    <a:pt x="1420175" y="0"/>
                  </a:lnTo>
                  <a:cubicBezTo>
                    <a:pt x="1433423" y="0"/>
                    <a:pt x="1444162" y="10739"/>
                    <a:pt x="1444162" y="23986"/>
                  </a:cubicBezTo>
                  <a:lnTo>
                    <a:pt x="1444162" y="1420175"/>
                  </a:lnTo>
                  <a:cubicBezTo>
                    <a:pt x="1444162" y="1433423"/>
                    <a:pt x="1433423" y="1444162"/>
                    <a:pt x="1420175" y="1444162"/>
                  </a:cubicBezTo>
                  <a:lnTo>
                    <a:pt x="23986" y="1444162"/>
                  </a:lnTo>
                  <a:cubicBezTo>
                    <a:pt x="10739" y="1444162"/>
                    <a:pt x="0" y="1433423"/>
                    <a:pt x="0" y="1420175"/>
                  </a:cubicBezTo>
                  <a:lnTo>
                    <a:pt x="0" y="23986"/>
                  </a:lnTo>
                  <a:cubicBezTo>
                    <a:pt x="0" y="10739"/>
                    <a:pt x="10739" y="0"/>
                    <a:pt x="23986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79DA4A9E-5CDA-ECFA-1FB2-291595C06387}"/>
                </a:ext>
              </a:extLst>
            </p:cNvPr>
            <p:cNvSpPr txBox="1"/>
            <p:nvPr/>
          </p:nvSpPr>
          <p:spPr>
            <a:xfrm>
              <a:off x="0" y="-123825"/>
              <a:ext cx="1444162" cy="15679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9799"/>
                </a:lnSpc>
              </a:pPr>
              <a:r>
                <a:rPr lang="en-US" sz="6999">
                  <a:solidFill>
                    <a:srgbClr val="FFFFFF"/>
                  </a:solidFill>
                  <a:latin typeface="Helvetica Now"/>
                  <a:ea typeface="Helvetica Now"/>
                  <a:cs typeface="Helvetica Now"/>
                  <a:sym typeface="Helvetica Now"/>
                </a:rPr>
                <a:t>Main</a:t>
              </a:r>
            </a:p>
          </p:txBody>
        </p:sp>
      </p:grpSp>
      <p:sp>
        <p:nvSpPr>
          <p:cNvPr id="12" name="Freeform 9">
            <a:extLst>
              <a:ext uri="{FF2B5EF4-FFF2-40B4-BE49-F238E27FC236}">
                <a16:creationId xmlns:a16="http://schemas.microsoft.com/office/drawing/2014/main" id="{D0E835FE-B8D0-D925-1DB1-B328ADC7690A}"/>
              </a:ext>
            </a:extLst>
          </p:cNvPr>
          <p:cNvSpPr/>
          <p:nvPr/>
        </p:nvSpPr>
        <p:spPr>
          <a:xfrm>
            <a:off x="779939" y="6367467"/>
            <a:ext cx="7585543" cy="1420565"/>
          </a:xfrm>
          <a:custGeom>
            <a:avLst/>
            <a:gdLst/>
            <a:ahLst/>
            <a:cxnLst/>
            <a:rect l="l" t="t" r="r" b="b"/>
            <a:pathLst>
              <a:path w="7585543" h="1420565">
                <a:moveTo>
                  <a:pt x="0" y="0"/>
                </a:moveTo>
                <a:lnTo>
                  <a:pt x="7585543" y="0"/>
                </a:lnTo>
                <a:lnTo>
                  <a:pt x="7585543" y="1420565"/>
                </a:lnTo>
                <a:lnTo>
                  <a:pt x="0" y="14205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D17E1E4A-936A-4D06-2B13-81F15C2CC75F}"/>
              </a:ext>
            </a:extLst>
          </p:cNvPr>
          <p:cNvSpPr/>
          <p:nvPr/>
        </p:nvSpPr>
        <p:spPr>
          <a:xfrm>
            <a:off x="21910518" y="6367467"/>
            <a:ext cx="7585543" cy="1420565"/>
          </a:xfrm>
          <a:custGeom>
            <a:avLst/>
            <a:gdLst/>
            <a:ahLst/>
            <a:cxnLst/>
            <a:rect l="l" t="t" r="r" b="b"/>
            <a:pathLst>
              <a:path w="7585543" h="1420565">
                <a:moveTo>
                  <a:pt x="0" y="0"/>
                </a:moveTo>
                <a:lnTo>
                  <a:pt x="7585543" y="0"/>
                </a:lnTo>
                <a:lnTo>
                  <a:pt x="7585543" y="1420565"/>
                </a:lnTo>
                <a:lnTo>
                  <a:pt x="0" y="14205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7CC4FAE-EB98-DA23-D34C-E7A2549A4518}"/>
              </a:ext>
            </a:extLst>
          </p:cNvPr>
          <p:cNvSpPr/>
          <p:nvPr/>
        </p:nvSpPr>
        <p:spPr>
          <a:xfrm>
            <a:off x="1070598" y="37970173"/>
            <a:ext cx="7585543" cy="1420565"/>
          </a:xfrm>
          <a:custGeom>
            <a:avLst/>
            <a:gdLst/>
            <a:ahLst/>
            <a:cxnLst/>
            <a:rect l="l" t="t" r="r" b="b"/>
            <a:pathLst>
              <a:path w="7585543" h="1420565">
                <a:moveTo>
                  <a:pt x="0" y="0"/>
                </a:moveTo>
                <a:lnTo>
                  <a:pt x="7585543" y="0"/>
                </a:lnTo>
                <a:lnTo>
                  <a:pt x="7585543" y="1420565"/>
                </a:lnTo>
                <a:lnTo>
                  <a:pt x="0" y="14205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751AFD7D-9A1C-2140-C3E9-623B7BC95081}"/>
              </a:ext>
            </a:extLst>
          </p:cNvPr>
          <p:cNvSpPr/>
          <p:nvPr/>
        </p:nvSpPr>
        <p:spPr>
          <a:xfrm>
            <a:off x="13357980" y="34241806"/>
            <a:ext cx="7585543" cy="1420565"/>
          </a:xfrm>
          <a:custGeom>
            <a:avLst/>
            <a:gdLst/>
            <a:ahLst/>
            <a:cxnLst/>
            <a:rect l="l" t="t" r="r" b="b"/>
            <a:pathLst>
              <a:path w="7585543" h="1420565">
                <a:moveTo>
                  <a:pt x="0" y="0"/>
                </a:moveTo>
                <a:lnTo>
                  <a:pt x="7585543" y="0"/>
                </a:lnTo>
                <a:lnTo>
                  <a:pt x="7585543" y="1420565"/>
                </a:lnTo>
                <a:lnTo>
                  <a:pt x="0" y="14205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F2F1DD67-E32A-CAA5-F711-F92517E5FEFC}"/>
              </a:ext>
            </a:extLst>
          </p:cNvPr>
          <p:cNvSpPr/>
          <p:nvPr/>
        </p:nvSpPr>
        <p:spPr>
          <a:xfrm>
            <a:off x="779939" y="16495006"/>
            <a:ext cx="7585543" cy="1420565"/>
          </a:xfrm>
          <a:custGeom>
            <a:avLst/>
            <a:gdLst/>
            <a:ahLst/>
            <a:cxnLst/>
            <a:rect l="l" t="t" r="r" b="b"/>
            <a:pathLst>
              <a:path w="7585543" h="1420565">
                <a:moveTo>
                  <a:pt x="0" y="0"/>
                </a:moveTo>
                <a:lnTo>
                  <a:pt x="7585543" y="0"/>
                </a:lnTo>
                <a:lnTo>
                  <a:pt x="7585543" y="1420566"/>
                </a:lnTo>
                <a:lnTo>
                  <a:pt x="0" y="14205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4150583D-7202-DC13-4E60-F79F1CF5C25D}"/>
              </a:ext>
            </a:extLst>
          </p:cNvPr>
          <p:cNvSpPr/>
          <p:nvPr/>
        </p:nvSpPr>
        <p:spPr>
          <a:xfrm>
            <a:off x="812149" y="23811595"/>
            <a:ext cx="12110400" cy="12496660"/>
          </a:xfrm>
          <a:custGeom>
            <a:avLst/>
            <a:gdLst/>
            <a:ahLst/>
            <a:cxnLst/>
            <a:rect l="l" t="t" r="r" b="b"/>
            <a:pathLst>
              <a:path w="12110400" h="12496660">
                <a:moveTo>
                  <a:pt x="0" y="0"/>
                </a:moveTo>
                <a:lnTo>
                  <a:pt x="12110400" y="0"/>
                </a:lnTo>
                <a:lnTo>
                  <a:pt x="12110400" y="12496660"/>
                </a:lnTo>
                <a:lnTo>
                  <a:pt x="0" y="124966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8" name="TitleBox">
            <a:extLst>
              <a:ext uri="{FF2B5EF4-FFF2-40B4-BE49-F238E27FC236}">
                <a16:creationId xmlns:a16="http://schemas.microsoft.com/office/drawing/2014/main" id="{6C3E04C9-BE10-AAEE-19AA-2DACDC389561}"/>
              </a:ext>
            </a:extLst>
          </p:cNvPr>
          <p:cNvSpPr txBox="1"/>
          <p:nvPr/>
        </p:nvSpPr>
        <p:spPr>
          <a:xfrm>
            <a:off x="779939" y="437750"/>
            <a:ext cx="28716122" cy="1743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89"/>
              </a:lnSpc>
            </a:pPr>
            <a:r>
              <a:rPr lang="en-US" sz="10206" b="1" dirty="0">
                <a:solidFill>
                  <a:srgbClr val="05BBD6"/>
                </a:solidFill>
                <a:latin typeface="Helvetica Now Bold"/>
                <a:ea typeface="Helvetica Now Bold"/>
                <a:cs typeface="Helvetica Now Bold"/>
                <a:sym typeface="Helvetica Now Bold"/>
              </a:rPr>
              <a:t>INSERT YOUR TITLE HERE</a:t>
            </a:r>
          </a:p>
        </p:txBody>
      </p:sp>
      <p:sp>
        <p:nvSpPr>
          <p:cNvPr id="19" name="AuthorBox">
            <a:extLst>
              <a:ext uri="{FF2B5EF4-FFF2-40B4-BE49-F238E27FC236}">
                <a16:creationId xmlns:a16="http://schemas.microsoft.com/office/drawing/2014/main" id="{D3F44D44-999B-4958-E30D-4C6F6FE93983}"/>
              </a:ext>
            </a:extLst>
          </p:cNvPr>
          <p:cNvSpPr txBox="1"/>
          <p:nvPr/>
        </p:nvSpPr>
        <p:spPr>
          <a:xfrm>
            <a:off x="779939" y="2625142"/>
            <a:ext cx="28716122" cy="118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solidFill>
                  <a:srgbClr val="05BBD6"/>
                </a:solidFill>
                <a:latin typeface="Helvetica Now"/>
                <a:ea typeface="Helvetica Now"/>
                <a:cs typeface="Helvetica Now"/>
                <a:sym typeface="Helvetica Now"/>
              </a:rPr>
              <a:t>Authors</a:t>
            </a:r>
          </a:p>
        </p:txBody>
      </p:sp>
      <p:sp>
        <p:nvSpPr>
          <p:cNvPr id="20" name="AffiliationBox">
            <a:extLst>
              <a:ext uri="{FF2B5EF4-FFF2-40B4-BE49-F238E27FC236}">
                <a16:creationId xmlns:a16="http://schemas.microsoft.com/office/drawing/2014/main" id="{CBD6C082-E7D0-DA4A-407D-2C97B82CAA8A}"/>
              </a:ext>
            </a:extLst>
          </p:cNvPr>
          <p:cNvSpPr txBox="1"/>
          <p:nvPr/>
        </p:nvSpPr>
        <p:spPr>
          <a:xfrm>
            <a:off x="779939" y="3937145"/>
            <a:ext cx="28716122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i="1" dirty="0">
                <a:solidFill>
                  <a:srgbClr val="05BBD6"/>
                </a:solidFill>
                <a:latin typeface="Helvetica Now Italics"/>
                <a:ea typeface="Helvetica Now Italics"/>
                <a:cs typeface="Helvetica Now Italics"/>
                <a:sym typeface="Helvetica Now Italics"/>
              </a:rPr>
              <a:t>Affiliations</a:t>
            </a:r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0BF97F2C-4D7F-012E-055C-3C47156A0158}"/>
              </a:ext>
            </a:extLst>
          </p:cNvPr>
          <p:cNvSpPr txBox="1"/>
          <p:nvPr/>
        </p:nvSpPr>
        <p:spPr>
          <a:xfrm>
            <a:off x="2278072" y="6498816"/>
            <a:ext cx="4589277" cy="1043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64"/>
              </a:lnSpc>
            </a:pPr>
            <a:r>
              <a:rPr lang="en-US" sz="6117" b="1">
                <a:solidFill>
                  <a:srgbClr val="FFFFFF"/>
                </a:solidFill>
                <a:latin typeface="Helvetica Now Bold"/>
                <a:ea typeface="Helvetica Now Bold"/>
                <a:cs typeface="Helvetica Now Bold"/>
                <a:sym typeface="Helvetica Now Bold"/>
              </a:rPr>
              <a:t>Introduction</a:t>
            </a:r>
          </a:p>
        </p:txBody>
      </p:sp>
      <p:sp>
        <p:nvSpPr>
          <p:cNvPr id="22" name="TextBox 19">
            <a:extLst>
              <a:ext uri="{FF2B5EF4-FFF2-40B4-BE49-F238E27FC236}">
                <a16:creationId xmlns:a16="http://schemas.microsoft.com/office/drawing/2014/main" id="{ABBD0847-10C3-EF3E-2C39-122891CFACB4}"/>
              </a:ext>
            </a:extLst>
          </p:cNvPr>
          <p:cNvSpPr txBox="1"/>
          <p:nvPr/>
        </p:nvSpPr>
        <p:spPr>
          <a:xfrm>
            <a:off x="23408651" y="6498816"/>
            <a:ext cx="4589277" cy="1043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64"/>
              </a:lnSpc>
            </a:pPr>
            <a:r>
              <a:rPr lang="en-US" sz="6117" b="1">
                <a:solidFill>
                  <a:srgbClr val="FFFFFF"/>
                </a:solidFill>
                <a:latin typeface="Helvetica Now Bold"/>
                <a:ea typeface="Helvetica Now Bold"/>
                <a:cs typeface="Helvetica Now Bold"/>
                <a:sym typeface="Helvetica Now Bold"/>
              </a:rPr>
              <a:t>Results</a:t>
            </a:r>
          </a:p>
        </p:txBody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8052B2F3-03AC-C6E2-CD1B-45FF45B20E52}"/>
              </a:ext>
            </a:extLst>
          </p:cNvPr>
          <p:cNvSpPr txBox="1"/>
          <p:nvPr/>
        </p:nvSpPr>
        <p:spPr>
          <a:xfrm>
            <a:off x="2568731" y="38101522"/>
            <a:ext cx="4589277" cy="1043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64"/>
              </a:lnSpc>
            </a:pPr>
            <a:r>
              <a:rPr lang="en-US" sz="6117" b="1">
                <a:solidFill>
                  <a:srgbClr val="FFFFFF"/>
                </a:solidFill>
                <a:latin typeface="Helvetica Now Bold"/>
                <a:ea typeface="Helvetica Now Bold"/>
                <a:cs typeface="Helvetica Now Bold"/>
                <a:sym typeface="Helvetica Now Bold"/>
              </a:rPr>
              <a:t>References</a:t>
            </a:r>
          </a:p>
        </p:txBody>
      </p:sp>
      <p:sp>
        <p:nvSpPr>
          <p:cNvPr id="24" name="TextBox 21">
            <a:extLst>
              <a:ext uri="{FF2B5EF4-FFF2-40B4-BE49-F238E27FC236}">
                <a16:creationId xmlns:a16="http://schemas.microsoft.com/office/drawing/2014/main" id="{603128A9-7BB4-2848-594E-5853D81E85A5}"/>
              </a:ext>
            </a:extLst>
          </p:cNvPr>
          <p:cNvSpPr txBox="1"/>
          <p:nvPr/>
        </p:nvSpPr>
        <p:spPr>
          <a:xfrm>
            <a:off x="14856113" y="34373155"/>
            <a:ext cx="4589277" cy="1043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64"/>
              </a:lnSpc>
            </a:pPr>
            <a:r>
              <a:rPr lang="en-US" sz="6117" b="1">
                <a:solidFill>
                  <a:srgbClr val="FFFFFF"/>
                </a:solidFill>
                <a:latin typeface="Helvetica Now Bold"/>
                <a:ea typeface="Helvetica Now Bold"/>
                <a:cs typeface="Helvetica Now Bold"/>
                <a:sym typeface="Helvetica Now Bold"/>
              </a:rPr>
              <a:t>Conclusions</a:t>
            </a:r>
          </a:p>
        </p:txBody>
      </p:sp>
      <p:sp>
        <p:nvSpPr>
          <p:cNvPr id="25" name="IntroductionBox">
            <a:extLst>
              <a:ext uri="{FF2B5EF4-FFF2-40B4-BE49-F238E27FC236}">
                <a16:creationId xmlns:a16="http://schemas.microsoft.com/office/drawing/2014/main" id="{21F45556-9CE7-BFEE-227B-3211D2F97CF3}"/>
              </a:ext>
            </a:extLst>
          </p:cNvPr>
          <p:cNvSpPr txBox="1"/>
          <p:nvPr/>
        </p:nvSpPr>
        <p:spPr>
          <a:xfrm>
            <a:off x="779939" y="8207132"/>
            <a:ext cx="11986919" cy="7886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09"/>
              </a:lnSpc>
            </a:pPr>
            <a:r>
              <a:rPr lang="en-US" sz="3600" dirty="0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sz="3600" dirty="0" err="1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consectetur</a:t>
            </a:r>
            <a:r>
              <a:rPr lang="en-US" sz="3600" dirty="0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, from a Lorem Ipsum passage, and going through the cites of the word in classical literature, discovered the undoubtable source. Lorem Ipsum comes from sections 1.10.32 and 1.10.33 of "de </a:t>
            </a:r>
            <a:r>
              <a:rPr lang="en-US" sz="3600" dirty="0" err="1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Finibus</a:t>
            </a:r>
            <a:r>
              <a:rPr lang="en-US" sz="3600" dirty="0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Bonorum</a:t>
            </a:r>
            <a:r>
              <a:rPr lang="en-US" sz="3600" dirty="0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 et </a:t>
            </a:r>
            <a:r>
              <a:rPr lang="en-US" sz="3600" dirty="0" err="1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Malorum</a:t>
            </a:r>
            <a:r>
              <a:rPr lang="en-US" sz="3600" dirty="0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" (The Extremes of Good and Evil) by Cicero, written in 45 BC. This book is a treatise on the theory of ethics, very popular during the Renaissance. The first line of Lorem Ipsum, "Lorem ipsum dolor sit </a:t>
            </a:r>
            <a:r>
              <a:rPr lang="en-US" sz="3600" dirty="0" err="1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amet</a:t>
            </a:r>
            <a:r>
              <a:rPr lang="en-US" sz="3600" dirty="0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..", comes from a line in section 1.10.32.</a:t>
            </a:r>
          </a:p>
        </p:txBody>
      </p:sp>
      <p:sp>
        <p:nvSpPr>
          <p:cNvPr id="26" name="ResultsBox">
            <a:extLst>
              <a:ext uri="{FF2B5EF4-FFF2-40B4-BE49-F238E27FC236}">
                <a16:creationId xmlns:a16="http://schemas.microsoft.com/office/drawing/2014/main" id="{CE2F8D22-09D3-76C4-E553-D3D327EF59CD}"/>
              </a:ext>
            </a:extLst>
          </p:cNvPr>
          <p:cNvSpPr txBox="1"/>
          <p:nvPr/>
        </p:nvSpPr>
        <p:spPr>
          <a:xfrm>
            <a:off x="13357981" y="8207132"/>
            <a:ext cx="16138080" cy="39365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09"/>
              </a:lnSpc>
            </a:pPr>
            <a:r>
              <a:rPr lang="en-US" sz="3600" dirty="0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sz="3600" dirty="0" err="1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consectetur</a:t>
            </a:r>
            <a:r>
              <a:rPr lang="en-US" sz="3600" dirty="0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, from a Lorem Ipsum passage, and going through the cites of the word in classical literature, discovered the undoubtable source. Lorem Ipsum comes from sections 1.10.32 and 1.10.33 of "de </a:t>
            </a:r>
            <a:r>
              <a:rPr lang="en-US" sz="3600" dirty="0" err="1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Finibus</a:t>
            </a:r>
            <a:r>
              <a:rPr lang="en-US" sz="3600" dirty="0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Bonorum</a:t>
            </a:r>
            <a:r>
              <a:rPr lang="en-US" sz="3600" dirty="0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 et </a:t>
            </a:r>
            <a:r>
              <a:rPr lang="en-US" sz="3600" dirty="0" err="1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Malorum</a:t>
            </a:r>
            <a:r>
              <a:rPr lang="en-US" sz="3600" dirty="0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" (The Extremes of Good and Evil) by Cicero, </a:t>
            </a:r>
          </a:p>
        </p:txBody>
      </p:sp>
      <p:sp>
        <p:nvSpPr>
          <p:cNvPr id="27" name="TextBox 24">
            <a:extLst>
              <a:ext uri="{FF2B5EF4-FFF2-40B4-BE49-F238E27FC236}">
                <a16:creationId xmlns:a16="http://schemas.microsoft.com/office/drawing/2014/main" id="{54032261-4804-6FDD-8787-47BED1841AE7}"/>
              </a:ext>
            </a:extLst>
          </p:cNvPr>
          <p:cNvSpPr txBox="1"/>
          <p:nvPr/>
        </p:nvSpPr>
        <p:spPr>
          <a:xfrm>
            <a:off x="2278072" y="16626355"/>
            <a:ext cx="4589277" cy="1043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64"/>
              </a:lnSpc>
            </a:pPr>
            <a:r>
              <a:rPr lang="en-US" sz="6117" b="1">
                <a:solidFill>
                  <a:srgbClr val="FFFFFF"/>
                </a:solidFill>
                <a:latin typeface="Helvetica Now Bold"/>
                <a:ea typeface="Helvetica Now Bold"/>
                <a:cs typeface="Helvetica Now Bold"/>
                <a:sym typeface="Helvetica Now Bold"/>
              </a:rPr>
              <a:t>Methods</a:t>
            </a:r>
          </a:p>
        </p:txBody>
      </p:sp>
      <p:sp>
        <p:nvSpPr>
          <p:cNvPr id="28" name="MethodsBox">
            <a:extLst>
              <a:ext uri="{FF2B5EF4-FFF2-40B4-BE49-F238E27FC236}">
                <a16:creationId xmlns:a16="http://schemas.microsoft.com/office/drawing/2014/main" id="{420CDE4F-FFA0-9065-F103-2F0EFE80E5CE}"/>
              </a:ext>
            </a:extLst>
          </p:cNvPr>
          <p:cNvSpPr txBox="1"/>
          <p:nvPr/>
        </p:nvSpPr>
        <p:spPr>
          <a:xfrm>
            <a:off x="779939" y="18334672"/>
            <a:ext cx="11986919" cy="3936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09"/>
              </a:lnSpc>
            </a:pPr>
            <a:r>
              <a:rPr lang="en-US" sz="3600" dirty="0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sz="3600" dirty="0" err="1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consectetur</a:t>
            </a:r>
            <a:r>
              <a:rPr lang="en-US" sz="3600" dirty="0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, from a Lorem Ipsum passage, and going through the cites of the word </a:t>
            </a:r>
          </a:p>
        </p:txBody>
      </p:sp>
      <p:sp>
        <p:nvSpPr>
          <p:cNvPr id="29" name="FigureDesc1">
            <a:extLst>
              <a:ext uri="{FF2B5EF4-FFF2-40B4-BE49-F238E27FC236}">
                <a16:creationId xmlns:a16="http://schemas.microsoft.com/office/drawing/2014/main" id="{F1DFCC17-6102-BF02-9092-D84ECCADAF11}"/>
              </a:ext>
            </a:extLst>
          </p:cNvPr>
          <p:cNvSpPr txBox="1"/>
          <p:nvPr/>
        </p:nvSpPr>
        <p:spPr>
          <a:xfrm>
            <a:off x="13597434" y="25121441"/>
            <a:ext cx="15561765" cy="5391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09"/>
              </a:lnSpc>
            </a:pPr>
            <a:r>
              <a:rPr lang="en-US" sz="3150" dirty="0">
                <a:solidFill>
                  <a:srgbClr val="000000"/>
                </a:solidFill>
                <a:latin typeface="Helvetica Now"/>
                <a:ea typeface="Helvetica Now"/>
                <a:cs typeface="Helvetica Now"/>
                <a:sym typeface="Helvetica Now"/>
              </a:rPr>
              <a:t>Figure 1:</a:t>
            </a:r>
          </a:p>
        </p:txBody>
      </p:sp>
      <p:sp>
        <p:nvSpPr>
          <p:cNvPr id="30" name="TextBox 27">
            <a:extLst>
              <a:ext uri="{FF2B5EF4-FFF2-40B4-BE49-F238E27FC236}">
                <a16:creationId xmlns:a16="http://schemas.microsoft.com/office/drawing/2014/main" id="{21DB21C6-5268-12A0-B9F1-052F57946DE1}"/>
              </a:ext>
            </a:extLst>
          </p:cNvPr>
          <p:cNvSpPr txBox="1"/>
          <p:nvPr/>
        </p:nvSpPr>
        <p:spPr>
          <a:xfrm>
            <a:off x="2278072" y="24405457"/>
            <a:ext cx="9061559" cy="53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Helvetica Now"/>
                <a:ea typeface="Helvetica Now"/>
                <a:cs typeface="Helvetica Now"/>
                <a:sym typeface="Helvetica Now"/>
              </a:rPr>
              <a:t>Process Step 1</a:t>
            </a:r>
          </a:p>
        </p:txBody>
      </p:sp>
      <p:sp>
        <p:nvSpPr>
          <p:cNvPr id="31" name="TextBox 28">
            <a:extLst>
              <a:ext uri="{FF2B5EF4-FFF2-40B4-BE49-F238E27FC236}">
                <a16:creationId xmlns:a16="http://schemas.microsoft.com/office/drawing/2014/main" id="{01DD30E7-587C-AA16-A334-802C3CA7E1DB}"/>
              </a:ext>
            </a:extLst>
          </p:cNvPr>
          <p:cNvSpPr txBox="1"/>
          <p:nvPr/>
        </p:nvSpPr>
        <p:spPr>
          <a:xfrm>
            <a:off x="3376912" y="28085498"/>
            <a:ext cx="6910559" cy="53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Helvetica Now"/>
                <a:ea typeface="Helvetica Now"/>
                <a:cs typeface="Helvetica Now"/>
                <a:sym typeface="Helvetica Now"/>
              </a:rPr>
              <a:t>Process Step 2</a:t>
            </a:r>
          </a:p>
        </p:txBody>
      </p:sp>
      <p:sp>
        <p:nvSpPr>
          <p:cNvPr id="32" name="TextBox 29">
            <a:extLst>
              <a:ext uri="{FF2B5EF4-FFF2-40B4-BE49-F238E27FC236}">
                <a16:creationId xmlns:a16="http://schemas.microsoft.com/office/drawing/2014/main" id="{F384489F-AA07-3B72-18B4-4CE5EEA0167C}"/>
              </a:ext>
            </a:extLst>
          </p:cNvPr>
          <p:cNvSpPr txBox="1"/>
          <p:nvPr/>
        </p:nvSpPr>
        <p:spPr>
          <a:xfrm>
            <a:off x="4303673" y="31249298"/>
            <a:ext cx="5189759" cy="53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Helvetica Now"/>
                <a:ea typeface="Helvetica Now"/>
                <a:cs typeface="Helvetica Now"/>
                <a:sym typeface="Helvetica Now"/>
              </a:rPr>
              <a:t>Process Step 3</a:t>
            </a:r>
          </a:p>
        </p:txBody>
      </p:sp>
      <p:sp>
        <p:nvSpPr>
          <p:cNvPr id="33" name="TextBox 30">
            <a:extLst>
              <a:ext uri="{FF2B5EF4-FFF2-40B4-BE49-F238E27FC236}">
                <a16:creationId xmlns:a16="http://schemas.microsoft.com/office/drawing/2014/main" id="{3D3071DB-0ACA-EA8F-4DE2-3D684E6448BB}"/>
              </a:ext>
            </a:extLst>
          </p:cNvPr>
          <p:cNvSpPr txBox="1"/>
          <p:nvPr/>
        </p:nvSpPr>
        <p:spPr>
          <a:xfrm>
            <a:off x="4972313" y="33681758"/>
            <a:ext cx="3856138" cy="53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Helvetica Now"/>
                <a:ea typeface="Helvetica Now"/>
                <a:cs typeface="Helvetica Now"/>
                <a:sym typeface="Helvetica Now"/>
              </a:rPr>
              <a:t>Process Step 4</a:t>
            </a:r>
          </a:p>
        </p:txBody>
      </p:sp>
      <p:sp>
        <p:nvSpPr>
          <p:cNvPr id="34" name="ConclusionBox">
            <a:extLst>
              <a:ext uri="{FF2B5EF4-FFF2-40B4-BE49-F238E27FC236}">
                <a16:creationId xmlns:a16="http://schemas.microsoft.com/office/drawing/2014/main" id="{30C29C4B-9858-3960-85D8-D6A2A020B75F}"/>
              </a:ext>
            </a:extLst>
          </p:cNvPr>
          <p:cNvSpPr txBox="1"/>
          <p:nvPr/>
        </p:nvSpPr>
        <p:spPr>
          <a:xfrm>
            <a:off x="13357980" y="36081471"/>
            <a:ext cx="16138081" cy="2808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09"/>
              </a:lnSpc>
            </a:pPr>
            <a:r>
              <a:rPr lang="en-US" sz="3600" dirty="0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sz="3600" dirty="0" err="1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consectetur</a:t>
            </a:r>
            <a:r>
              <a:rPr lang="en-US" sz="3600" dirty="0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, from a Lorem Ipsum passage, and going through the cites of the word in classical literature, discovered</a:t>
            </a:r>
          </a:p>
        </p:txBody>
      </p:sp>
      <p:sp>
        <p:nvSpPr>
          <p:cNvPr id="35" name="ReferencesBox">
            <a:extLst>
              <a:ext uri="{FF2B5EF4-FFF2-40B4-BE49-F238E27FC236}">
                <a16:creationId xmlns:a16="http://schemas.microsoft.com/office/drawing/2014/main" id="{F9107819-BBE3-3408-D73E-35FE7791A8D8}"/>
              </a:ext>
            </a:extLst>
          </p:cNvPr>
          <p:cNvSpPr txBox="1"/>
          <p:nvPr/>
        </p:nvSpPr>
        <p:spPr>
          <a:xfrm>
            <a:off x="1070598" y="39716504"/>
            <a:ext cx="25258322" cy="1651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09"/>
              </a:lnSpc>
            </a:pPr>
            <a:r>
              <a:rPr lang="en-US" sz="3200" dirty="0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sz="3200" dirty="0" err="1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consectetur</a:t>
            </a:r>
            <a:r>
              <a:rPr lang="en-US" sz="3200" dirty="0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, from a Lorem Ipsum passage, and going </a:t>
            </a:r>
            <a:r>
              <a:rPr lang="en-US" sz="3200" dirty="0" err="1">
                <a:solidFill>
                  <a:srgbClr val="000000"/>
                </a:solidFill>
                <a:latin typeface="Aptos" panose="020B0004020202020204" pitchFamily="34" charset="0"/>
                <a:ea typeface="Helvetica Now"/>
                <a:cs typeface="Helvetica Now"/>
                <a:sym typeface="Helvetica Now"/>
              </a:rPr>
              <a:t>throug</a:t>
            </a:r>
            <a:endParaRPr lang="en-US" sz="3200" dirty="0">
              <a:solidFill>
                <a:srgbClr val="000000"/>
              </a:solidFill>
              <a:latin typeface="Aptos" panose="020B0004020202020204" pitchFamily="34" charset="0"/>
              <a:ea typeface="Helvetica Now"/>
              <a:cs typeface="Helvetica Now"/>
              <a:sym typeface="Helvetica Now"/>
            </a:endParaRPr>
          </a:p>
        </p:txBody>
      </p:sp>
      <p:grpSp>
        <p:nvGrpSpPr>
          <p:cNvPr id="36" name="Group 6">
            <a:extLst>
              <a:ext uri="{FF2B5EF4-FFF2-40B4-BE49-F238E27FC236}">
                <a16:creationId xmlns:a16="http://schemas.microsoft.com/office/drawing/2014/main" id="{0757FACC-BCBC-6919-6716-03BB351D01FD}"/>
              </a:ext>
            </a:extLst>
          </p:cNvPr>
          <p:cNvGrpSpPr/>
          <p:nvPr/>
        </p:nvGrpSpPr>
        <p:grpSpPr>
          <a:xfrm>
            <a:off x="13357980" y="26618795"/>
            <a:ext cx="7800220" cy="6711014"/>
            <a:chOff x="0" y="0"/>
            <a:chExt cx="1444162" cy="1444162"/>
          </a:xfrm>
        </p:grpSpPr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9ABFCC7E-9034-CA23-3726-9855C842CFE2}"/>
                </a:ext>
              </a:extLst>
            </p:cNvPr>
            <p:cNvSpPr/>
            <p:nvPr/>
          </p:nvSpPr>
          <p:spPr>
            <a:xfrm>
              <a:off x="0" y="0"/>
              <a:ext cx="1444162" cy="1444162"/>
            </a:xfrm>
            <a:custGeom>
              <a:avLst/>
              <a:gdLst/>
              <a:ahLst/>
              <a:cxnLst/>
              <a:rect l="l" t="t" r="r" b="b"/>
              <a:pathLst>
                <a:path w="1444162" h="1444162">
                  <a:moveTo>
                    <a:pt x="23986" y="0"/>
                  </a:moveTo>
                  <a:lnTo>
                    <a:pt x="1420175" y="0"/>
                  </a:lnTo>
                  <a:cubicBezTo>
                    <a:pt x="1433423" y="0"/>
                    <a:pt x="1444162" y="10739"/>
                    <a:pt x="1444162" y="23986"/>
                  </a:cubicBezTo>
                  <a:lnTo>
                    <a:pt x="1444162" y="1420175"/>
                  </a:lnTo>
                  <a:cubicBezTo>
                    <a:pt x="1444162" y="1433423"/>
                    <a:pt x="1433423" y="1444162"/>
                    <a:pt x="1420175" y="1444162"/>
                  </a:cubicBezTo>
                  <a:lnTo>
                    <a:pt x="23986" y="1444162"/>
                  </a:lnTo>
                  <a:cubicBezTo>
                    <a:pt x="10739" y="1444162"/>
                    <a:pt x="0" y="1433423"/>
                    <a:pt x="0" y="1420175"/>
                  </a:cubicBezTo>
                  <a:lnTo>
                    <a:pt x="0" y="23986"/>
                  </a:lnTo>
                  <a:cubicBezTo>
                    <a:pt x="0" y="10739"/>
                    <a:pt x="10739" y="0"/>
                    <a:pt x="23986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TextBox 8">
              <a:extLst>
                <a:ext uri="{FF2B5EF4-FFF2-40B4-BE49-F238E27FC236}">
                  <a16:creationId xmlns:a16="http://schemas.microsoft.com/office/drawing/2014/main" id="{8A69A7AE-2EA2-3940-62FD-5B964CF2CCCD}"/>
                </a:ext>
              </a:extLst>
            </p:cNvPr>
            <p:cNvSpPr txBox="1"/>
            <p:nvPr/>
          </p:nvSpPr>
          <p:spPr>
            <a:xfrm>
              <a:off x="0" y="-123825"/>
              <a:ext cx="1444162" cy="15679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9799"/>
                </a:lnSpc>
              </a:pPr>
              <a:r>
                <a:rPr lang="en-US" sz="6999">
                  <a:solidFill>
                    <a:srgbClr val="FFFFFF"/>
                  </a:solidFill>
                  <a:latin typeface="Helvetica Now"/>
                  <a:ea typeface="Helvetica Now"/>
                  <a:cs typeface="Helvetica Now"/>
                  <a:sym typeface="Helvetica Now"/>
                </a:rPr>
                <a:t>Main</a:t>
              </a:r>
            </a:p>
          </p:txBody>
        </p:sp>
      </p:grpSp>
      <p:grpSp>
        <p:nvGrpSpPr>
          <p:cNvPr id="39" name="Group 6">
            <a:extLst>
              <a:ext uri="{FF2B5EF4-FFF2-40B4-BE49-F238E27FC236}">
                <a16:creationId xmlns:a16="http://schemas.microsoft.com/office/drawing/2014/main" id="{2AF5DBE1-3709-3BF1-8FDE-01647D30B13B}"/>
              </a:ext>
            </a:extLst>
          </p:cNvPr>
          <p:cNvGrpSpPr/>
          <p:nvPr/>
        </p:nvGrpSpPr>
        <p:grpSpPr>
          <a:xfrm>
            <a:off x="21695841" y="26618795"/>
            <a:ext cx="7800220" cy="6711014"/>
            <a:chOff x="0" y="0"/>
            <a:chExt cx="1444162" cy="1444162"/>
          </a:xfrm>
        </p:grpSpPr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C771F9CE-8055-634B-318C-080BFED2DCD0}"/>
                </a:ext>
              </a:extLst>
            </p:cNvPr>
            <p:cNvSpPr/>
            <p:nvPr/>
          </p:nvSpPr>
          <p:spPr>
            <a:xfrm>
              <a:off x="0" y="0"/>
              <a:ext cx="1444162" cy="1444162"/>
            </a:xfrm>
            <a:custGeom>
              <a:avLst/>
              <a:gdLst/>
              <a:ahLst/>
              <a:cxnLst/>
              <a:rect l="l" t="t" r="r" b="b"/>
              <a:pathLst>
                <a:path w="1444162" h="1444162">
                  <a:moveTo>
                    <a:pt x="23986" y="0"/>
                  </a:moveTo>
                  <a:lnTo>
                    <a:pt x="1420175" y="0"/>
                  </a:lnTo>
                  <a:cubicBezTo>
                    <a:pt x="1433423" y="0"/>
                    <a:pt x="1444162" y="10739"/>
                    <a:pt x="1444162" y="23986"/>
                  </a:cubicBezTo>
                  <a:lnTo>
                    <a:pt x="1444162" y="1420175"/>
                  </a:lnTo>
                  <a:cubicBezTo>
                    <a:pt x="1444162" y="1433423"/>
                    <a:pt x="1433423" y="1444162"/>
                    <a:pt x="1420175" y="1444162"/>
                  </a:cubicBezTo>
                  <a:lnTo>
                    <a:pt x="23986" y="1444162"/>
                  </a:lnTo>
                  <a:cubicBezTo>
                    <a:pt x="10739" y="1444162"/>
                    <a:pt x="0" y="1433423"/>
                    <a:pt x="0" y="1420175"/>
                  </a:cubicBezTo>
                  <a:lnTo>
                    <a:pt x="0" y="23986"/>
                  </a:lnTo>
                  <a:cubicBezTo>
                    <a:pt x="0" y="10739"/>
                    <a:pt x="10739" y="0"/>
                    <a:pt x="23986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TextBox 8">
              <a:extLst>
                <a:ext uri="{FF2B5EF4-FFF2-40B4-BE49-F238E27FC236}">
                  <a16:creationId xmlns:a16="http://schemas.microsoft.com/office/drawing/2014/main" id="{D54C550A-6222-6FB5-E54B-88623039F583}"/>
                </a:ext>
              </a:extLst>
            </p:cNvPr>
            <p:cNvSpPr txBox="1"/>
            <p:nvPr/>
          </p:nvSpPr>
          <p:spPr>
            <a:xfrm>
              <a:off x="0" y="-123825"/>
              <a:ext cx="1444162" cy="15679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9799"/>
                </a:lnSpc>
              </a:pPr>
              <a:r>
                <a:rPr lang="en-US" sz="6999">
                  <a:solidFill>
                    <a:srgbClr val="FFFFFF"/>
                  </a:solidFill>
                  <a:latin typeface="Helvetica Now"/>
                  <a:ea typeface="Helvetica Now"/>
                  <a:cs typeface="Helvetica Now"/>
                  <a:sym typeface="Helvetica Now"/>
                </a:rPr>
                <a:t>Main</a:t>
              </a:r>
            </a:p>
          </p:txBody>
        </p:sp>
      </p:grpSp>
      <p:sp>
        <p:nvSpPr>
          <p:cNvPr id="42" name="FigureDesc2">
            <a:extLst>
              <a:ext uri="{FF2B5EF4-FFF2-40B4-BE49-F238E27FC236}">
                <a16:creationId xmlns:a16="http://schemas.microsoft.com/office/drawing/2014/main" id="{29DB027E-82E7-59BB-90EF-0E16A01EBE91}"/>
              </a:ext>
            </a:extLst>
          </p:cNvPr>
          <p:cNvSpPr txBox="1"/>
          <p:nvPr/>
        </p:nvSpPr>
        <p:spPr>
          <a:xfrm>
            <a:off x="13550587" y="32163081"/>
            <a:ext cx="7364515" cy="5391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09"/>
              </a:lnSpc>
            </a:pPr>
            <a:r>
              <a:rPr lang="en-US" sz="3150" dirty="0">
                <a:solidFill>
                  <a:srgbClr val="000000"/>
                </a:solidFill>
                <a:latin typeface="Helvetica Now"/>
                <a:ea typeface="Helvetica Now"/>
                <a:cs typeface="Helvetica Now"/>
                <a:sym typeface="Helvetica Now"/>
              </a:rPr>
              <a:t>Figure 2:</a:t>
            </a:r>
          </a:p>
        </p:txBody>
      </p:sp>
      <p:sp>
        <p:nvSpPr>
          <p:cNvPr id="43" name="FigureDesc3">
            <a:extLst>
              <a:ext uri="{FF2B5EF4-FFF2-40B4-BE49-F238E27FC236}">
                <a16:creationId xmlns:a16="http://schemas.microsoft.com/office/drawing/2014/main" id="{0EE9E92C-9370-C63C-860B-91C66E7C6835}"/>
              </a:ext>
            </a:extLst>
          </p:cNvPr>
          <p:cNvSpPr txBox="1"/>
          <p:nvPr/>
        </p:nvSpPr>
        <p:spPr>
          <a:xfrm>
            <a:off x="21935918" y="32163081"/>
            <a:ext cx="7248681" cy="5391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09"/>
              </a:lnSpc>
            </a:pPr>
            <a:r>
              <a:rPr lang="en-US" sz="3150" dirty="0">
                <a:solidFill>
                  <a:srgbClr val="000000"/>
                </a:solidFill>
                <a:latin typeface="Helvetica Now"/>
                <a:ea typeface="Helvetica Now"/>
                <a:cs typeface="Helvetica Now"/>
                <a:sym typeface="Helvetica Now"/>
              </a:rPr>
              <a:t>Figure 3:</a:t>
            </a:r>
          </a:p>
        </p:txBody>
      </p:sp>
      <p:sp>
        <p:nvSpPr>
          <p:cNvPr id="4" name="Fig3Placeholder">
            <a:extLst>
              <a:ext uri="{FF2B5EF4-FFF2-40B4-BE49-F238E27FC236}">
                <a16:creationId xmlns:a16="http://schemas.microsoft.com/office/drawing/2014/main" id="{C9E777CD-9360-806E-A4AC-EE0E47DA766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1910518" y="26810165"/>
            <a:ext cx="7248681" cy="5223637"/>
          </a:xfrm>
        </p:spPr>
        <p:txBody>
          <a:bodyPr/>
          <a:lstStyle/>
          <a:p>
            <a:endParaRPr lang="en-GB"/>
          </a:p>
        </p:txBody>
      </p:sp>
      <p:sp>
        <p:nvSpPr>
          <p:cNvPr id="3" name="Fig2Placeholder">
            <a:extLst>
              <a:ext uri="{FF2B5EF4-FFF2-40B4-BE49-F238E27FC236}">
                <a16:creationId xmlns:a16="http://schemas.microsoft.com/office/drawing/2014/main" id="{03297ABF-617D-3140-8E42-431A3816DF1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550587" y="26810165"/>
            <a:ext cx="7364515" cy="5223637"/>
          </a:xfrm>
        </p:spPr>
        <p:txBody>
          <a:bodyPr/>
          <a:lstStyle/>
          <a:p>
            <a:endParaRPr lang="en-GB"/>
          </a:p>
        </p:txBody>
      </p:sp>
      <p:sp>
        <p:nvSpPr>
          <p:cNvPr id="2" name="Fig1Placeholder">
            <a:extLst>
              <a:ext uri="{FF2B5EF4-FFF2-40B4-BE49-F238E27FC236}">
                <a16:creationId xmlns:a16="http://schemas.microsoft.com/office/drawing/2014/main" id="{3F3DE413-E45C-8B53-E3A4-23B0372051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597434" y="13328507"/>
            <a:ext cx="15561765" cy="11616065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72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511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Aptos</vt:lpstr>
      <vt:lpstr>Helvetica Now</vt:lpstr>
      <vt:lpstr>Helvetica Now Italics</vt:lpstr>
      <vt:lpstr>Helvetica Now Bold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Cyan Flow Template</dc:title>
  <cp:lastModifiedBy>Nathan Skidmore</cp:lastModifiedBy>
  <cp:revision>1</cp:revision>
  <dcterms:created xsi:type="dcterms:W3CDTF">2006-08-16T00:00:00Z</dcterms:created>
  <dcterms:modified xsi:type="dcterms:W3CDTF">2025-07-24T13:26:50Z</dcterms:modified>
  <dc:identifier>DAGt_HqzEz4</dc:identifier>
</cp:coreProperties>
</file>