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</p:sldIdLst>
  <p:sldSz cx="30276800" cy="42799000"/>
  <p:notesSz cx="6858000" cy="9144000"/>
  <p:embeddedFontLst>
    <p:embeddedFont>
      <p:font typeface="Poppins" panose="00000500000000000000" pitchFamily="2" charset="0"/>
      <p:regular r:id="rId3"/>
      <p:bold r:id="rId4"/>
    </p:embeddedFont>
    <p:embeddedFont>
      <p:font typeface="Poppins Bold" panose="00000800000000000000" charset="0"/>
      <p:regular r:id="rId5"/>
    </p:embeddedFont>
    <p:embeddedFont>
      <p:font typeface="Poppins Italics" panose="020B0604020202020204" charset="0"/>
      <p:regular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E5D563-9089-4D39-A03E-763A6269CD7F}" v="22" dt="2025-07-24T13:40:54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23" d="100"/>
          <a:sy n="23" d="100"/>
        </p:scale>
        <p:origin x="120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microsoft.com/office/2016/11/relationships/changesInfo" Target="changesInfos/changesInfo1.xml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Skidmore" userId="a2f2a0bbf2c25333" providerId="LiveId" clId="{10E5D563-9089-4D39-A03E-763A6269CD7F}"/>
    <pc:docChg chg="undo custSel addSld delSld modSld modMainMaster">
      <pc:chgData name="Nathan Skidmore" userId="a2f2a0bbf2c25333" providerId="LiveId" clId="{10E5D563-9089-4D39-A03E-763A6269CD7F}" dt="2025-07-24T13:54:00.390" v="85" actId="1076"/>
      <pc:docMkLst>
        <pc:docMk/>
      </pc:docMkLst>
      <pc:sldChg chg="del">
        <pc:chgData name="Nathan Skidmore" userId="a2f2a0bbf2c25333" providerId="LiveId" clId="{10E5D563-9089-4D39-A03E-763A6269CD7F}" dt="2025-07-24T13:38:47.232" v="68" actId="47"/>
        <pc:sldMkLst>
          <pc:docMk/>
          <pc:sldMk cId="0" sldId="256"/>
        </pc:sldMkLst>
      </pc:sldChg>
      <pc:sldChg chg="addSp modSp new mod">
        <pc:chgData name="Nathan Skidmore" userId="a2f2a0bbf2c25333" providerId="LiveId" clId="{10E5D563-9089-4D39-A03E-763A6269CD7F}" dt="2025-07-24T13:54:00.390" v="85" actId="1076"/>
        <pc:sldMkLst>
          <pc:docMk/>
          <pc:sldMk cId="1798023960" sldId="257"/>
        </pc:sldMkLst>
        <pc:spChg chg="mod ord">
          <ac:chgData name="Nathan Skidmore" userId="a2f2a0bbf2c25333" providerId="LiveId" clId="{10E5D563-9089-4D39-A03E-763A6269CD7F}" dt="2025-07-24T13:40:34.583" v="79" actId="962"/>
          <ac:spMkLst>
            <pc:docMk/>
            <pc:sldMk cId="1798023960" sldId="257"/>
            <ac:spMk id="2" creationId="{4838B9C1-04CD-24D0-D0A6-0F4A869091E5}"/>
          </ac:spMkLst>
        </pc:spChg>
        <pc:spChg chg="mod ord">
          <ac:chgData name="Nathan Skidmore" userId="a2f2a0bbf2c25333" providerId="LiveId" clId="{10E5D563-9089-4D39-A03E-763A6269CD7F}" dt="2025-07-24T13:40:39.503" v="80" actId="962"/>
          <ac:spMkLst>
            <pc:docMk/>
            <pc:sldMk cId="1798023960" sldId="257"/>
            <ac:spMk id="3" creationId="{937AAA0E-14E0-A021-5CFC-31D5262F6E42}"/>
          </ac:spMkLst>
        </pc:spChg>
        <pc:spChg chg="mod ord">
          <ac:chgData name="Nathan Skidmore" userId="a2f2a0bbf2c25333" providerId="LiveId" clId="{10E5D563-9089-4D39-A03E-763A6269CD7F}" dt="2025-07-24T13:40:31.213" v="78" actId="962"/>
          <ac:spMkLst>
            <pc:docMk/>
            <pc:sldMk cId="1798023960" sldId="257"/>
            <ac:spMk id="4" creationId="{F938ECDB-1C68-F462-336A-3B2CDC49FE9B}"/>
          </ac:spMkLst>
        </pc:spChg>
        <pc:spChg chg="mod">
          <ac:chgData name="Nathan Skidmore" userId="a2f2a0bbf2c25333" providerId="LiveId" clId="{10E5D563-9089-4D39-A03E-763A6269CD7F}" dt="2025-07-24T13:36:18.159" v="5"/>
          <ac:spMkLst>
            <pc:docMk/>
            <pc:sldMk cId="1798023960" sldId="257"/>
            <ac:spMk id="9" creationId="{79C3BE73-4CA2-B5E1-9296-045D1479E87E}"/>
          </ac:spMkLst>
        </pc:spChg>
        <pc:spChg chg="add mod">
          <ac:chgData name="Nathan Skidmore" userId="a2f2a0bbf2c25333" providerId="LiveId" clId="{10E5D563-9089-4D39-A03E-763A6269CD7F}" dt="2025-07-24T13:36:18.159" v="5"/>
          <ac:spMkLst>
            <pc:docMk/>
            <pc:sldMk cId="1798023960" sldId="257"/>
            <ac:spMk id="11" creationId="{1CA51C12-4CB5-28A7-1CCA-EA88672A9B8F}"/>
          </ac:spMkLst>
        </pc:spChg>
        <pc:spChg chg="add mod">
          <ac:chgData name="Nathan Skidmore" userId="a2f2a0bbf2c25333" providerId="LiveId" clId="{10E5D563-9089-4D39-A03E-763A6269CD7F}" dt="2025-07-24T13:36:18.159" v="5"/>
          <ac:spMkLst>
            <pc:docMk/>
            <pc:sldMk cId="1798023960" sldId="257"/>
            <ac:spMk id="12" creationId="{4C120F4F-AEF5-C3E3-57FF-9BE6FE611800}"/>
          </ac:spMkLst>
        </pc:spChg>
        <pc:spChg chg="mod">
          <ac:chgData name="Nathan Skidmore" userId="a2f2a0bbf2c25333" providerId="LiveId" clId="{10E5D563-9089-4D39-A03E-763A6269CD7F}" dt="2025-07-24T13:37:54.042" v="24" actId="1076"/>
          <ac:spMkLst>
            <pc:docMk/>
            <pc:sldMk cId="1798023960" sldId="257"/>
            <ac:spMk id="13" creationId="{A79D87FC-3385-E81F-12A6-E819884B8C5F}"/>
          </ac:spMkLst>
        </pc:spChg>
        <pc:spChg chg="mod">
          <ac:chgData name="Nathan Skidmore" userId="a2f2a0bbf2c25333" providerId="LiveId" clId="{10E5D563-9089-4D39-A03E-763A6269CD7F}" dt="2025-07-24T13:53:56.731" v="84" actId="1076"/>
          <ac:spMkLst>
            <pc:docMk/>
            <pc:sldMk cId="1798023960" sldId="257"/>
            <ac:spMk id="14" creationId="{B8579419-9FC9-26B4-DB1B-AA01C8B690A1}"/>
          </ac:spMkLst>
        </pc:spChg>
        <pc:spChg chg="mod">
          <ac:chgData name="Nathan Skidmore" userId="a2f2a0bbf2c25333" providerId="LiveId" clId="{10E5D563-9089-4D39-A03E-763A6269CD7F}" dt="2025-07-24T13:37:54.042" v="24" actId="1076"/>
          <ac:spMkLst>
            <pc:docMk/>
            <pc:sldMk cId="1798023960" sldId="257"/>
            <ac:spMk id="15" creationId="{2FF7C36A-FEB8-1927-DBB1-3BCBE7212ECB}"/>
          </ac:spMkLst>
        </pc:spChg>
        <pc:spChg chg="add mod">
          <ac:chgData name="Nathan Skidmore" userId="a2f2a0bbf2c25333" providerId="LiveId" clId="{10E5D563-9089-4D39-A03E-763A6269CD7F}" dt="2025-07-24T13:54:00.390" v="85" actId="1076"/>
          <ac:spMkLst>
            <pc:docMk/>
            <pc:sldMk cId="1798023960" sldId="257"/>
            <ac:spMk id="17" creationId="{8BCC6EC3-B610-E6D9-237B-D00FD4554933}"/>
          </ac:spMkLst>
        </pc:spChg>
        <pc:spChg chg="mod">
          <ac:chgData name="Nathan Skidmore" userId="a2f2a0bbf2c25333" providerId="LiveId" clId="{10E5D563-9089-4D39-A03E-763A6269CD7F}" dt="2025-07-24T13:38:59.770" v="69" actId="962"/>
          <ac:spMkLst>
            <pc:docMk/>
            <pc:sldMk cId="1798023960" sldId="257"/>
            <ac:spMk id="19" creationId="{CE0BE428-44DE-F17B-5C7F-04AF0BB9B5B2}"/>
          </ac:spMkLst>
        </pc:spChg>
        <pc:spChg chg="mod">
          <ac:chgData name="Nathan Skidmore" userId="a2f2a0bbf2c25333" providerId="LiveId" clId="{10E5D563-9089-4D39-A03E-763A6269CD7F}" dt="2025-07-24T13:39:06.429" v="70" actId="962"/>
          <ac:spMkLst>
            <pc:docMk/>
            <pc:sldMk cId="1798023960" sldId="257"/>
            <ac:spMk id="20" creationId="{92D9152C-D8AB-9AC7-937B-DEEAAFECA52F}"/>
          </ac:spMkLst>
        </pc:spChg>
        <pc:spChg chg="mod">
          <ac:chgData name="Nathan Skidmore" userId="a2f2a0bbf2c25333" providerId="LiveId" clId="{10E5D563-9089-4D39-A03E-763A6269CD7F}" dt="2025-07-24T13:39:13.765" v="71" actId="962"/>
          <ac:spMkLst>
            <pc:docMk/>
            <pc:sldMk cId="1798023960" sldId="257"/>
            <ac:spMk id="21" creationId="{FC005DA1-8115-06F4-30F1-9BFDD3DD6E9C}"/>
          </ac:spMkLst>
        </pc:spChg>
        <pc:spChg chg="add mod">
          <ac:chgData name="Nathan Skidmore" userId="a2f2a0bbf2c25333" providerId="LiveId" clId="{10E5D563-9089-4D39-A03E-763A6269CD7F}" dt="2025-07-24T13:39:24.615" v="72" actId="962"/>
          <ac:spMkLst>
            <pc:docMk/>
            <pc:sldMk cId="1798023960" sldId="257"/>
            <ac:spMk id="22" creationId="{E65BFFD2-A44E-A699-D5A6-5E228B76316A}"/>
          </ac:spMkLst>
        </pc:spChg>
        <pc:spChg chg="mod">
          <ac:chgData name="Nathan Skidmore" userId="a2f2a0bbf2c25333" providerId="LiveId" clId="{10E5D563-9089-4D39-A03E-763A6269CD7F}" dt="2025-07-24T13:37:54.042" v="24" actId="1076"/>
          <ac:spMkLst>
            <pc:docMk/>
            <pc:sldMk cId="1798023960" sldId="257"/>
            <ac:spMk id="23" creationId="{CD8BF58C-D013-8C1E-5E2D-B45E294CC21F}"/>
          </ac:spMkLst>
        </pc:spChg>
        <pc:spChg chg="add mod">
          <ac:chgData name="Nathan Skidmore" userId="a2f2a0bbf2c25333" providerId="LiveId" clId="{10E5D563-9089-4D39-A03E-763A6269CD7F}" dt="2025-07-24T13:53:56.731" v="84" actId="1076"/>
          <ac:spMkLst>
            <pc:docMk/>
            <pc:sldMk cId="1798023960" sldId="257"/>
            <ac:spMk id="24" creationId="{C5DD719B-815D-EABE-D6CD-B9DA910477E5}"/>
          </ac:spMkLst>
        </pc:spChg>
        <pc:spChg chg="mod">
          <ac:chgData name="Nathan Skidmore" userId="a2f2a0bbf2c25333" providerId="LiveId" clId="{10E5D563-9089-4D39-A03E-763A6269CD7F}" dt="2025-07-24T13:37:54.042" v="24" actId="1076"/>
          <ac:spMkLst>
            <pc:docMk/>
            <pc:sldMk cId="1798023960" sldId="257"/>
            <ac:spMk id="25" creationId="{D957E313-28DC-1C42-DB32-8E72714BAE3F}"/>
          </ac:spMkLst>
        </pc:spChg>
        <pc:spChg chg="add mod">
          <ac:chgData name="Nathan Skidmore" userId="a2f2a0bbf2c25333" providerId="LiveId" clId="{10E5D563-9089-4D39-A03E-763A6269CD7F}" dt="2025-07-24T13:39:32.841" v="73" actId="962"/>
          <ac:spMkLst>
            <pc:docMk/>
            <pc:sldMk cId="1798023960" sldId="257"/>
            <ac:spMk id="28" creationId="{3ED8DE74-66E0-06D8-922F-38EFD5250BEA}"/>
          </ac:spMkLst>
        </pc:spChg>
        <pc:spChg chg="mod">
          <ac:chgData name="Nathan Skidmore" userId="a2f2a0bbf2c25333" providerId="LiveId" clId="{10E5D563-9089-4D39-A03E-763A6269CD7F}" dt="2025-07-24T13:53:56.731" v="84" actId="1076"/>
          <ac:spMkLst>
            <pc:docMk/>
            <pc:sldMk cId="1798023960" sldId="257"/>
            <ac:spMk id="29" creationId="{A23F1513-7181-DF8E-BEC3-46FDBD8F0D0F}"/>
          </ac:spMkLst>
        </pc:spChg>
        <pc:spChg chg="mod">
          <ac:chgData name="Nathan Skidmore" userId="a2f2a0bbf2c25333" providerId="LiveId" clId="{10E5D563-9089-4D39-A03E-763A6269CD7F}" dt="2025-07-24T13:39:58.765" v="75" actId="962"/>
          <ac:spMkLst>
            <pc:docMk/>
            <pc:sldMk cId="1798023960" sldId="257"/>
            <ac:spMk id="30" creationId="{72BD78B8-FB08-D7F7-3B9F-C0F52B6E1AA8}"/>
          </ac:spMkLst>
        </pc:spChg>
        <pc:spChg chg="mod">
          <ac:chgData name="Nathan Skidmore" userId="a2f2a0bbf2c25333" providerId="LiveId" clId="{10E5D563-9089-4D39-A03E-763A6269CD7F}" dt="2025-07-24T13:40:03.890" v="76" actId="962"/>
          <ac:spMkLst>
            <pc:docMk/>
            <pc:sldMk cId="1798023960" sldId="257"/>
            <ac:spMk id="31" creationId="{9520A660-77E6-9861-1933-F1358464F959}"/>
          </ac:spMkLst>
        </pc:spChg>
        <pc:spChg chg="add mod">
          <ac:chgData name="Nathan Skidmore" userId="a2f2a0bbf2c25333" providerId="LiveId" clId="{10E5D563-9089-4D39-A03E-763A6269CD7F}" dt="2025-07-24T13:40:10.095" v="77" actId="962"/>
          <ac:spMkLst>
            <pc:docMk/>
            <pc:sldMk cId="1798023960" sldId="257"/>
            <ac:spMk id="32" creationId="{3FFCC5C7-AA63-6889-7E42-E0555F9607FB}"/>
          </ac:spMkLst>
        </pc:spChg>
        <pc:spChg chg="mod">
          <ac:chgData name="Nathan Skidmore" userId="a2f2a0bbf2c25333" providerId="LiveId" clId="{10E5D563-9089-4D39-A03E-763A6269CD7F}" dt="2025-07-24T13:54:00.390" v="85" actId="1076"/>
          <ac:spMkLst>
            <pc:docMk/>
            <pc:sldMk cId="1798023960" sldId="257"/>
            <ac:spMk id="33" creationId="{A417F81B-7329-E44B-C438-3CAA1864F65A}"/>
          </ac:spMkLst>
        </pc:spChg>
        <pc:spChg chg="add mod">
          <ac:chgData name="Nathan Skidmore" userId="a2f2a0bbf2c25333" providerId="LiveId" clId="{10E5D563-9089-4D39-A03E-763A6269CD7F}" dt="2025-07-24T13:54:00.390" v="85" actId="1076"/>
          <ac:spMkLst>
            <pc:docMk/>
            <pc:sldMk cId="1798023960" sldId="257"/>
            <ac:spMk id="34" creationId="{14BAEC60-FF5F-0B3F-89E9-7B41087442DA}"/>
          </ac:spMkLst>
        </pc:spChg>
        <pc:spChg chg="mod">
          <ac:chgData name="Nathan Skidmore" userId="a2f2a0bbf2c25333" providerId="LiveId" clId="{10E5D563-9089-4D39-A03E-763A6269CD7F}" dt="2025-07-24T13:54:00.390" v="85" actId="1076"/>
          <ac:spMkLst>
            <pc:docMk/>
            <pc:sldMk cId="1798023960" sldId="257"/>
            <ac:spMk id="35" creationId="{2F7B52FB-5549-1528-64C3-E12C841CDF06}"/>
          </ac:spMkLst>
        </pc:spChg>
        <pc:spChg chg="mod">
          <ac:chgData name="Nathan Skidmore" userId="a2f2a0bbf2c25333" providerId="LiveId" clId="{10E5D563-9089-4D39-A03E-763A6269CD7F}" dt="2025-07-24T13:54:00.390" v="85" actId="1076"/>
          <ac:spMkLst>
            <pc:docMk/>
            <pc:sldMk cId="1798023960" sldId="257"/>
            <ac:spMk id="36" creationId="{44CD75D3-DE10-DBCE-803A-61B77C7A9B15}"/>
          </ac:spMkLst>
        </pc:spChg>
        <pc:spChg chg="add mod">
          <ac:chgData name="Nathan Skidmore" userId="a2f2a0bbf2c25333" providerId="LiveId" clId="{10E5D563-9089-4D39-A03E-763A6269CD7F}" dt="2025-07-24T13:54:00.390" v="85" actId="1076"/>
          <ac:spMkLst>
            <pc:docMk/>
            <pc:sldMk cId="1798023960" sldId="257"/>
            <ac:spMk id="37" creationId="{EAF0A73D-DD74-F323-4769-29710B53F9BA}"/>
          </ac:spMkLst>
        </pc:spChg>
        <pc:spChg chg="mod">
          <ac:chgData name="Nathan Skidmore" userId="a2f2a0bbf2c25333" providerId="LiveId" clId="{10E5D563-9089-4D39-A03E-763A6269CD7F}" dt="2025-07-24T13:54:00.390" v="85" actId="1076"/>
          <ac:spMkLst>
            <pc:docMk/>
            <pc:sldMk cId="1798023960" sldId="257"/>
            <ac:spMk id="38" creationId="{FB2EC0F7-A451-5AB9-E6C0-811F5BEA2276}"/>
          </ac:spMkLst>
        </pc:spChg>
        <pc:spChg chg="add mod">
          <ac:chgData name="Nathan Skidmore" userId="a2f2a0bbf2c25333" providerId="LiveId" clId="{10E5D563-9089-4D39-A03E-763A6269CD7F}" dt="2025-07-24T13:40:48.299" v="81" actId="962"/>
          <ac:spMkLst>
            <pc:docMk/>
            <pc:sldMk cId="1798023960" sldId="257"/>
            <ac:spMk id="39" creationId="{1923E0B3-E3DC-BFAF-007A-43C15D04926B}"/>
          </ac:spMkLst>
        </pc:spChg>
        <pc:spChg chg="add mod">
          <ac:chgData name="Nathan Skidmore" userId="a2f2a0bbf2c25333" providerId="LiveId" clId="{10E5D563-9089-4D39-A03E-763A6269CD7F}" dt="2025-07-24T13:40:51.682" v="82" actId="962"/>
          <ac:spMkLst>
            <pc:docMk/>
            <pc:sldMk cId="1798023960" sldId="257"/>
            <ac:spMk id="40" creationId="{10061D9C-5D5D-5EDC-2B61-668E3986DB63}"/>
          </ac:spMkLst>
        </pc:spChg>
        <pc:spChg chg="add mod">
          <ac:chgData name="Nathan Skidmore" userId="a2f2a0bbf2c25333" providerId="LiveId" clId="{10E5D563-9089-4D39-A03E-763A6269CD7F}" dt="2025-07-24T13:40:54.544" v="83" actId="962"/>
          <ac:spMkLst>
            <pc:docMk/>
            <pc:sldMk cId="1798023960" sldId="257"/>
            <ac:spMk id="41" creationId="{4EA952B5-345A-6630-1AB1-3071935F4528}"/>
          </ac:spMkLst>
        </pc:spChg>
      </pc:sldChg>
      <pc:sldMasterChg chg="modSldLayout">
        <pc:chgData name="Nathan Skidmore" userId="a2f2a0bbf2c25333" providerId="LiveId" clId="{10E5D563-9089-4D39-A03E-763A6269CD7F}" dt="2025-07-24T13:36:11.573" v="3" actId="11529"/>
        <pc:sldMasterMkLst>
          <pc:docMk/>
          <pc:sldMasterMk cId="0" sldId="2147483648"/>
        </pc:sldMasterMkLst>
        <pc:sldLayoutChg chg="addSp delSp modSp mod">
          <pc:chgData name="Nathan Skidmore" userId="a2f2a0bbf2c25333" providerId="LiveId" clId="{10E5D563-9089-4D39-A03E-763A6269CD7F}" dt="2025-07-24T13:36:11.573" v="3" actId="11529"/>
          <pc:sldLayoutMkLst>
            <pc:docMk/>
            <pc:sldMasterMk cId="0" sldId="2147483648"/>
            <pc:sldLayoutMk cId="0" sldId="2147483649"/>
          </pc:sldLayoutMkLst>
          <pc:spChg chg="del">
            <ac:chgData name="Nathan Skidmore" userId="a2f2a0bbf2c25333" providerId="LiveId" clId="{10E5D563-9089-4D39-A03E-763A6269CD7F}" dt="2025-07-24T13:36:04.786" v="0" actId="478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del">
            <ac:chgData name="Nathan Skidmore" userId="a2f2a0bbf2c25333" providerId="LiveId" clId="{10E5D563-9089-4D39-A03E-763A6269CD7F}" dt="2025-07-24T13:36:04.786" v="0" actId="478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  <pc:spChg chg="del">
            <ac:chgData name="Nathan Skidmore" userId="a2f2a0bbf2c25333" providerId="LiveId" clId="{10E5D563-9089-4D39-A03E-763A6269CD7F}" dt="2025-07-24T13:36:04.786" v="0" actId="478"/>
            <ac:spMkLst>
              <pc:docMk/>
              <pc:sldMasterMk cId="0" sldId="2147483648"/>
              <pc:sldLayoutMk cId="0" sldId="2147483649"/>
              <ac:spMk id="4" creationId="{00000000-0000-0000-0000-000000000000}"/>
            </ac:spMkLst>
          </pc:spChg>
          <pc:spChg chg="del">
            <ac:chgData name="Nathan Skidmore" userId="a2f2a0bbf2c25333" providerId="LiveId" clId="{10E5D563-9089-4D39-A03E-763A6269CD7F}" dt="2025-07-24T13:36:04.786" v="0" actId="478"/>
            <ac:spMkLst>
              <pc:docMk/>
              <pc:sldMasterMk cId="0" sldId="2147483648"/>
              <pc:sldLayoutMk cId="0" sldId="2147483649"/>
              <ac:spMk id="5" creationId="{00000000-0000-0000-0000-000000000000}"/>
            </ac:spMkLst>
          </pc:spChg>
          <pc:spChg chg="del">
            <ac:chgData name="Nathan Skidmore" userId="a2f2a0bbf2c25333" providerId="LiveId" clId="{10E5D563-9089-4D39-A03E-763A6269CD7F}" dt="2025-07-24T13:36:04.786" v="0" actId="478"/>
            <ac:spMkLst>
              <pc:docMk/>
              <pc:sldMasterMk cId="0" sldId="2147483648"/>
              <pc:sldLayoutMk cId="0" sldId="2147483649"/>
              <ac:spMk id="6" creationId="{00000000-0000-0000-0000-000000000000}"/>
            </ac:spMkLst>
          </pc:spChg>
          <pc:spChg chg="add del">
            <ac:chgData name="Nathan Skidmore" userId="a2f2a0bbf2c25333" providerId="LiveId" clId="{10E5D563-9089-4D39-A03E-763A6269CD7F}" dt="2025-07-24T13:36:07.356" v="1" actId="11529"/>
            <ac:spMkLst>
              <pc:docMk/>
              <pc:sldMasterMk cId="0" sldId="2147483648"/>
              <pc:sldLayoutMk cId="0" sldId="2147483649"/>
              <ac:spMk id="7" creationId="{61492084-8C8D-A657-F60D-A554598574FC}"/>
            </ac:spMkLst>
          </pc:spChg>
          <pc:spChg chg="add mod">
            <ac:chgData name="Nathan Skidmore" userId="a2f2a0bbf2c25333" providerId="LiveId" clId="{10E5D563-9089-4D39-A03E-763A6269CD7F}" dt="2025-07-24T13:36:07.356" v="1" actId="11529"/>
            <ac:spMkLst>
              <pc:docMk/>
              <pc:sldMasterMk cId="0" sldId="2147483648"/>
              <pc:sldLayoutMk cId="0" sldId="2147483649"/>
              <ac:spMk id="8" creationId="{4B8516D0-4528-2CF8-8219-3CEF8C64B42A}"/>
            </ac:spMkLst>
          </pc:spChg>
          <pc:spChg chg="add del">
            <ac:chgData name="Nathan Skidmore" userId="a2f2a0bbf2c25333" providerId="LiveId" clId="{10E5D563-9089-4D39-A03E-763A6269CD7F}" dt="2025-07-24T13:36:09.448" v="2" actId="11529"/>
            <ac:spMkLst>
              <pc:docMk/>
              <pc:sldMasterMk cId="0" sldId="2147483648"/>
              <pc:sldLayoutMk cId="0" sldId="2147483649"/>
              <ac:spMk id="9" creationId="{095B5D90-DBB2-0D4F-447E-144C16FB9E84}"/>
            </ac:spMkLst>
          </pc:spChg>
          <pc:spChg chg="add mod">
            <ac:chgData name="Nathan Skidmore" userId="a2f2a0bbf2c25333" providerId="LiveId" clId="{10E5D563-9089-4D39-A03E-763A6269CD7F}" dt="2025-07-24T13:36:09.448" v="2" actId="11529"/>
            <ac:spMkLst>
              <pc:docMk/>
              <pc:sldMasterMk cId="0" sldId="2147483648"/>
              <pc:sldLayoutMk cId="0" sldId="2147483649"/>
              <ac:spMk id="10" creationId="{0DA4AE1D-3C2E-233F-C7A7-632BF24D18F2}"/>
            </ac:spMkLst>
          </pc:spChg>
          <pc:spChg chg="add del">
            <ac:chgData name="Nathan Skidmore" userId="a2f2a0bbf2c25333" providerId="LiveId" clId="{10E5D563-9089-4D39-A03E-763A6269CD7F}" dt="2025-07-24T13:36:11.573" v="3" actId="11529"/>
            <ac:spMkLst>
              <pc:docMk/>
              <pc:sldMasterMk cId="0" sldId="2147483648"/>
              <pc:sldLayoutMk cId="0" sldId="2147483649"/>
              <ac:spMk id="11" creationId="{3D34E692-D3DE-C55F-83B1-BCD50186827E}"/>
            </ac:spMkLst>
          </pc:spChg>
          <pc:spChg chg="add mod">
            <ac:chgData name="Nathan Skidmore" userId="a2f2a0bbf2c25333" providerId="LiveId" clId="{10E5D563-9089-4D39-A03E-763A6269CD7F}" dt="2025-07-24T13:36:11.573" v="3" actId="11529"/>
            <ac:spMkLst>
              <pc:docMk/>
              <pc:sldMasterMk cId="0" sldId="2147483648"/>
              <pc:sldLayoutMk cId="0" sldId="2147483649"/>
              <ac:spMk id="12" creationId="{E564540F-3F07-55F6-A721-96ECA1B6FC64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B8516D0-4528-2CF8-8219-3CEF8C64B42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56200" y="6540500"/>
            <a:ext cx="8077200" cy="6324600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DA4AE1D-3C2E-233F-C7A7-632BF24D18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56600" y="3035300"/>
            <a:ext cx="13182600" cy="7239000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564540F-3F07-55F6-A721-96ECA1B6FC6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700000" y="18808700"/>
            <a:ext cx="7315200" cy="586740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988757D9-981F-99B9-FC5D-F3F96E75BFED}"/>
              </a:ext>
            </a:extLst>
          </p:cNvPr>
          <p:cNvGrpSpPr/>
          <p:nvPr/>
        </p:nvGrpSpPr>
        <p:grpSpPr>
          <a:xfrm>
            <a:off x="-473423" y="-605436"/>
            <a:ext cx="31222846" cy="16009897"/>
            <a:chOff x="0" y="0"/>
            <a:chExt cx="2794064" cy="1432691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76C01C8C-C8EB-AD4F-2AB3-4C6AE8ACF099}"/>
                </a:ext>
              </a:extLst>
            </p:cNvPr>
            <p:cNvSpPr/>
            <p:nvPr/>
          </p:nvSpPr>
          <p:spPr>
            <a:xfrm>
              <a:off x="0" y="0"/>
              <a:ext cx="2794065" cy="1432691"/>
            </a:xfrm>
            <a:custGeom>
              <a:avLst/>
              <a:gdLst/>
              <a:ahLst/>
              <a:cxnLst/>
              <a:rect l="l" t="t" r="r" b="b"/>
              <a:pathLst>
                <a:path w="2794065" h="1432691">
                  <a:moveTo>
                    <a:pt x="0" y="0"/>
                  </a:moveTo>
                  <a:lnTo>
                    <a:pt x="2794065" y="0"/>
                  </a:lnTo>
                  <a:lnTo>
                    <a:pt x="2794065" y="1432691"/>
                  </a:lnTo>
                  <a:lnTo>
                    <a:pt x="0" y="1432691"/>
                  </a:lnTo>
                  <a:close/>
                </a:path>
              </a:pathLst>
            </a:custGeom>
            <a:solidFill>
              <a:srgbClr val="015B4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4AE5BEE1-220B-5349-6118-24FCA9F735B6}"/>
                </a:ext>
              </a:extLst>
            </p:cNvPr>
            <p:cNvSpPr txBox="1"/>
            <p:nvPr/>
          </p:nvSpPr>
          <p:spPr>
            <a:xfrm>
              <a:off x="0" y="-219075"/>
              <a:ext cx="2794064" cy="16517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980"/>
                </a:lnSpc>
              </a:pPr>
              <a:endParaRPr/>
            </a:p>
          </p:txBody>
        </p:sp>
      </p:grpSp>
      <p:grpSp>
        <p:nvGrpSpPr>
          <p:cNvPr id="8" name="Group 5">
            <a:extLst>
              <a:ext uri="{FF2B5EF4-FFF2-40B4-BE49-F238E27FC236}">
                <a16:creationId xmlns:a16="http://schemas.microsoft.com/office/drawing/2014/main" id="{7C806207-3755-1F82-3A26-E34A57993062}"/>
              </a:ext>
            </a:extLst>
          </p:cNvPr>
          <p:cNvGrpSpPr/>
          <p:nvPr/>
        </p:nvGrpSpPr>
        <p:grpSpPr>
          <a:xfrm>
            <a:off x="-473423" y="39702134"/>
            <a:ext cx="31222846" cy="3101866"/>
            <a:chOff x="0" y="0"/>
            <a:chExt cx="2794064" cy="277579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79C3BE73-4CA2-B5E1-9296-045D1479E87E}"/>
                </a:ext>
              </a:extLst>
            </p:cNvPr>
            <p:cNvSpPr/>
            <p:nvPr/>
          </p:nvSpPr>
          <p:spPr>
            <a:xfrm>
              <a:off x="0" y="0"/>
              <a:ext cx="2794065" cy="277579"/>
            </a:xfrm>
            <a:custGeom>
              <a:avLst/>
              <a:gdLst/>
              <a:ahLst/>
              <a:cxnLst/>
              <a:rect l="l" t="t" r="r" b="b"/>
              <a:pathLst>
                <a:path w="2794065" h="277579">
                  <a:moveTo>
                    <a:pt x="0" y="0"/>
                  </a:moveTo>
                  <a:lnTo>
                    <a:pt x="2794065" y="0"/>
                  </a:lnTo>
                  <a:lnTo>
                    <a:pt x="2794065" y="277579"/>
                  </a:lnTo>
                  <a:lnTo>
                    <a:pt x="0" y="277579"/>
                  </a:lnTo>
                  <a:close/>
                </a:path>
              </a:pathLst>
            </a:custGeom>
            <a:solidFill>
              <a:srgbClr val="015B4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TextBox 7">
              <a:extLst>
                <a:ext uri="{FF2B5EF4-FFF2-40B4-BE49-F238E27FC236}">
                  <a16:creationId xmlns:a16="http://schemas.microsoft.com/office/drawing/2014/main" id="{72C8A676-D7D2-EB79-8FF4-67EE3AB38886}"/>
                </a:ext>
              </a:extLst>
            </p:cNvPr>
            <p:cNvSpPr txBox="1"/>
            <p:nvPr/>
          </p:nvSpPr>
          <p:spPr>
            <a:xfrm>
              <a:off x="0" y="-219075"/>
              <a:ext cx="2794064" cy="496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980"/>
                </a:lnSpc>
              </a:pPr>
              <a:endParaRPr/>
            </a:p>
          </p:txBody>
        </p:sp>
      </p:grpSp>
      <p:sp>
        <p:nvSpPr>
          <p:cNvPr id="11" name="Freeform 8">
            <a:extLst>
              <a:ext uri="{FF2B5EF4-FFF2-40B4-BE49-F238E27FC236}">
                <a16:creationId xmlns:a16="http://schemas.microsoft.com/office/drawing/2014/main" id="{1CA51C12-4CB5-28A7-1CCA-EA88672A9B8F}"/>
              </a:ext>
            </a:extLst>
          </p:cNvPr>
          <p:cNvSpPr/>
          <p:nvPr/>
        </p:nvSpPr>
        <p:spPr>
          <a:xfrm rot="11980917" flipH="1">
            <a:off x="-5912980" y="39267678"/>
            <a:ext cx="15394507" cy="6956868"/>
          </a:xfrm>
          <a:custGeom>
            <a:avLst/>
            <a:gdLst/>
            <a:ahLst/>
            <a:cxnLst/>
            <a:rect l="l" t="t" r="r" b="b"/>
            <a:pathLst>
              <a:path w="15394507" h="6956868">
                <a:moveTo>
                  <a:pt x="15394507" y="0"/>
                </a:moveTo>
                <a:lnTo>
                  <a:pt x="0" y="0"/>
                </a:lnTo>
                <a:lnTo>
                  <a:pt x="0" y="6956868"/>
                </a:lnTo>
                <a:lnTo>
                  <a:pt x="15394507" y="6956868"/>
                </a:lnTo>
                <a:lnTo>
                  <a:pt x="153945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826" r="-1602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4C120F4F-AEF5-C3E3-57FF-9BE6FE611800}"/>
              </a:ext>
            </a:extLst>
          </p:cNvPr>
          <p:cNvSpPr/>
          <p:nvPr/>
        </p:nvSpPr>
        <p:spPr>
          <a:xfrm>
            <a:off x="27570952" y="40136934"/>
            <a:ext cx="2232265" cy="2232265"/>
          </a:xfrm>
          <a:custGeom>
            <a:avLst/>
            <a:gdLst/>
            <a:ahLst/>
            <a:cxnLst/>
            <a:rect l="l" t="t" r="r" b="b"/>
            <a:pathLst>
              <a:path w="2232265" h="2232265">
                <a:moveTo>
                  <a:pt x="0" y="0"/>
                </a:moveTo>
                <a:lnTo>
                  <a:pt x="2232266" y="0"/>
                </a:lnTo>
                <a:lnTo>
                  <a:pt x="2232266" y="2232266"/>
                </a:lnTo>
                <a:lnTo>
                  <a:pt x="0" y="22322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A79D87FC-3385-E81F-12A6-E819884B8C5F}"/>
              </a:ext>
            </a:extLst>
          </p:cNvPr>
          <p:cNvSpPr/>
          <p:nvPr/>
        </p:nvSpPr>
        <p:spPr>
          <a:xfrm>
            <a:off x="1148002" y="20843964"/>
            <a:ext cx="7197880" cy="1439576"/>
          </a:xfrm>
          <a:custGeom>
            <a:avLst/>
            <a:gdLst/>
            <a:ahLst/>
            <a:cxnLst/>
            <a:rect l="l" t="t" r="r" b="b"/>
            <a:pathLst>
              <a:path w="7197880" h="1439576">
                <a:moveTo>
                  <a:pt x="0" y="0"/>
                </a:moveTo>
                <a:lnTo>
                  <a:pt x="7197881" y="0"/>
                </a:lnTo>
                <a:lnTo>
                  <a:pt x="7197881" y="1439576"/>
                </a:lnTo>
                <a:lnTo>
                  <a:pt x="0" y="14395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8579419-9FC9-26B4-DB1B-AA01C8B690A1}"/>
              </a:ext>
            </a:extLst>
          </p:cNvPr>
          <p:cNvSpPr/>
          <p:nvPr/>
        </p:nvSpPr>
        <p:spPr>
          <a:xfrm>
            <a:off x="1148002" y="28165387"/>
            <a:ext cx="7197880" cy="1439576"/>
          </a:xfrm>
          <a:custGeom>
            <a:avLst/>
            <a:gdLst/>
            <a:ahLst/>
            <a:cxnLst/>
            <a:rect l="l" t="t" r="r" b="b"/>
            <a:pathLst>
              <a:path w="7197880" h="1439576">
                <a:moveTo>
                  <a:pt x="0" y="0"/>
                </a:moveTo>
                <a:lnTo>
                  <a:pt x="7197881" y="0"/>
                </a:lnTo>
                <a:lnTo>
                  <a:pt x="7197881" y="1439576"/>
                </a:lnTo>
                <a:lnTo>
                  <a:pt x="0" y="14395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2FF7C36A-FEB8-1927-DBB1-3BCBE7212ECB}"/>
              </a:ext>
            </a:extLst>
          </p:cNvPr>
          <p:cNvSpPr/>
          <p:nvPr/>
        </p:nvSpPr>
        <p:spPr>
          <a:xfrm>
            <a:off x="14356177" y="20843964"/>
            <a:ext cx="7197880" cy="1439576"/>
          </a:xfrm>
          <a:custGeom>
            <a:avLst/>
            <a:gdLst/>
            <a:ahLst/>
            <a:cxnLst/>
            <a:rect l="l" t="t" r="r" b="b"/>
            <a:pathLst>
              <a:path w="7197880" h="1439576">
                <a:moveTo>
                  <a:pt x="0" y="0"/>
                </a:moveTo>
                <a:lnTo>
                  <a:pt x="7197881" y="0"/>
                </a:lnTo>
                <a:lnTo>
                  <a:pt x="7197881" y="1439576"/>
                </a:lnTo>
                <a:lnTo>
                  <a:pt x="0" y="14395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B635957C-5BF8-B47E-F698-D2C52F6B991E}"/>
              </a:ext>
            </a:extLst>
          </p:cNvPr>
          <p:cNvSpPr/>
          <p:nvPr/>
        </p:nvSpPr>
        <p:spPr>
          <a:xfrm>
            <a:off x="14356177" y="33234514"/>
            <a:ext cx="7197880" cy="1439576"/>
          </a:xfrm>
          <a:custGeom>
            <a:avLst/>
            <a:gdLst/>
            <a:ahLst/>
            <a:cxnLst/>
            <a:rect l="l" t="t" r="r" b="b"/>
            <a:pathLst>
              <a:path w="7197880" h="1439576">
                <a:moveTo>
                  <a:pt x="0" y="0"/>
                </a:moveTo>
                <a:lnTo>
                  <a:pt x="7197881" y="0"/>
                </a:lnTo>
                <a:lnTo>
                  <a:pt x="7197881" y="1439576"/>
                </a:lnTo>
                <a:lnTo>
                  <a:pt x="0" y="14395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8BCC6EC3-B610-E6D9-237B-D00FD4554933}"/>
              </a:ext>
            </a:extLst>
          </p:cNvPr>
          <p:cNvSpPr/>
          <p:nvPr/>
        </p:nvSpPr>
        <p:spPr>
          <a:xfrm>
            <a:off x="1179844" y="33271731"/>
            <a:ext cx="12107503" cy="5022763"/>
          </a:xfrm>
          <a:custGeom>
            <a:avLst/>
            <a:gdLst/>
            <a:ahLst/>
            <a:cxnLst/>
            <a:rect l="l" t="t" r="r" b="b"/>
            <a:pathLst>
              <a:path w="12107503" h="5022763">
                <a:moveTo>
                  <a:pt x="0" y="0"/>
                </a:moveTo>
                <a:lnTo>
                  <a:pt x="12107503" y="0"/>
                </a:lnTo>
                <a:lnTo>
                  <a:pt x="12107503" y="5022763"/>
                </a:lnTo>
                <a:lnTo>
                  <a:pt x="0" y="50227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8" name="Freeform 15">
            <a:extLst>
              <a:ext uri="{FF2B5EF4-FFF2-40B4-BE49-F238E27FC236}">
                <a16:creationId xmlns:a16="http://schemas.microsoft.com/office/drawing/2014/main" id="{E2EE41FF-29AB-60DE-8BDE-60F58F85F0CC}"/>
              </a:ext>
            </a:extLst>
          </p:cNvPr>
          <p:cNvSpPr/>
          <p:nvPr/>
        </p:nvSpPr>
        <p:spPr>
          <a:xfrm rot="5400000">
            <a:off x="21406967" y="4218820"/>
            <a:ext cx="15394507" cy="6956868"/>
          </a:xfrm>
          <a:custGeom>
            <a:avLst/>
            <a:gdLst/>
            <a:ahLst/>
            <a:cxnLst/>
            <a:rect l="l" t="t" r="r" b="b"/>
            <a:pathLst>
              <a:path w="15394507" h="6956868">
                <a:moveTo>
                  <a:pt x="0" y="0"/>
                </a:moveTo>
                <a:lnTo>
                  <a:pt x="15394507" y="0"/>
                </a:lnTo>
                <a:lnTo>
                  <a:pt x="15394507" y="6956868"/>
                </a:lnTo>
                <a:lnTo>
                  <a:pt x="0" y="6956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826" r="-1602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9" name="HeadlineBox">
            <a:extLst>
              <a:ext uri="{FF2B5EF4-FFF2-40B4-BE49-F238E27FC236}">
                <a16:creationId xmlns:a16="http://schemas.microsoft.com/office/drawing/2014/main" id="{CE0BE428-44DE-F17B-5C7F-04AF0BB9B5B2}"/>
              </a:ext>
            </a:extLst>
          </p:cNvPr>
          <p:cNvSpPr txBox="1"/>
          <p:nvPr/>
        </p:nvSpPr>
        <p:spPr>
          <a:xfrm>
            <a:off x="1148002" y="-272986"/>
            <a:ext cx="21724206" cy="150964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413"/>
              </a:lnSpc>
            </a:pPr>
            <a:r>
              <a:rPr lang="en-US" sz="28152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Your </a:t>
            </a:r>
            <a:r>
              <a:rPr lang="en-US" sz="28152" b="1" dirty="0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Headline </a:t>
            </a:r>
            <a:r>
              <a:rPr lang="en-US" sz="28152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Here</a:t>
            </a:r>
          </a:p>
        </p:txBody>
      </p:sp>
      <p:sp>
        <p:nvSpPr>
          <p:cNvPr id="20" name="TitleBox">
            <a:extLst>
              <a:ext uri="{FF2B5EF4-FFF2-40B4-BE49-F238E27FC236}">
                <a16:creationId xmlns:a16="http://schemas.microsoft.com/office/drawing/2014/main" id="{92D9152C-D8AB-9AC7-937B-DEEAAFECA52F}"/>
              </a:ext>
            </a:extLst>
          </p:cNvPr>
          <p:cNvSpPr txBox="1"/>
          <p:nvPr/>
        </p:nvSpPr>
        <p:spPr>
          <a:xfrm>
            <a:off x="1148002" y="15473904"/>
            <a:ext cx="27956218" cy="1803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Title of your research</a:t>
            </a:r>
          </a:p>
        </p:txBody>
      </p:sp>
      <p:sp>
        <p:nvSpPr>
          <p:cNvPr id="21" name="AuthorBox">
            <a:extLst>
              <a:ext uri="{FF2B5EF4-FFF2-40B4-BE49-F238E27FC236}">
                <a16:creationId xmlns:a16="http://schemas.microsoft.com/office/drawing/2014/main" id="{FC005DA1-8115-06F4-30F1-9BFDD3DD6E9C}"/>
              </a:ext>
            </a:extLst>
          </p:cNvPr>
          <p:cNvSpPr txBox="1"/>
          <p:nvPr/>
        </p:nvSpPr>
        <p:spPr>
          <a:xfrm>
            <a:off x="1179844" y="18296354"/>
            <a:ext cx="27956218" cy="1250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Authors</a:t>
            </a:r>
          </a:p>
        </p:txBody>
      </p:sp>
      <p:sp>
        <p:nvSpPr>
          <p:cNvPr id="22" name="AffiliationsBox">
            <a:extLst>
              <a:ext uri="{FF2B5EF4-FFF2-40B4-BE49-F238E27FC236}">
                <a16:creationId xmlns:a16="http://schemas.microsoft.com/office/drawing/2014/main" id="{E65BFFD2-A44E-A699-D5A6-5E228B76316A}"/>
              </a:ext>
            </a:extLst>
          </p:cNvPr>
          <p:cNvSpPr txBox="1"/>
          <p:nvPr/>
        </p:nvSpPr>
        <p:spPr>
          <a:xfrm>
            <a:off x="1179844" y="19582193"/>
            <a:ext cx="27956218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i="1" dirty="0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Affiliations</a:t>
            </a:r>
          </a:p>
        </p:txBody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CD8BF58C-D013-8C1E-5E2D-B45E294CC21F}"/>
              </a:ext>
            </a:extLst>
          </p:cNvPr>
          <p:cNvSpPr txBox="1"/>
          <p:nvPr/>
        </p:nvSpPr>
        <p:spPr>
          <a:xfrm>
            <a:off x="2161404" y="21041465"/>
            <a:ext cx="4258170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</p:txBody>
      </p:sp>
      <p:sp>
        <p:nvSpPr>
          <p:cNvPr id="24" name="TextBox 21">
            <a:extLst>
              <a:ext uri="{FF2B5EF4-FFF2-40B4-BE49-F238E27FC236}">
                <a16:creationId xmlns:a16="http://schemas.microsoft.com/office/drawing/2014/main" id="{C5DD719B-815D-EABE-D6CD-B9DA910477E5}"/>
              </a:ext>
            </a:extLst>
          </p:cNvPr>
          <p:cNvSpPr txBox="1"/>
          <p:nvPr/>
        </p:nvSpPr>
        <p:spPr>
          <a:xfrm>
            <a:off x="2161404" y="28362887"/>
            <a:ext cx="4258170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Methods</a:t>
            </a:r>
          </a:p>
        </p:txBody>
      </p:sp>
      <p:sp>
        <p:nvSpPr>
          <p:cNvPr id="25" name="TextBox 22">
            <a:extLst>
              <a:ext uri="{FF2B5EF4-FFF2-40B4-BE49-F238E27FC236}">
                <a16:creationId xmlns:a16="http://schemas.microsoft.com/office/drawing/2014/main" id="{D957E313-28DC-1C42-DB32-8E72714BAE3F}"/>
              </a:ext>
            </a:extLst>
          </p:cNvPr>
          <p:cNvSpPr txBox="1"/>
          <p:nvPr/>
        </p:nvSpPr>
        <p:spPr>
          <a:xfrm>
            <a:off x="15369579" y="21041465"/>
            <a:ext cx="4258170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Results</a:t>
            </a:r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5A3356D2-8CB1-469F-E432-FADCC3AC80AA}"/>
              </a:ext>
            </a:extLst>
          </p:cNvPr>
          <p:cNvSpPr txBox="1"/>
          <p:nvPr/>
        </p:nvSpPr>
        <p:spPr>
          <a:xfrm>
            <a:off x="15369579" y="33432014"/>
            <a:ext cx="4258170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Conclusions</a:t>
            </a:r>
          </a:p>
        </p:txBody>
      </p:sp>
      <p:sp>
        <p:nvSpPr>
          <p:cNvPr id="27" name="TextBox 24">
            <a:extLst>
              <a:ext uri="{FF2B5EF4-FFF2-40B4-BE49-F238E27FC236}">
                <a16:creationId xmlns:a16="http://schemas.microsoft.com/office/drawing/2014/main" id="{B971B76E-0961-B876-8264-ABAB22F85B2B}"/>
              </a:ext>
            </a:extLst>
          </p:cNvPr>
          <p:cNvSpPr txBox="1"/>
          <p:nvPr/>
        </p:nvSpPr>
        <p:spPr>
          <a:xfrm>
            <a:off x="1148002" y="39786097"/>
            <a:ext cx="4258170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References</a:t>
            </a:r>
          </a:p>
        </p:txBody>
      </p:sp>
      <p:sp>
        <p:nvSpPr>
          <p:cNvPr id="28" name="IntroductionBox">
            <a:extLst>
              <a:ext uri="{FF2B5EF4-FFF2-40B4-BE49-F238E27FC236}">
                <a16:creationId xmlns:a16="http://schemas.microsoft.com/office/drawing/2014/main" id="{3ED8DE74-66E0-06D8-922F-38EFD5250BEA}"/>
              </a:ext>
            </a:extLst>
          </p:cNvPr>
          <p:cNvSpPr txBox="1"/>
          <p:nvPr/>
        </p:nvSpPr>
        <p:spPr>
          <a:xfrm>
            <a:off x="1148002" y="22495069"/>
            <a:ext cx="12139345" cy="4425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9"/>
              </a:lnSpc>
            </a:pP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Lorem ipsum dolor sit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amet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consectetuer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adipiscing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elit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Aenean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commodo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ligula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eget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dolor. Aenean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massa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Cum sociis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natoque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penatibus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et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magnis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dis parturient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montes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nascetur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ridiculus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mus. Donec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quam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felis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ultricies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nec,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pellentesque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eu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pretium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quis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sem.Lorem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ipsum dolor sit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amet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consectetuer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adipiscing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elit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Aenean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commodo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ligula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eget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dolor. Aenean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massa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Cum sociis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natoque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penatibus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et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magnis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dis parturient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montes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nascetur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ridiculus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mus. </a:t>
            </a:r>
          </a:p>
        </p:txBody>
      </p:sp>
      <p:sp>
        <p:nvSpPr>
          <p:cNvPr id="29" name="MethodsBox">
            <a:extLst>
              <a:ext uri="{FF2B5EF4-FFF2-40B4-BE49-F238E27FC236}">
                <a16:creationId xmlns:a16="http://schemas.microsoft.com/office/drawing/2014/main" id="{A23F1513-7181-DF8E-BEC3-46FDBD8F0D0F}"/>
              </a:ext>
            </a:extLst>
          </p:cNvPr>
          <p:cNvSpPr txBox="1"/>
          <p:nvPr/>
        </p:nvSpPr>
        <p:spPr>
          <a:xfrm>
            <a:off x="1179844" y="29814513"/>
            <a:ext cx="12107503" cy="2215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9"/>
              </a:lnSpc>
            </a:pP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Lorem ipsum dolor sit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amet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consectetuer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adipiscing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elit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Aenean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commodo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ligula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eget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dolor. Aenean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massa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Cum sociis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natoque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penatibus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et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magnis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dis parturient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montes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nascetur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ridiculus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mus. </a:t>
            </a:r>
          </a:p>
        </p:txBody>
      </p:sp>
      <p:sp>
        <p:nvSpPr>
          <p:cNvPr id="30" name="ResultsBox">
            <a:extLst>
              <a:ext uri="{FF2B5EF4-FFF2-40B4-BE49-F238E27FC236}">
                <a16:creationId xmlns:a16="http://schemas.microsoft.com/office/drawing/2014/main" id="{72BD78B8-FB08-D7F7-3B9F-C0F52B6E1AA8}"/>
              </a:ext>
            </a:extLst>
          </p:cNvPr>
          <p:cNvSpPr txBox="1"/>
          <p:nvPr/>
        </p:nvSpPr>
        <p:spPr>
          <a:xfrm>
            <a:off x="14356177" y="28749336"/>
            <a:ext cx="15447040" cy="3872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9"/>
              </a:lnSpc>
            </a:pP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Lorem ipsum dolor sit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amet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consectetuer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adipiscing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elit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Aenean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commodo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ligula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eget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dolor. Aenean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massa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Cum sociis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natoque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penatibus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et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magnis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dis parturient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montes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nascetur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ridiculus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mus. Donec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quam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felis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ultricies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nec,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pellentesque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eu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pretium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quis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sem.Lorem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ipsum dolor sit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amet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consectetuer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adipiscing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elit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Aenean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commodo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ligula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eget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dolor. Aenean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massa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Cum sociis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natoque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penatibus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et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magnis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dis parturient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montes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nascetur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ridiculus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mus. </a:t>
            </a:r>
          </a:p>
        </p:txBody>
      </p:sp>
      <p:sp>
        <p:nvSpPr>
          <p:cNvPr id="31" name="ConclusionBox">
            <a:extLst>
              <a:ext uri="{FF2B5EF4-FFF2-40B4-BE49-F238E27FC236}">
                <a16:creationId xmlns:a16="http://schemas.microsoft.com/office/drawing/2014/main" id="{9520A660-77E6-9861-1933-F1358464F959}"/>
              </a:ext>
            </a:extLst>
          </p:cNvPr>
          <p:cNvSpPr txBox="1"/>
          <p:nvPr/>
        </p:nvSpPr>
        <p:spPr>
          <a:xfrm>
            <a:off x="14356177" y="34899182"/>
            <a:ext cx="15447040" cy="3872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9"/>
              </a:lnSpc>
            </a:pP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Lorem ipsum dolor sit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amet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consectetuer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adipiscing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elit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Aenean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commodo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ligula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eget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dolor. Aenean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massa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Cum sociis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natoque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penatibus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et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magnis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dis parturient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montes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nascetur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ridiculus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mus. Donec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quam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felis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ultricies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nec,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pellentesque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eu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pretium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quis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sem.Lorem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ipsum dolor sit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amet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consectetuer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adipiscing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elit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Aenean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commodo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ligula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eget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dolor. Aenean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massa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Cum sociis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natoque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penatibus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et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magnis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dis parturient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montes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nascetur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15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ridiculus</a:t>
            </a: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mus. </a:t>
            </a:r>
          </a:p>
        </p:txBody>
      </p:sp>
      <p:sp>
        <p:nvSpPr>
          <p:cNvPr id="32" name="ReferencesBox">
            <a:extLst>
              <a:ext uri="{FF2B5EF4-FFF2-40B4-BE49-F238E27FC236}">
                <a16:creationId xmlns:a16="http://schemas.microsoft.com/office/drawing/2014/main" id="{3FFCC5C7-AA63-6889-7E42-E0555F9607FB}"/>
              </a:ext>
            </a:extLst>
          </p:cNvPr>
          <p:cNvSpPr txBox="1"/>
          <p:nvPr/>
        </p:nvSpPr>
        <p:spPr>
          <a:xfrm>
            <a:off x="1148002" y="40744947"/>
            <a:ext cx="25587372" cy="1317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Lorem ipsum dolor sit </a:t>
            </a:r>
            <a:r>
              <a:rPr lang="en-US" sz="24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amet</a:t>
            </a:r>
            <a:r>
              <a:rPr lang="en-US" sz="24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4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consectetuer</a:t>
            </a:r>
            <a:r>
              <a:rPr lang="en-US" sz="24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adipiscing</a:t>
            </a:r>
            <a:r>
              <a:rPr lang="en-US" sz="24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elit</a:t>
            </a:r>
            <a:r>
              <a:rPr lang="en-US" sz="24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Aenean </a:t>
            </a:r>
            <a:r>
              <a:rPr lang="en-US" sz="24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commodo</a:t>
            </a:r>
            <a:r>
              <a:rPr lang="en-US" sz="24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ligula </a:t>
            </a:r>
            <a:r>
              <a:rPr lang="en-US" sz="24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eget</a:t>
            </a:r>
            <a:r>
              <a:rPr lang="en-US" sz="24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dolor. Aenean </a:t>
            </a:r>
            <a:r>
              <a:rPr lang="en-US" sz="24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massa</a:t>
            </a:r>
            <a:r>
              <a:rPr lang="en-US" sz="24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Cum sociis </a:t>
            </a:r>
            <a:r>
              <a:rPr lang="en-US" sz="24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natoque</a:t>
            </a:r>
            <a:r>
              <a:rPr lang="en-US" sz="24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penatibus</a:t>
            </a:r>
            <a:r>
              <a:rPr lang="en-US" sz="24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et </a:t>
            </a:r>
            <a:r>
              <a:rPr lang="en-US" sz="24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magnis</a:t>
            </a:r>
            <a:r>
              <a:rPr lang="en-US" sz="24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dis parturient </a:t>
            </a:r>
            <a:r>
              <a:rPr lang="en-US" sz="24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montes</a:t>
            </a:r>
            <a:r>
              <a:rPr lang="en-US" sz="24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4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nascetur</a:t>
            </a:r>
            <a:r>
              <a:rPr lang="en-US" sz="24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ridiculus</a:t>
            </a:r>
            <a:r>
              <a:rPr lang="en-US" sz="24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mus. Donec </a:t>
            </a:r>
            <a:r>
              <a:rPr lang="en-US" sz="24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quam</a:t>
            </a:r>
            <a:r>
              <a:rPr lang="en-US" sz="24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felis</a:t>
            </a:r>
            <a:r>
              <a:rPr lang="en-US" sz="24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4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ultricies</a:t>
            </a:r>
            <a:r>
              <a:rPr lang="en-US" sz="24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nec, </a:t>
            </a:r>
            <a:r>
              <a:rPr lang="en-US" sz="24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pellentesque</a:t>
            </a:r>
            <a:r>
              <a:rPr lang="en-US" sz="24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eu</a:t>
            </a:r>
            <a:r>
              <a:rPr lang="en-US" sz="24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4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pretium</a:t>
            </a:r>
            <a:r>
              <a:rPr lang="en-US" sz="24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quis</a:t>
            </a:r>
            <a:r>
              <a:rPr lang="en-US" sz="24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4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sem.Lorem</a:t>
            </a:r>
            <a:r>
              <a:rPr lang="en-US" sz="24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ipsum dolor sit </a:t>
            </a:r>
            <a:r>
              <a:rPr lang="en-US" sz="24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amet</a:t>
            </a:r>
            <a:r>
              <a:rPr lang="en-US" sz="24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4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consectetuer</a:t>
            </a:r>
            <a:r>
              <a:rPr lang="en-US" sz="24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adipiscing</a:t>
            </a:r>
            <a:r>
              <a:rPr lang="en-US" sz="24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elit</a:t>
            </a:r>
            <a:r>
              <a:rPr lang="en-US" sz="249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33" name="TextBox 30">
            <a:extLst>
              <a:ext uri="{FF2B5EF4-FFF2-40B4-BE49-F238E27FC236}">
                <a16:creationId xmlns:a16="http://schemas.microsoft.com/office/drawing/2014/main" id="{A417F81B-7329-E44B-C438-3CAA1864F65A}"/>
              </a:ext>
            </a:extLst>
          </p:cNvPr>
          <p:cNvSpPr txBox="1"/>
          <p:nvPr/>
        </p:nvSpPr>
        <p:spPr>
          <a:xfrm>
            <a:off x="2478615" y="33676747"/>
            <a:ext cx="1596945" cy="558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Stage 1</a:t>
            </a:r>
          </a:p>
        </p:txBody>
      </p:sp>
      <p:sp>
        <p:nvSpPr>
          <p:cNvPr id="34" name="TextBox 31">
            <a:extLst>
              <a:ext uri="{FF2B5EF4-FFF2-40B4-BE49-F238E27FC236}">
                <a16:creationId xmlns:a16="http://schemas.microsoft.com/office/drawing/2014/main" id="{14BAEC60-FF5F-0B3F-89E9-7B41087442DA}"/>
              </a:ext>
            </a:extLst>
          </p:cNvPr>
          <p:cNvSpPr txBox="1"/>
          <p:nvPr/>
        </p:nvSpPr>
        <p:spPr>
          <a:xfrm>
            <a:off x="8345883" y="33676747"/>
            <a:ext cx="1596945" cy="558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Stage 2</a:t>
            </a:r>
          </a:p>
        </p:txBody>
      </p:sp>
      <p:sp>
        <p:nvSpPr>
          <p:cNvPr id="35" name="TextBox 32">
            <a:extLst>
              <a:ext uri="{FF2B5EF4-FFF2-40B4-BE49-F238E27FC236}">
                <a16:creationId xmlns:a16="http://schemas.microsoft.com/office/drawing/2014/main" id="{2F7B52FB-5549-1528-64C3-E12C841CDF06}"/>
              </a:ext>
            </a:extLst>
          </p:cNvPr>
          <p:cNvSpPr txBox="1"/>
          <p:nvPr/>
        </p:nvSpPr>
        <p:spPr>
          <a:xfrm>
            <a:off x="2478615" y="35461167"/>
            <a:ext cx="1596945" cy="558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Stage 3</a:t>
            </a:r>
          </a:p>
        </p:txBody>
      </p:sp>
      <p:sp>
        <p:nvSpPr>
          <p:cNvPr id="36" name="TextBox 33">
            <a:extLst>
              <a:ext uri="{FF2B5EF4-FFF2-40B4-BE49-F238E27FC236}">
                <a16:creationId xmlns:a16="http://schemas.microsoft.com/office/drawing/2014/main" id="{44CD75D3-DE10-DBCE-803A-61B77C7A9B15}"/>
              </a:ext>
            </a:extLst>
          </p:cNvPr>
          <p:cNvSpPr txBox="1"/>
          <p:nvPr/>
        </p:nvSpPr>
        <p:spPr>
          <a:xfrm>
            <a:off x="2478615" y="37248057"/>
            <a:ext cx="1596945" cy="558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Stage 5</a:t>
            </a:r>
          </a:p>
        </p:txBody>
      </p:sp>
      <p:sp>
        <p:nvSpPr>
          <p:cNvPr id="37" name="TextBox 34">
            <a:extLst>
              <a:ext uri="{FF2B5EF4-FFF2-40B4-BE49-F238E27FC236}">
                <a16:creationId xmlns:a16="http://schemas.microsoft.com/office/drawing/2014/main" id="{EAF0A73D-DD74-F323-4769-29710B53F9BA}"/>
              </a:ext>
            </a:extLst>
          </p:cNvPr>
          <p:cNvSpPr txBox="1"/>
          <p:nvPr/>
        </p:nvSpPr>
        <p:spPr>
          <a:xfrm>
            <a:off x="8345883" y="35461167"/>
            <a:ext cx="1596945" cy="558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Stage 4</a:t>
            </a:r>
          </a:p>
        </p:txBody>
      </p:sp>
      <p:sp>
        <p:nvSpPr>
          <p:cNvPr id="38" name="TextBox 35">
            <a:extLst>
              <a:ext uri="{FF2B5EF4-FFF2-40B4-BE49-F238E27FC236}">
                <a16:creationId xmlns:a16="http://schemas.microsoft.com/office/drawing/2014/main" id="{FB2EC0F7-A451-5AB9-E6C0-811F5BEA2276}"/>
              </a:ext>
            </a:extLst>
          </p:cNvPr>
          <p:cNvSpPr txBox="1"/>
          <p:nvPr/>
        </p:nvSpPr>
        <p:spPr>
          <a:xfrm>
            <a:off x="8345883" y="37248057"/>
            <a:ext cx="1596945" cy="558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Stage 6</a:t>
            </a:r>
          </a:p>
        </p:txBody>
      </p:sp>
      <p:sp>
        <p:nvSpPr>
          <p:cNvPr id="4" name="Fig1Placeholder">
            <a:extLst>
              <a:ext uri="{FF2B5EF4-FFF2-40B4-BE49-F238E27FC236}">
                <a16:creationId xmlns:a16="http://schemas.microsoft.com/office/drawing/2014/main" id="{F938ECDB-1C68-F462-336A-3B2CDC49FE9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356177" y="22553063"/>
            <a:ext cx="4439823" cy="4415301"/>
          </a:xfrm>
        </p:spPr>
        <p:txBody>
          <a:bodyPr/>
          <a:lstStyle/>
          <a:p>
            <a:endParaRPr lang="en-GB"/>
          </a:p>
        </p:txBody>
      </p:sp>
      <p:sp>
        <p:nvSpPr>
          <p:cNvPr id="3" name="Fig3Placeholder">
            <a:extLst>
              <a:ext uri="{FF2B5EF4-FFF2-40B4-BE49-F238E27FC236}">
                <a16:creationId xmlns:a16="http://schemas.microsoft.com/office/drawing/2014/main" id="{937AAA0E-14E0-A021-5CFC-31D5262F6E4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531645" y="22513656"/>
            <a:ext cx="4439823" cy="4463028"/>
          </a:xfrm>
        </p:spPr>
        <p:txBody>
          <a:bodyPr/>
          <a:lstStyle/>
          <a:p>
            <a:endParaRPr lang="en-GB"/>
          </a:p>
        </p:txBody>
      </p:sp>
      <p:sp>
        <p:nvSpPr>
          <p:cNvPr id="2" name="Fig2Placeholder">
            <a:extLst>
              <a:ext uri="{FF2B5EF4-FFF2-40B4-BE49-F238E27FC236}">
                <a16:creationId xmlns:a16="http://schemas.microsoft.com/office/drawing/2014/main" id="{4838B9C1-04CD-24D0-D0A6-0F4A869091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443911" y="22561383"/>
            <a:ext cx="4439823" cy="441530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9" name="FigureDesc1">
            <a:extLst>
              <a:ext uri="{FF2B5EF4-FFF2-40B4-BE49-F238E27FC236}">
                <a16:creationId xmlns:a16="http://schemas.microsoft.com/office/drawing/2014/main" id="{1923E0B3-E3DC-BFAF-007A-43C15D04926B}"/>
              </a:ext>
            </a:extLst>
          </p:cNvPr>
          <p:cNvSpPr txBox="1"/>
          <p:nvPr/>
        </p:nvSpPr>
        <p:spPr>
          <a:xfrm>
            <a:off x="14357816" y="27237887"/>
            <a:ext cx="4438184" cy="5363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09"/>
              </a:lnSpc>
            </a:pP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Figure 1:</a:t>
            </a:r>
          </a:p>
        </p:txBody>
      </p:sp>
      <p:sp>
        <p:nvSpPr>
          <p:cNvPr id="40" name="FigureDesc2">
            <a:extLst>
              <a:ext uri="{FF2B5EF4-FFF2-40B4-BE49-F238E27FC236}">
                <a16:creationId xmlns:a16="http://schemas.microsoft.com/office/drawing/2014/main" id="{10061D9C-5D5D-5EDC-2B61-668E3986DB63}"/>
              </a:ext>
            </a:extLst>
          </p:cNvPr>
          <p:cNvSpPr txBox="1"/>
          <p:nvPr/>
        </p:nvSpPr>
        <p:spPr>
          <a:xfrm>
            <a:off x="19445550" y="27237887"/>
            <a:ext cx="4438184" cy="5363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09"/>
              </a:lnSpc>
            </a:pP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Figure 2:</a:t>
            </a:r>
          </a:p>
        </p:txBody>
      </p:sp>
      <p:sp>
        <p:nvSpPr>
          <p:cNvPr id="41" name="FigureDesc3">
            <a:extLst>
              <a:ext uri="{FF2B5EF4-FFF2-40B4-BE49-F238E27FC236}">
                <a16:creationId xmlns:a16="http://schemas.microsoft.com/office/drawing/2014/main" id="{4EA952B5-345A-6630-1AB1-3071935F4528}"/>
              </a:ext>
            </a:extLst>
          </p:cNvPr>
          <p:cNvSpPr txBox="1"/>
          <p:nvPr/>
        </p:nvSpPr>
        <p:spPr>
          <a:xfrm>
            <a:off x="24533284" y="27237887"/>
            <a:ext cx="4438184" cy="5363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09"/>
              </a:lnSpc>
            </a:pPr>
            <a:r>
              <a:rPr lang="en-US" sz="315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Figure 3:</a:t>
            </a:r>
          </a:p>
        </p:txBody>
      </p:sp>
    </p:spTree>
    <p:extLst>
      <p:ext uri="{BB962C8B-B14F-4D97-AF65-F5344CB8AC3E}">
        <p14:creationId xmlns:p14="http://schemas.microsoft.com/office/powerpoint/2010/main" val="1798023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369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Poppins Bold</vt:lpstr>
      <vt:lpstr>Poppins</vt:lpstr>
      <vt:lpstr>Arial</vt:lpstr>
      <vt:lpstr>Poppins Italics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Emerald Headline Template</dc:title>
  <cp:lastModifiedBy>Nathan Skidmore</cp:lastModifiedBy>
  <cp:revision>1</cp:revision>
  <dcterms:created xsi:type="dcterms:W3CDTF">2006-08-16T00:00:00Z</dcterms:created>
  <dcterms:modified xsi:type="dcterms:W3CDTF">2025-07-24T13:54:02Z</dcterms:modified>
  <dc:identifier>DAGuAcgW9t4</dc:identifier>
</cp:coreProperties>
</file>