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5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9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37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0DFE-9940-2222-01C8-4D1070920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3000"/>
          </a:blip>
          <a:srcRect t="14806" b="1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9FF95-BD0F-0501-7CF8-064DC7A6F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/>
              <a:t>ATP Results 2013-2023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B297-7020-97C3-3EAB-0FC5EE386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/>
              <a:t>Spencer Skidmore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2FA3-EB99-1B68-0DFB-1D83611C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6765609" cy="1540106"/>
          </a:xfrm>
        </p:spPr>
        <p:txBody>
          <a:bodyPr>
            <a:normAutofit/>
          </a:bodyPr>
          <a:lstStyle/>
          <a:p>
            <a:r>
              <a:rPr lang="en-US" sz="51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  <a:br>
              <a:rPr lang="en-US" sz="5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1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03A661-A48B-8BE5-23EF-F454459FC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758"/>
          <a:stretch/>
        </p:blipFill>
        <p:spPr>
          <a:xfrm>
            <a:off x="8829675" y="10"/>
            <a:ext cx="3362323" cy="1719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0760-7030-AC55-62B3-EE1BD1B1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6765604" cy="2861349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Glean information from The Association of Tennis Professionals’ results over the last 10 years. 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Enjoyment</a:t>
            </a: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  <a:endParaRPr lang="en-US" sz="15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5EF0189-DF18-3AFC-6B9B-4E9600678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" r="2" b="2"/>
          <a:stretch/>
        </p:blipFill>
        <p:spPr>
          <a:xfrm>
            <a:off x="8829679" y="1719072"/>
            <a:ext cx="3362323" cy="17190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BD3418-E2DC-B134-BE1D-29C9A3132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3078"/>
          <a:stretch/>
        </p:blipFill>
        <p:spPr>
          <a:xfrm>
            <a:off x="8829677" y="3438144"/>
            <a:ext cx="3362323" cy="1719072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1768AD9-E0D1-2F94-D1A6-5D788C0D3E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" b="14135"/>
          <a:stretch/>
        </p:blipFill>
        <p:spPr>
          <a:xfrm>
            <a:off x="8827005" y="5138928"/>
            <a:ext cx="3364992" cy="1719072"/>
          </a:xfrm>
          <a:prstGeom prst="rect">
            <a:avLst/>
          </a:prstGeom>
        </p:spPr>
      </p:pic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EACA9-DF90-B10B-18D4-DF03AD33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6765609" cy="1540106"/>
          </a:xfrm>
        </p:spPr>
        <p:txBody>
          <a:bodyPr>
            <a:normAutofit/>
          </a:bodyPr>
          <a:lstStyle/>
          <a:p>
            <a:r>
              <a:rPr lang="en-US" dirty="0"/>
              <a:t>Project Questions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D0889C-AAB3-1F79-2FDA-6E75847BE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758"/>
          <a:stretch/>
        </p:blipFill>
        <p:spPr>
          <a:xfrm>
            <a:off x="8829675" y="10"/>
            <a:ext cx="3362323" cy="1719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3E3D-FEBA-688E-A4B0-6424B193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6765604" cy="28613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000" dirty="0">
              <a:effectLst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played the most.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Biggest tournaments.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Cloud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Ranking Cut off.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have rankings changed.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 Ranking over Time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Opponents at different tournaments.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Played Who (network graph)</a:t>
            </a:r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EFAA7A-14F3-B129-FA5B-E912E6D1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" r="2" b="2"/>
          <a:stretch/>
        </p:blipFill>
        <p:spPr>
          <a:xfrm>
            <a:off x="8829679" y="1719072"/>
            <a:ext cx="3362323" cy="171907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BDB61E-D042-3B07-8086-2791761B7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3078"/>
          <a:stretch/>
        </p:blipFill>
        <p:spPr>
          <a:xfrm>
            <a:off x="8829677" y="3438144"/>
            <a:ext cx="3362323" cy="17190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B5F71F-D897-A80E-D7B7-D97F1086BA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" b="14135"/>
          <a:stretch/>
        </p:blipFill>
        <p:spPr>
          <a:xfrm>
            <a:off x="8827005" y="5138928"/>
            <a:ext cx="3364992" cy="1719072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ACA9-DF90-B10B-18D4-DF03AD33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6765609" cy="1540106"/>
          </a:xfrm>
        </p:spPr>
        <p:txBody>
          <a:bodyPr>
            <a:normAutofit/>
          </a:bodyPr>
          <a:lstStyle/>
          <a:p>
            <a:r>
              <a:rPr lang="en-US" dirty="0"/>
              <a:t>Project Insights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D0889C-AAB3-1F79-2FDA-6E75847BE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5758"/>
          <a:stretch/>
        </p:blipFill>
        <p:spPr>
          <a:xfrm>
            <a:off x="8829675" y="10"/>
            <a:ext cx="3362323" cy="17190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3E3D-FEBA-688E-A4B0-6424B193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6765604" cy="2861349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Cloud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prolific such as Grigor D</a:t>
            </a: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Djokovic N. outshined by Ferrer from 2000-2014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 I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off after the top 20 hardly any lower than 300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 ranking over time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 ranking due to injury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Djokovic, Nadal, Federer, and Alcaraz compare over time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2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Federer and Djokovic have never played at the China Open before.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EFAA7A-14F3-B129-FA5B-E912E6D1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" r="2" b="2"/>
          <a:stretch/>
        </p:blipFill>
        <p:spPr>
          <a:xfrm>
            <a:off x="8829679" y="1719072"/>
            <a:ext cx="3362323" cy="171907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BDB61E-D042-3B07-8086-2791761B7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3078"/>
          <a:stretch/>
        </p:blipFill>
        <p:spPr>
          <a:xfrm>
            <a:off x="8829677" y="3438144"/>
            <a:ext cx="3362323" cy="17190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B5F71F-D897-A80E-D7B7-D97F1086BA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" b="14135"/>
          <a:stretch/>
        </p:blipFill>
        <p:spPr>
          <a:xfrm>
            <a:off x="8827005" y="5138928"/>
            <a:ext cx="3364992" cy="17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0928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Calibri</vt:lpstr>
      <vt:lpstr>Courier New</vt:lpstr>
      <vt:lpstr>Sitka Banner</vt:lpstr>
      <vt:lpstr>Times New Roman</vt:lpstr>
      <vt:lpstr>Wingdings</vt:lpstr>
      <vt:lpstr>HeadlinesVTI</vt:lpstr>
      <vt:lpstr>ATP Results 2013-2023</vt:lpstr>
      <vt:lpstr>Project Purpose </vt:lpstr>
      <vt:lpstr>Project Questions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Results 2013-2023</dc:title>
  <dc:creator>Spencer Skidmore</dc:creator>
  <cp:lastModifiedBy>Spencer Skidmore</cp:lastModifiedBy>
  <cp:revision>2</cp:revision>
  <dcterms:created xsi:type="dcterms:W3CDTF">2023-10-11T04:59:25Z</dcterms:created>
  <dcterms:modified xsi:type="dcterms:W3CDTF">2023-10-11T06:03:00Z</dcterms:modified>
</cp:coreProperties>
</file>