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diagrams/data2.xml" ContentType="application/vnd.openxmlformats-officedocument.drawingml.diagramData+xml"/>
  <Override PartName="/ppt/diagrams/colors5.xml" ContentType="application/vnd.openxmlformats-officedocument.drawingml.diagramColor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Override PartName="/ppt/diagrams/layout4.xml" ContentType="application/vnd.openxmlformats-officedocument.drawingml.diagramLayout+xml"/>
  <Override PartName="/ppt/slideLayouts/slideLayout5.xml" ContentType="application/vnd.openxmlformats-officedocument.presentationml.slideLayout+xml"/>
  <Override PartName="/ppt/diagrams/quickStyle4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diagrams/drawing7.xml" ContentType="application/vnd.ms-office.drawingml.diagramDrawing+xml"/>
  <Override PartName="/ppt/diagrams/data7.xml" ContentType="application/vnd.openxmlformats-officedocument.drawingml.diagramData+xml"/>
  <Default Extension="xml" ContentType="application/xml"/>
  <Override PartName="/ppt/diagrams/drawing3.xml" ContentType="application/vnd.ms-office.drawingml.diagramDrawing+xml"/>
  <Override PartName="/ppt/tableStyles.xml" ContentType="application/vnd.openxmlformats-officedocument.presentationml.tableStyles+xml"/>
  <Override PartName="/ppt/diagrams/data3.xml" ContentType="application/vnd.openxmlformats-officedocument.drawingml.diagramData+xml"/>
  <Override PartName="/ppt/diagrams/colors6.xml" ContentType="application/vnd.openxmlformats-officedocument.drawingml.diagramColors+xml"/>
  <Override PartName="/ppt/slides/slide6.xml" ContentType="application/vnd.openxmlformats-officedocument.presentationml.slide+xml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diagrams/quickStyle5.xml" ContentType="application/vnd.openxmlformats-officedocument.drawingml.diagramStyle+xml"/>
  <Override PartName="/ppt/slideLayouts/slideLayout6.xml" ContentType="application/vnd.openxmlformats-officedocument.presentationml.slideLayout+xml"/>
  <Override PartName="/ppt/diagrams/layout5.xml" ContentType="application/vnd.openxmlformats-officedocument.drawingml.diagramLayout+xml"/>
  <Override PartName="/ppt/slides/slide2.xml" ContentType="application/vnd.openxmlformats-officedocument.presentationml.slide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Default Extension="png" ContentType="image/png"/>
  <Override PartName="/ppt/diagrams/drawing4.xml" ContentType="application/vnd.ms-office.drawingml.diagramDrawing+xml"/>
  <Override PartName="/ppt/diagrams/data4.xml" ContentType="application/vnd.openxmlformats-officedocument.drawingml.diagramData+xml"/>
  <Default Extension="gif" ContentType="image/gif"/>
  <Override PartName="/ppt/diagrams/colors7.xml" ContentType="application/vnd.openxmlformats-officedocument.drawingml.diagramColors+xml"/>
  <Override PartName="/ppt/slides/slide7.xml" ContentType="application/vnd.openxmlformats-officedocument.presentationml.slide+xml"/>
  <Override PartName="/ppt/diagrams/colors3.xml" ContentType="application/vnd.openxmlformats-officedocument.drawingml.diagramColors+xml"/>
  <Override PartName="/ppt/presentation.xml" ContentType="application/vnd.openxmlformats-officedocument.presentationml.presentation.main+xml"/>
  <Override PartName="/ppt/diagrams/layout6.xml" ContentType="application/vnd.openxmlformats-officedocument.drawingml.diagramLayout+xml"/>
  <Override PartName="/ppt/slideLayouts/slideLayout7.xml" ContentType="application/vnd.openxmlformats-officedocument.presentationml.slideLayout+xml"/>
  <Override PartName="/ppt/diagrams/quickStyle6.xml" ContentType="application/vnd.openxmlformats-officedocument.drawingml.diagramStyle+xml"/>
  <Override PartName="/ppt/slides/slide3.xml" ContentType="application/vnd.openxmlformats-officedocument.presentationml.slid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slideLayouts/slideLayout3.xml" ContentType="application/vnd.openxmlformats-officedocument.presentationml.slideLayout+xml"/>
  <Override PartName="/ppt/diagrams/drawing5.xml" ContentType="application/vnd.ms-office.drawingml.diagramDrawing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4.xml" ContentType="application/vnd.openxmlformats-officedocument.drawingml.diagramColors+xml"/>
  <Override PartName="/ppt/presProps.xml" ContentType="application/vnd.openxmlformats-officedocument.presentationml.presProps+xml"/>
  <Override PartName="/ppt/diagrams/layout7.xml" ContentType="application/vnd.openxmlformats-officedocument.drawingml.diagram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diagrams/quickStyle7.xml" ContentType="application/vnd.openxmlformats-officedocument.drawingml.diagramStyle+xml"/>
  <Default Extension="wmf" ContentType="image/x-wmf"/>
  <Override PartName="/ppt/diagrams/quickStyle3.xml" ContentType="application/vnd.openxmlformats-officedocument.drawingml.diagramStyle+xml"/>
  <Override PartName="/ppt/slideLayouts/slideLayout4.xml" ContentType="application/vnd.openxmlformats-officedocument.presentationml.slideLayout+xml"/>
  <Override PartName="/ppt/diagrams/layout3.xml" ContentType="application/vnd.openxmlformats-officedocument.drawingml.diagram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diagrams/drawing6.xml" ContentType="application/vnd.ms-office.drawingml.diagramDrawing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62" r:id="rId1"/>
  </p:sldMasterIdLst>
  <p:sldIdLst>
    <p:sldId id="256" r:id="rId2"/>
    <p:sldId id="282" r:id="rId3"/>
    <p:sldId id="274" r:id="rId4"/>
    <p:sldId id="278" r:id="rId5"/>
    <p:sldId id="273" r:id="rId6"/>
    <p:sldId id="277" r:id="rId7"/>
    <p:sldId id="275" r:id="rId8"/>
    <p:sldId id="27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986" autoAdjust="0"/>
    <p:restoredTop sz="94655" autoAdjust="0"/>
  </p:normalViewPr>
  <p:slideViewPr>
    <p:cSldViewPr snapToGrid="0" snapToObjects="1">
      <p:cViewPr varScale="1">
        <p:scale>
          <a:sx n="141" d="100"/>
          <a:sy n="141" d="100"/>
        </p:scale>
        <p:origin x="-14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E27E10-F2E1-6E46-8616-933A592E07DC}" type="doc">
      <dgm:prSet loTypeId="urn:microsoft.com/office/officeart/2005/8/layout/funnel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BB4CE5-3FE9-1849-958F-3CE09FE76262}">
      <dgm:prSet/>
      <dgm:spPr/>
      <dgm:t>
        <a:bodyPr/>
        <a:lstStyle/>
        <a:p>
          <a:pPr rtl="0"/>
          <a:r>
            <a:rPr lang="en-US" dirty="0" smtClean="0"/>
            <a:t>Internet</a:t>
          </a:r>
          <a:endParaRPr lang="en-US" dirty="0"/>
        </a:p>
      </dgm:t>
    </dgm:pt>
    <dgm:pt modelId="{27F02A8E-2610-FB43-9E2C-B416215C92BE}" type="parTrans" cxnId="{6E133501-3056-6F4D-8222-57AE1A1025C0}">
      <dgm:prSet/>
      <dgm:spPr/>
      <dgm:t>
        <a:bodyPr/>
        <a:lstStyle/>
        <a:p>
          <a:endParaRPr lang="en-US"/>
        </a:p>
      </dgm:t>
    </dgm:pt>
    <dgm:pt modelId="{E4C6FF17-1844-C84C-A47A-4A44DDC31BBF}" type="sibTrans" cxnId="{6E133501-3056-6F4D-8222-57AE1A1025C0}">
      <dgm:prSet/>
      <dgm:spPr/>
      <dgm:t>
        <a:bodyPr/>
        <a:lstStyle/>
        <a:p>
          <a:endParaRPr lang="en-US"/>
        </a:p>
      </dgm:t>
    </dgm:pt>
    <dgm:pt modelId="{02F80D43-FD9D-0A4A-8E7D-BA681283D691}">
      <dgm:prSet/>
      <dgm:spPr/>
      <dgm:t>
        <a:bodyPr/>
        <a:lstStyle/>
        <a:p>
          <a:pPr rtl="0"/>
          <a:r>
            <a:rPr lang="en-US" dirty="0" smtClean="0"/>
            <a:t>Referrals</a:t>
          </a:r>
          <a:endParaRPr lang="en-US" dirty="0"/>
        </a:p>
      </dgm:t>
    </dgm:pt>
    <dgm:pt modelId="{003892BE-6C22-F24B-B278-A24250A0034D}" type="parTrans" cxnId="{8F0BF092-F742-9547-9E11-0921520A1630}">
      <dgm:prSet/>
      <dgm:spPr/>
      <dgm:t>
        <a:bodyPr/>
        <a:lstStyle/>
        <a:p>
          <a:endParaRPr lang="en-US"/>
        </a:p>
      </dgm:t>
    </dgm:pt>
    <dgm:pt modelId="{8958F4C4-E1B1-2A40-A9EB-76775BFED71B}" type="sibTrans" cxnId="{8F0BF092-F742-9547-9E11-0921520A1630}">
      <dgm:prSet/>
      <dgm:spPr/>
      <dgm:t>
        <a:bodyPr/>
        <a:lstStyle/>
        <a:p>
          <a:endParaRPr lang="en-US"/>
        </a:p>
      </dgm:t>
    </dgm:pt>
    <dgm:pt modelId="{A02F6B5D-2523-9349-8183-382D00536F31}">
      <dgm:prSet/>
      <dgm:spPr/>
      <dgm:t>
        <a:bodyPr/>
        <a:lstStyle/>
        <a:p>
          <a:pPr rtl="0"/>
          <a:r>
            <a:rPr lang="en-US" dirty="0" smtClean="0"/>
            <a:t>Media</a:t>
          </a:r>
          <a:endParaRPr lang="en-US" dirty="0"/>
        </a:p>
      </dgm:t>
    </dgm:pt>
    <dgm:pt modelId="{5989E79D-592C-E246-82E9-68846DA20C84}" type="parTrans" cxnId="{7D7019A6-5162-9149-86CD-68B08CDC3A57}">
      <dgm:prSet/>
      <dgm:spPr/>
      <dgm:t>
        <a:bodyPr/>
        <a:lstStyle/>
        <a:p>
          <a:endParaRPr lang="en-US"/>
        </a:p>
      </dgm:t>
    </dgm:pt>
    <dgm:pt modelId="{C3241182-07DD-304D-A915-CE058CCA2EAB}" type="sibTrans" cxnId="{7D7019A6-5162-9149-86CD-68B08CDC3A57}">
      <dgm:prSet/>
      <dgm:spPr/>
      <dgm:t>
        <a:bodyPr/>
        <a:lstStyle/>
        <a:p>
          <a:endParaRPr lang="en-US"/>
        </a:p>
      </dgm:t>
    </dgm:pt>
    <dgm:pt modelId="{9055A56F-AB0E-B344-ABCB-E326385C7FC8}">
      <dgm:prSet custT="1"/>
      <dgm:spPr/>
      <dgm:t>
        <a:bodyPr/>
        <a:lstStyle/>
        <a:p>
          <a:pPr rtl="0"/>
          <a:endParaRPr lang="en-US" sz="1900" dirty="0"/>
        </a:p>
      </dgm:t>
    </dgm:pt>
    <dgm:pt modelId="{9D771351-4F1D-C64E-8380-A8FE630BD355}" type="parTrans" cxnId="{79B95D3B-4B30-0443-9F3E-F45F75422AF2}">
      <dgm:prSet/>
      <dgm:spPr/>
      <dgm:t>
        <a:bodyPr/>
        <a:lstStyle/>
        <a:p>
          <a:endParaRPr lang="en-US"/>
        </a:p>
      </dgm:t>
    </dgm:pt>
    <dgm:pt modelId="{E9E8C9DF-2F52-CE46-A536-69B337CE90A8}" type="sibTrans" cxnId="{79B95D3B-4B30-0443-9F3E-F45F75422AF2}">
      <dgm:prSet/>
      <dgm:spPr/>
      <dgm:t>
        <a:bodyPr/>
        <a:lstStyle/>
        <a:p>
          <a:endParaRPr lang="en-US"/>
        </a:p>
      </dgm:t>
    </dgm:pt>
    <dgm:pt modelId="{AECB6207-0A8B-F44D-BD39-4D6A832CDCCA}" type="pres">
      <dgm:prSet presAssocID="{A1E27E10-F2E1-6E46-8616-933A592E07DC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1EFF7C-08BE-EA42-AF56-DDBDADB98BD5}" type="pres">
      <dgm:prSet presAssocID="{A1E27E10-F2E1-6E46-8616-933A592E07DC}" presName="ellipse" presStyleLbl="trBgShp" presStyleIdx="0" presStyleCnt="1"/>
      <dgm:spPr/>
    </dgm:pt>
    <dgm:pt modelId="{3FBD349B-73DE-F24B-B7AF-C43A97493FAC}" type="pres">
      <dgm:prSet presAssocID="{A1E27E10-F2E1-6E46-8616-933A592E07DC}" presName="arrow1" presStyleLbl="fgShp" presStyleIdx="0" presStyleCnt="1" custScaleY="175903" custLinFactNeighborX="0" custLinFactNeighborY="27111"/>
      <dgm:spPr/>
    </dgm:pt>
    <dgm:pt modelId="{A065ED1B-3EBB-8946-9E28-8071B763B1F2}" type="pres">
      <dgm:prSet presAssocID="{A1E27E10-F2E1-6E46-8616-933A592E07DC}" presName="rectangle" presStyleLbl="revTx" presStyleIdx="0" presStyleCnt="1" custLinFactNeighborY="33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BFD8B-E8EE-F445-AF32-AD12968C7CA0}" type="pres">
      <dgm:prSet presAssocID="{02F80D43-FD9D-0A4A-8E7D-BA681283D691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1D4BE7-A3E2-1249-A39E-D59329E2EEC0}" type="pres">
      <dgm:prSet presAssocID="{A02F6B5D-2523-9349-8183-382D00536F31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B089E-E582-864A-BCA4-572C943C757E}" type="pres">
      <dgm:prSet presAssocID="{9055A56F-AB0E-B344-ABCB-E326385C7FC8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B11CF3-0B12-8447-88ED-A2BB36A2B5DF}" type="pres">
      <dgm:prSet presAssocID="{A1E27E10-F2E1-6E46-8616-933A592E07DC}" presName="funnel" presStyleLbl="trAlignAcc1" presStyleIdx="0" presStyleCnt="1" custLinFactNeighborX="0" custLinFactNeighborY="-893"/>
      <dgm:spPr/>
    </dgm:pt>
  </dgm:ptLst>
  <dgm:cxnLst>
    <dgm:cxn modelId="{7D7019A6-5162-9149-86CD-68B08CDC3A57}" srcId="{A1E27E10-F2E1-6E46-8616-933A592E07DC}" destId="{A02F6B5D-2523-9349-8183-382D00536F31}" srcOrd="2" destOrd="0" parTransId="{5989E79D-592C-E246-82E9-68846DA20C84}" sibTransId="{C3241182-07DD-304D-A915-CE058CCA2EAB}"/>
    <dgm:cxn modelId="{ACBA3E91-1FBB-F54E-9889-C55B7DA3B77F}" type="presOf" srcId="{02F80D43-FD9D-0A4A-8E7D-BA681283D691}" destId="{0A1D4BE7-A3E2-1249-A39E-D59329E2EEC0}" srcOrd="0" destOrd="0" presId="urn:microsoft.com/office/officeart/2005/8/layout/funnel1"/>
    <dgm:cxn modelId="{DB2D73F0-2BB2-CF43-B894-D096E4C1180F}" type="presOf" srcId="{9055A56F-AB0E-B344-ABCB-E326385C7FC8}" destId="{A065ED1B-3EBB-8946-9E28-8071B763B1F2}" srcOrd="0" destOrd="0" presId="urn:microsoft.com/office/officeart/2005/8/layout/funnel1"/>
    <dgm:cxn modelId="{03DDAB58-2083-5847-90C1-05C07F70D7A0}" type="presOf" srcId="{73BB4CE5-3FE9-1849-958F-3CE09FE76262}" destId="{D15B089E-E582-864A-BCA4-572C943C757E}" srcOrd="0" destOrd="0" presId="urn:microsoft.com/office/officeart/2005/8/layout/funnel1"/>
    <dgm:cxn modelId="{79B95D3B-4B30-0443-9F3E-F45F75422AF2}" srcId="{A1E27E10-F2E1-6E46-8616-933A592E07DC}" destId="{9055A56F-AB0E-B344-ABCB-E326385C7FC8}" srcOrd="3" destOrd="0" parTransId="{9D771351-4F1D-C64E-8380-A8FE630BD355}" sibTransId="{E9E8C9DF-2F52-CE46-A536-69B337CE90A8}"/>
    <dgm:cxn modelId="{B258BB82-4B54-3642-B7E0-DC6A4726A2E5}" type="presOf" srcId="{A02F6B5D-2523-9349-8183-382D00536F31}" destId="{2E2BFD8B-E8EE-F445-AF32-AD12968C7CA0}" srcOrd="0" destOrd="0" presId="urn:microsoft.com/office/officeart/2005/8/layout/funnel1"/>
    <dgm:cxn modelId="{6E133501-3056-6F4D-8222-57AE1A1025C0}" srcId="{A1E27E10-F2E1-6E46-8616-933A592E07DC}" destId="{73BB4CE5-3FE9-1849-958F-3CE09FE76262}" srcOrd="0" destOrd="0" parTransId="{27F02A8E-2610-FB43-9E2C-B416215C92BE}" sibTransId="{E4C6FF17-1844-C84C-A47A-4A44DDC31BBF}"/>
    <dgm:cxn modelId="{8F0BF092-F742-9547-9E11-0921520A1630}" srcId="{A1E27E10-F2E1-6E46-8616-933A592E07DC}" destId="{02F80D43-FD9D-0A4A-8E7D-BA681283D691}" srcOrd="1" destOrd="0" parTransId="{003892BE-6C22-F24B-B278-A24250A0034D}" sibTransId="{8958F4C4-E1B1-2A40-A9EB-76775BFED71B}"/>
    <dgm:cxn modelId="{687F56A0-A39C-794D-8A14-9ADE182371D4}" type="presOf" srcId="{A1E27E10-F2E1-6E46-8616-933A592E07DC}" destId="{AECB6207-0A8B-F44D-BD39-4D6A832CDCCA}" srcOrd="0" destOrd="0" presId="urn:microsoft.com/office/officeart/2005/8/layout/funnel1"/>
    <dgm:cxn modelId="{0DC4DD64-4BFD-3C46-B342-2EEB9AF868EB}" type="presParOf" srcId="{AECB6207-0A8B-F44D-BD39-4D6A832CDCCA}" destId="{051EFF7C-08BE-EA42-AF56-DDBDADB98BD5}" srcOrd="0" destOrd="0" presId="urn:microsoft.com/office/officeart/2005/8/layout/funnel1"/>
    <dgm:cxn modelId="{2C40D487-F2DE-A34E-A60F-D054E4776207}" type="presParOf" srcId="{AECB6207-0A8B-F44D-BD39-4D6A832CDCCA}" destId="{3FBD349B-73DE-F24B-B7AF-C43A97493FAC}" srcOrd="1" destOrd="0" presId="urn:microsoft.com/office/officeart/2005/8/layout/funnel1"/>
    <dgm:cxn modelId="{DF151957-04BC-8E46-902F-BA9D8AC5E744}" type="presParOf" srcId="{AECB6207-0A8B-F44D-BD39-4D6A832CDCCA}" destId="{A065ED1B-3EBB-8946-9E28-8071B763B1F2}" srcOrd="2" destOrd="0" presId="urn:microsoft.com/office/officeart/2005/8/layout/funnel1"/>
    <dgm:cxn modelId="{D56865C9-CAE7-6649-B99A-97C9C2089A96}" type="presParOf" srcId="{AECB6207-0A8B-F44D-BD39-4D6A832CDCCA}" destId="{2E2BFD8B-E8EE-F445-AF32-AD12968C7CA0}" srcOrd="3" destOrd="0" presId="urn:microsoft.com/office/officeart/2005/8/layout/funnel1"/>
    <dgm:cxn modelId="{A539C3B8-C0D9-2547-BC6C-F4E1AEFAC537}" type="presParOf" srcId="{AECB6207-0A8B-F44D-BD39-4D6A832CDCCA}" destId="{0A1D4BE7-A3E2-1249-A39E-D59329E2EEC0}" srcOrd="4" destOrd="0" presId="urn:microsoft.com/office/officeart/2005/8/layout/funnel1"/>
    <dgm:cxn modelId="{0628D6EC-E003-B049-8D37-D01ED60CD024}" type="presParOf" srcId="{AECB6207-0A8B-F44D-BD39-4D6A832CDCCA}" destId="{D15B089E-E582-864A-BCA4-572C943C757E}" srcOrd="5" destOrd="0" presId="urn:microsoft.com/office/officeart/2005/8/layout/funnel1"/>
    <dgm:cxn modelId="{A1504F66-58F4-324A-B434-AD85758E4A82}" type="presParOf" srcId="{AECB6207-0A8B-F44D-BD39-4D6A832CDCCA}" destId="{02B11CF3-0B12-8447-88ED-A2BB36A2B5D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4DE2F1-4D85-0144-8C37-AD72233F7EA2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E24EA4-582E-064E-B36D-76D8D0EB8BC7}">
      <dgm:prSet phldrT="[Text]"/>
      <dgm:spPr/>
      <dgm:t>
        <a:bodyPr/>
        <a:lstStyle/>
        <a:p>
          <a:r>
            <a:rPr lang="en-US" dirty="0" smtClean="0"/>
            <a:t>Are My Ads Working?</a:t>
          </a:r>
          <a:endParaRPr lang="en-US" dirty="0"/>
        </a:p>
      </dgm:t>
    </dgm:pt>
    <dgm:pt modelId="{3B7DCFD7-2DC0-7545-9215-05A6A361BCD5}" type="parTrans" cxnId="{3D57D4BA-0DEC-2449-8029-89ECB7E97905}">
      <dgm:prSet/>
      <dgm:spPr/>
      <dgm:t>
        <a:bodyPr/>
        <a:lstStyle/>
        <a:p>
          <a:endParaRPr lang="en-US"/>
        </a:p>
      </dgm:t>
    </dgm:pt>
    <dgm:pt modelId="{6B06665C-B843-AA40-A312-1C80BDCCD4B4}" type="sibTrans" cxnId="{3D57D4BA-0DEC-2449-8029-89ECB7E97905}">
      <dgm:prSet/>
      <dgm:spPr/>
      <dgm:t>
        <a:bodyPr/>
        <a:lstStyle/>
        <a:p>
          <a:endParaRPr lang="en-US"/>
        </a:p>
      </dgm:t>
    </dgm:pt>
    <dgm:pt modelId="{07E5415C-0A84-4C48-A65A-CB0852C0B259}">
      <dgm:prSet phldrT="[Text]"/>
      <dgm:spPr/>
      <dgm:t>
        <a:bodyPr/>
        <a:lstStyle/>
        <a:p>
          <a:r>
            <a:rPr lang="en-US" dirty="0" smtClean="0"/>
            <a:t>Do I maximize my ad budget?</a:t>
          </a:r>
          <a:endParaRPr lang="en-US" dirty="0"/>
        </a:p>
      </dgm:t>
    </dgm:pt>
    <dgm:pt modelId="{5B0C05B6-903F-0F4F-9DC8-9C7F6BD47FFE}" type="parTrans" cxnId="{AECDAF5B-D8DB-A846-93A2-7EC27B7117A6}">
      <dgm:prSet/>
      <dgm:spPr/>
      <dgm:t>
        <a:bodyPr/>
        <a:lstStyle/>
        <a:p>
          <a:endParaRPr lang="en-US"/>
        </a:p>
      </dgm:t>
    </dgm:pt>
    <dgm:pt modelId="{8765DD5D-C1AF-8E4F-8424-63C057E5B389}" type="sibTrans" cxnId="{AECDAF5B-D8DB-A846-93A2-7EC27B7117A6}">
      <dgm:prSet/>
      <dgm:spPr/>
      <dgm:t>
        <a:bodyPr/>
        <a:lstStyle/>
        <a:p>
          <a:endParaRPr lang="en-US"/>
        </a:p>
      </dgm:t>
    </dgm:pt>
    <dgm:pt modelId="{ADAD53A0-5AD9-F447-BA08-B1E1C4D33B8E}">
      <dgm:prSet phldrT="[Text]"/>
      <dgm:spPr/>
      <dgm:t>
        <a:bodyPr/>
        <a:lstStyle/>
        <a:p>
          <a:r>
            <a:rPr lang="en-US" dirty="0" smtClean="0"/>
            <a:t>How do I motivate business partners to send me leads?</a:t>
          </a:r>
          <a:endParaRPr lang="en-US" dirty="0"/>
        </a:p>
      </dgm:t>
    </dgm:pt>
    <dgm:pt modelId="{F27FCDAA-8D18-9746-9B9E-98A04E32E6A2}" type="parTrans" cxnId="{8A00D49E-F3BD-474F-825F-746C395902FA}">
      <dgm:prSet/>
      <dgm:spPr/>
      <dgm:t>
        <a:bodyPr/>
        <a:lstStyle/>
        <a:p>
          <a:endParaRPr lang="en-US"/>
        </a:p>
      </dgm:t>
    </dgm:pt>
    <dgm:pt modelId="{A8BCBB43-00B8-8F42-AA57-613AF7B4E780}" type="sibTrans" cxnId="{8A00D49E-F3BD-474F-825F-746C395902FA}">
      <dgm:prSet/>
      <dgm:spPr/>
      <dgm:t>
        <a:bodyPr/>
        <a:lstStyle/>
        <a:p>
          <a:endParaRPr lang="en-US"/>
        </a:p>
      </dgm:t>
    </dgm:pt>
    <dgm:pt modelId="{478BB32B-1D05-1041-B35C-A0C48E4E5F31}">
      <dgm:prSet phldrT="[Text]"/>
      <dgm:spPr/>
      <dgm:t>
        <a:bodyPr/>
        <a:lstStyle/>
        <a:p>
          <a:r>
            <a:rPr lang="en-US" dirty="0" smtClean="0"/>
            <a:t>Are </a:t>
          </a:r>
          <a:r>
            <a:rPr lang="en-US" dirty="0" smtClean="0"/>
            <a:t>my account managers </a:t>
          </a:r>
          <a:r>
            <a:rPr lang="en-US" dirty="0" smtClean="0"/>
            <a:t>producing?</a:t>
          </a:r>
          <a:endParaRPr lang="en-US" dirty="0"/>
        </a:p>
      </dgm:t>
    </dgm:pt>
    <dgm:pt modelId="{6A73A0C8-9C06-1B45-BC37-A71B2DDD57DA}" type="parTrans" cxnId="{AFC67E28-F5BB-A74C-B5E2-8062947DB057}">
      <dgm:prSet/>
      <dgm:spPr/>
      <dgm:t>
        <a:bodyPr/>
        <a:lstStyle/>
        <a:p>
          <a:endParaRPr lang="en-US"/>
        </a:p>
      </dgm:t>
    </dgm:pt>
    <dgm:pt modelId="{F3BB8215-9982-AB41-BBE9-7EC99A31DC12}" type="sibTrans" cxnId="{AFC67E28-F5BB-A74C-B5E2-8062947DB057}">
      <dgm:prSet/>
      <dgm:spPr/>
      <dgm:t>
        <a:bodyPr/>
        <a:lstStyle/>
        <a:p>
          <a:endParaRPr lang="en-US"/>
        </a:p>
      </dgm:t>
    </dgm:pt>
    <dgm:pt modelId="{2B5F1876-3517-A343-A8D1-F92EBBB14ACB}">
      <dgm:prSet phldrT="[Text]"/>
      <dgm:spPr/>
      <dgm:t>
        <a:bodyPr/>
        <a:lstStyle/>
        <a:p>
          <a:r>
            <a:rPr lang="en-US" dirty="0" smtClean="0"/>
            <a:t>What are my leads costing me?  </a:t>
          </a:r>
          <a:endParaRPr lang="en-US" dirty="0"/>
        </a:p>
      </dgm:t>
    </dgm:pt>
    <dgm:pt modelId="{A1ECC360-76D4-2444-A1FE-B026673EE431}" type="parTrans" cxnId="{5AAD30A2-6CAD-4242-987B-94726A6B4C3F}">
      <dgm:prSet/>
      <dgm:spPr/>
      <dgm:t>
        <a:bodyPr/>
        <a:lstStyle/>
        <a:p>
          <a:endParaRPr lang="en-US"/>
        </a:p>
      </dgm:t>
    </dgm:pt>
    <dgm:pt modelId="{A2FC5228-B542-FD41-A674-C67204E344F8}" type="sibTrans" cxnId="{5AAD30A2-6CAD-4242-987B-94726A6B4C3F}">
      <dgm:prSet/>
      <dgm:spPr/>
      <dgm:t>
        <a:bodyPr/>
        <a:lstStyle/>
        <a:p>
          <a:endParaRPr lang="en-US"/>
        </a:p>
      </dgm:t>
    </dgm:pt>
    <dgm:pt modelId="{A3C4196F-EE2F-6148-B443-397CD3F82D7C}" type="pres">
      <dgm:prSet presAssocID="{7F4DE2F1-4D85-0144-8C37-AD72233F7EA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C829F2-F35D-394F-9214-71CC2BB6A05A}" type="pres">
      <dgm:prSet presAssocID="{E3E24EA4-582E-064E-B36D-76D8D0EB8BC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C6951D-0F41-B640-A0ED-BB2FF9F7F816}" type="pres">
      <dgm:prSet presAssocID="{6B06665C-B843-AA40-A312-1C80BDCCD4B4}" presName="spacer" presStyleCnt="0"/>
      <dgm:spPr/>
    </dgm:pt>
    <dgm:pt modelId="{DA9B32F9-1566-8F47-A4C2-ECCF126FD904}" type="pres">
      <dgm:prSet presAssocID="{07E5415C-0A84-4C48-A65A-CB0852C0B25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17C0F8-7FCD-7442-9C84-1F60646DFC6B}" type="pres">
      <dgm:prSet presAssocID="{8765DD5D-C1AF-8E4F-8424-63C057E5B389}" presName="spacer" presStyleCnt="0"/>
      <dgm:spPr/>
    </dgm:pt>
    <dgm:pt modelId="{A207FA7C-A2D9-5746-9CCC-9119A46B7E1C}" type="pres">
      <dgm:prSet presAssocID="{ADAD53A0-5AD9-F447-BA08-B1E1C4D33B8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8832C2-4FE6-7C4F-B94F-2B0BEF107FAC}" type="pres">
      <dgm:prSet presAssocID="{A8BCBB43-00B8-8F42-AA57-613AF7B4E780}" presName="spacer" presStyleCnt="0"/>
      <dgm:spPr/>
    </dgm:pt>
    <dgm:pt modelId="{0F5F0F1B-4EC5-3B44-A485-63997EF840C7}" type="pres">
      <dgm:prSet presAssocID="{478BB32B-1D05-1041-B35C-A0C48E4E5F3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A253B-7F1A-2847-83A8-F92B0294C791}" type="pres">
      <dgm:prSet presAssocID="{F3BB8215-9982-AB41-BBE9-7EC99A31DC12}" presName="spacer" presStyleCnt="0"/>
      <dgm:spPr/>
    </dgm:pt>
    <dgm:pt modelId="{1DEADF74-EE09-8F4B-9787-4378177234C3}" type="pres">
      <dgm:prSet presAssocID="{2B5F1876-3517-A343-A8D1-F92EBBB14AC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C67E28-F5BB-A74C-B5E2-8062947DB057}" srcId="{7F4DE2F1-4D85-0144-8C37-AD72233F7EA2}" destId="{478BB32B-1D05-1041-B35C-A0C48E4E5F31}" srcOrd="3" destOrd="0" parTransId="{6A73A0C8-9C06-1B45-BC37-A71B2DDD57DA}" sibTransId="{F3BB8215-9982-AB41-BBE9-7EC99A31DC12}"/>
    <dgm:cxn modelId="{AECDAF5B-D8DB-A846-93A2-7EC27B7117A6}" srcId="{7F4DE2F1-4D85-0144-8C37-AD72233F7EA2}" destId="{07E5415C-0A84-4C48-A65A-CB0852C0B259}" srcOrd="1" destOrd="0" parTransId="{5B0C05B6-903F-0F4F-9DC8-9C7F6BD47FFE}" sibTransId="{8765DD5D-C1AF-8E4F-8424-63C057E5B389}"/>
    <dgm:cxn modelId="{513E0D06-BFFB-354B-944B-82BCE84C2F6C}" type="presOf" srcId="{07E5415C-0A84-4C48-A65A-CB0852C0B259}" destId="{DA9B32F9-1566-8F47-A4C2-ECCF126FD904}" srcOrd="0" destOrd="0" presId="urn:microsoft.com/office/officeart/2005/8/layout/vList2"/>
    <dgm:cxn modelId="{A8624D56-CE76-A44A-80A6-E23C2273004C}" type="presOf" srcId="{E3E24EA4-582E-064E-B36D-76D8D0EB8BC7}" destId="{15C829F2-F35D-394F-9214-71CC2BB6A05A}" srcOrd="0" destOrd="0" presId="urn:microsoft.com/office/officeart/2005/8/layout/vList2"/>
    <dgm:cxn modelId="{A62670D0-65C3-2446-B1FC-8C90B4946860}" type="presOf" srcId="{478BB32B-1D05-1041-B35C-A0C48E4E5F31}" destId="{0F5F0F1B-4EC5-3B44-A485-63997EF840C7}" srcOrd="0" destOrd="0" presId="urn:microsoft.com/office/officeart/2005/8/layout/vList2"/>
    <dgm:cxn modelId="{3D57D4BA-0DEC-2449-8029-89ECB7E97905}" srcId="{7F4DE2F1-4D85-0144-8C37-AD72233F7EA2}" destId="{E3E24EA4-582E-064E-B36D-76D8D0EB8BC7}" srcOrd="0" destOrd="0" parTransId="{3B7DCFD7-2DC0-7545-9215-05A6A361BCD5}" sibTransId="{6B06665C-B843-AA40-A312-1C80BDCCD4B4}"/>
    <dgm:cxn modelId="{166D4BA7-1853-2644-82E3-87EBE451EA0A}" type="presOf" srcId="{7F4DE2F1-4D85-0144-8C37-AD72233F7EA2}" destId="{A3C4196F-EE2F-6148-B443-397CD3F82D7C}" srcOrd="0" destOrd="0" presId="urn:microsoft.com/office/officeart/2005/8/layout/vList2"/>
    <dgm:cxn modelId="{8A00D49E-F3BD-474F-825F-746C395902FA}" srcId="{7F4DE2F1-4D85-0144-8C37-AD72233F7EA2}" destId="{ADAD53A0-5AD9-F447-BA08-B1E1C4D33B8E}" srcOrd="2" destOrd="0" parTransId="{F27FCDAA-8D18-9746-9B9E-98A04E32E6A2}" sibTransId="{A8BCBB43-00B8-8F42-AA57-613AF7B4E780}"/>
    <dgm:cxn modelId="{4447220C-246E-F749-826E-499697FC5D0E}" type="presOf" srcId="{ADAD53A0-5AD9-F447-BA08-B1E1C4D33B8E}" destId="{A207FA7C-A2D9-5746-9CCC-9119A46B7E1C}" srcOrd="0" destOrd="0" presId="urn:microsoft.com/office/officeart/2005/8/layout/vList2"/>
    <dgm:cxn modelId="{5AAD30A2-6CAD-4242-987B-94726A6B4C3F}" srcId="{7F4DE2F1-4D85-0144-8C37-AD72233F7EA2}" destId="{2B5F1876-3517-A343-A8D1-F92EBBB14ACB}" srcOrd="4" destOrd="0" parTransId="{A1ECC360-76D4-2444-A1FE-B026673EE431}" sibTransId="{A2FC5228-B542-FD41-A674-C67204E344F8}"/>
    <dgm:cxn modelId="{B72B6C04-3893-5949-B15B-360347474170}" type="presOf" srcId="{2B5F1876-3517-A343-A8D1-F92EBBB14ACB}" destId="{1DEADF74-EE09-8F4B-9787-4378177234C3}" srcOrd="0" destOrd="0" presId="urn:microsoft.com/office/officeart/2005/8/layout/vList2"/>
    <dgm:cxn modelId="{7E9CC64F-20D8-5E44-B6CA-1990A8233267}" type="presParOf" srcId="{A3C4196F-EE2F-6148-B443-397CD3F82D7C}" destId="{15C829F2-F35D-394F-9214-71CC2BB6A05A}" srcOrd="0" destOrd="0" presId="urn:microsoft.com/office/officeart/2005/8/layout/vList2"/>
    <dgm:cxn modelId="{7B32AE6D-434B-0045-9667-C91DEF126825}" type="presParOf" srcId="{A3C4196F-EE2F-6148-B443-397CD3F82D7C}" destId="{68C6951D-0F41-B640-A0ED-BB2FF9F7F816}" srcOrd="1" destOrd="0" presId="urn:microsoft.com/office/officeart/2005/8/layout/vList2"/>
    <dgm:cxn modelId="{55119F30-5D18-924E-A2FF-342F572EC6DB}" type="presParOf" srcId="{A3C4196F-EE2F-6148-B443-397CD3F82D7C}" destId="{DA9B32F9-1566-8F47-A4C2-ECCF126FD904}" srcOrd="2" destOrd="0" presId="urn:microsoft.com/office/officeart/2005/8/layout/vList2"/>
    <dgm:cxn modelId="{CC66FCB9-25C1-AE4E-B4F9-149276479B88}" type="presParOf" srcId="{A3C4196F-EE2F-6148-B443-397CD3F82D7C}" destId="{B717C0F8-7FCD-7442-9C84-1F60646DFC6B}" srcOrd="3" destOrd="0" presId="urn:microsoft.com/office/officeart/2005/8/layout/vList2"/>
    <dgm:cxn modelId="{D89B6157-0128-914E-A74C-C1EE78680C79}" type="presParOf" srcId="{A3C4196F-EE2F-6148-B443-397CD3F82D7C}" destId="{A207FA7C-A2D9-5746-9CCC-9119A46B7E1C}" srcOrd="4" destOrd="0" presId="urn:microsoft.com/office/officeart/2005/8/layout/vList2"/>
    <dgm:cxn modelId="{6A6EDB54-ECB1-6340-9D9C-D814F547D668}" type="presParOf" srcId="{A3C4196F-EE2F-6148-B443-397CD3F82D7C}" destId="{688832C2-4FE6-7C4F-B94F-2B0BEF107FAC}" srcOrd="5" destOrd="0" presId="urn:microsoft.com/office/officeart/2005/8/layout/vList2"/>
    <dgm:cxn modelId="{967F8870-9FE2-9A4A-9633-3C09DC25B0EE}" type="presParOf" srcId="{A3C4196F-EE2F-6148-B443-397CD3F82D7C}" destId="{0F5F0F1B-4EC5-3B44-A485-63997EF840C7}" srcOrd="6" destOrd="0" presId="urn:microsoft.com/office/officeart/2005/8/layout/vList2"/>
    <dgm:cxn modelId="{8A298086-89F3-5744-90E6-50B8705E1F88}" type="presParOf" srcId="{A3C4196F-EE2F-6148-B443-397CD3F82D7C}" destId="{C7CA253B-7F1A-2847-83A8-F92B0294C791}" srcOrd="7" destOrd="0" presId="urn:microsoft.com/office/officeart/2005/8/layout/vList2"/>
    <dgm:cxn modelId="{23171994-2E57-2C4B-9516-F2E2BDE4697A}" type="presParOf" srcId="{A3C4196F-EE2F-6148-B443-397CD3F82D7C}" destId="{1DEADF74-EE09-8F4B-9787-4378177234C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636458-35F8-8F4E-8846-3E2AB9BB4D1E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6BE7ED-A093-A740-834A-819F853AA2FB}">
      <dgm:prSet/>
      <dgm:spPr/>
      <dgm:t>
        <a:bodyPr/>
        <a:lstStyle/>
        <a:p>
          <a:pPr rtl="0"/>
          <a:r>
            <a:rPr lang="en-US" dirty="0" smtClean="0"/>
            <a:t>Inability to track lead sources</a:t>
          </a:r>
          <a:endParaRPr lang="en-US" dirty="0"/>
        </a:p>
      </dgm:t>
    </dgm:pt>
    <dgm:pt modelId="{EF34DDF7-7458-9149-8B80-118086B479FE}" type="parTrans" cxnId="{9E1B9E7D-530B-FA4A-938B-89AA5CE1A7E0}">
      <dgm:prSet/>
      <dgm:spPr/>
      <dgm:t>
        <a:bodyPr/>
        <a:lstStyle/>
        <a:p>
          <a:endParaRPr lang="en-US"/>
        </a:p>
      </dgm:t>
    </dgm:pt>
    <dgm:pt modelId="{D4AAEAEC-C577-F64B-BF9C-7F9C146585D1}" type="sibTrans" cxnId="{9E1B9E7D-530B-FA4A-938B-89AA5CE1A7E0}">
      <dgm:prSet/>
      <dgm:spPr/>
      <dgm:t>
        <a:bodyPr/>
        <a:lstStyle/>
        <a:p>
          <a:endParaRPr lang="en-US"/>
        </a:p>
      </dgm:t>
    </dgm:pt>
    <dgm:pt modelId="{C6A4E0F2-28CF-154B-8095-2A3785F6BC0F}">
      <dgm:prSet/>
      <dgm:spPr/>
      <dgm:t>
        <a:bodyPr/>
        <a:lstStyle/>
        <a:p>
          <a:pPr rtl="0"/>
          <a:r>
            <a:rPr lang="en-US" dirty="0" smtClean="0"/>
            <a:t>Time consuming efforts to track commission amount to business partners and sales reps</a:t>
          </a:r>
          <a:endParaRPr lang="en-US" dirty="0"/>
        </a:p>
      </dgm:t>
    </dgm:pt>
    <dgm:pt modelId="{7862AC71-A04F-7447-BD66-C003EF2D41B0}" type="parTrans" cxnId="{B332A1F2-0310-0145-B92E-1D006DBA8862}">
      <dgm:prSet/>
      <dgm:spPr/>
      <dgm:t>
        <a:bodyPr/>
        <a:lstStyle/>
        <a:p>
          <a:endParaRPr lang="en-US"/>
        </a:p>
      </dgm:t>
    </dgm:pt>
    <dgm:pt modelId="{DEB01E76-D6BE-BA46-8626-B4CFEDCBD776}" type="sibTrans" cxnId="{B332A1F2-0310-0145-B92E-1D006DBA8862}">
      <dgm:prSet/>
      <dgm:spPr/>
      <dgm:t>
        <a:bodyPr/>
        <a:lstStyle/>
        <a:p>
          <a:endParaRPr lang="en-US"/>
        </a:p>
      </dgm:t>
    </dgm:pt>
    <dgm:pt modelId="{80AA6746-D340-BB43-BB9A-2272C1516779}">
      <dgm:prSet/>
      <dgm:spPr/>
      <dgm:t>
        <a:bodyPr/>
        <a:lstStyle/>
        <a:p>
          <a:pPr rtl="0"/>
          <a:r>
            <a:rPr lang="en-US" dirty="0" smtClean="0"/>
            <a:t>Expensive infrastructure needed to support multiple phone numbers and integrate multiple web sites</a:t>
          </a:r>
          <a:endParaRPr lang="en-US" dirty="0"/>
        </a:p>
      </dgm:t>
    </dgm:pt>
    <dgm:pt modelId="{815BF410-D4E6-B848-B822-FBDC6AC7DC54}" type="parTrans" cxnId="{EC81BFD3-7B3A-4244-9CB4-55AA832D5985}">
      <dgm:prSet/>
      <dgm:spPr/>
      <dgm:t>
        <a:bodyPr/>
        <a:lstStyle/>
        <a:p>
          <a:endParaRPr lang="en-US"/>
        </a:p>
      </dgm:t>
    </dgm:pt>
    <dgm:pt modelId="{CBA1B3E2-7D88-0741-999D-178BB661BD1A}" type="sibTrans" cxnId="{EC81BFD3-7B3A-4244-9CB4-55AA832D5985}">
      <dgm:prSet/>
      <dgm:spPr/>
      <dgm:t>
        <a:bodyPr/>
        <a:lstStyle/>
        <a:p>
          <a:endParaRPr lang="en-US"/>
        </a:p>
      </dgm:t>
    </dgm:pt>
    <dgm:pt modelId="{6E621760-A4A7-0544-81DE-DF3FAEA8DB50}">
      <dgm:prSet/>
      <dgm:spPr/>
      <dgm:t>
        <a:bodyPr/>
        <a:lstStyle/>
        <a:p>
          <a:pPr rtl="0"/>
          <a:r>
            <a:rPr lang="en-US" dirty="0" smtClean="0"/>
            <a:t>Inability to see real revenue connected to leads</a:t>
          </a:r>
          <a:endParaRPr lang="en-US" dirty="0"/>
        </a:p>
      </dgm:t>
    </dgm:pt>
    <dgm:pt modelId="{985A6639-96BE-F64E-BE37-C9616116FA3C}" type="parTrans" cxnId="{901D5ACD-6A36-D24F-BBBB-6F3A561F1DC3}">
      <dgm:prSet/>
      <dgm:spPr/>
    </dgm:pt>
    <dgm:pt modelId="{33FC109E-BA1F-EC41-BF26-E5944B9DFFD0}" type="sibTrans" cxnId="{901D5ACD-6A36-D24F-BBBB-6F3A561F1DC3}">
      <dgm:prSet/>
      <dgm:spPr/>
    </dgm:pt>
    <dgm:pt modelId="{23AB884D-130C-0943-889F-3720985343A2}" type="pres">
      <dgm:prSet presAssocID="{07636458-35F8-8F4E-8846-3E2AB9BB4D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251522-3DEA-3B4C-87C0-1954BDB94FE4}" type="pres">
      <dgm:prSet presAssocID="{FB6BE7ED-A093-A740-834A-819F853AA2F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C3E3D-0391-3E4B-A110-67FDB418818A}" type="pres">
      <dgm:prSet presAssocID="{D4AAEAEC-C577-F64B-BF9C-7F9C146585D1}" presName="spacer" presStyleCnt="0"/>
      <dgm:spPr/>
    </dgm:pt>
    <dgm:pt modelId="{15A0B156-3A30-374C-BE12-DBC177D33DDE}" type="pres">
      <dgm:prSet presAssocID="{C6A4E0F2-28CF-154B-8095-2A3785F6BC0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0AFF9C-83A1-5648-A680-85FFC97805C5}" type="pres">
      <dgm:prSet presAssocID="{DEB01E76-D6BE-BA46-8626-B4CFEDCBD776}" presName="spacer" presStyleCnt="0"/>
      <dgm:spPr/>
    </dgm:pt>
    <dgm:pt modelId="{F80D9D3C-4F6B-D64F-904A-2180A3D079C9}" type="pres">
      <dgm:prSet presAssocID="{80AA6746-D340-BB43-BB9A-2272C151677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DDFAA-CB58-7148-B24E-D4C29C3FFECF}" type="pres">
      <dgm:prSet presAssocID="{CBA1B3E2-7D88-0741-999D-178BB661BD1A}" presName="spacer" presStyleCnt="0"/>
      <dgm:spPr/>
    </dgm:pt>
    <dgm:pt modelId="{DE652FED-7E4E-F24D-949D-E2D951DAAD55}" type="pres">
      <dgm:prSet presAssocID="{6E621760-A4A7-0544-81DE-DF3FAEA8DB5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4DA669-6043-9F41-A44C-60B1CC59F705}" type="presOf" srcId="{07636458-35F8-8F4E-8846-3E2AB9BB4D1E}" destId="{23AB884D-130C-0943-889F-3720985343A2}" srcOrd="0" destOrd="0" presId="urn:microsoft.com/office/officeart/2005/8/layout/vList2"/>
    <dgm:cxn modelId="{3925E9EC-CBC6-924F-83FF-AB07897E7C26}" type="presOf" srcId="{FB6BE7ED-A093-A740-834A-819F853AA2FB}" destId="{A4251522-3DEA-3B4C-87C0-1954BDB94FE4}" srcOrd="0" destOrd="0" presId="urn:microsoft.com/office/officeart/2005/8/layout/vList2"/>
    <dgm:cxn modelId="{901D5ACD-6A36-D24F-BBBB-6F3A561F1DC3}" srcId="{07636458-35F8-8F4E-8846-3E2AB9BB4D1E}" destId="{6E621760-A4A7-0544-81DE-DF3FAEA8DB50}" srcOrd="3" destOrd="0" parTransId="{985A6639-96BE-F64E-BE37-C9616116FA3C}" sibTransId="{33FC109E-BA1F-EC41-BF26-E5944B9DFFD0}"/>
    <dgm:cxn modelId="{9E1B9E7D-530B-FA4A-938B-89AA5CE1A7E0}" srcId="{07636458-35F8-8F4E-8846-3E2AB9BB4D1E}" destId="{FB6BE7ED-A093-A740-834A-819F853AA2FB}" srcOrd="0" destOrd="0" parTransId="{EF34DDF7-7458-9149-8B80-118086B479FE}" sibTransId="{D4AAEAEC-C577-F64B-BF9C-7F9C146585D1}"/>
    <dgm:cxn modelId="{B332A1F2-0310-0145-B92E-1D006DBA8862}" srcId="{07636458-35F8-8F4E-8846-3E2AB9BB4D1E}" destId="{C6A4E0F2-28CF-154B-8095-2A3785F6BC0F}" srcOrd="1" destOrd="0" parTransId="{7862AC71-A04F-7447-BD66-C003EF2D41B0}" sibTransId="{DEB01E76-D6BE-BA46-8626-B4CFEDCBD776}"/>
    <dgm:cxn modelId="{5B30041C-C1BD-A243-9BBB-A703B84FC0F4}" type="presOf" srcId="{6E621760-A4A7-0544-81DE-DF3FAEA8DB50}" destId="{DE652FED-7E4E-F24D-949D-E2D951DAAD55}" srcOrd="0" destOrd="0" presId="urn:microsoft.com/office/officeart/2005/8/layout/vList2"/>
    <dgm:cxn modelId="{EC81BFD3-7B3A-4244-9CB4-55AA832D5985}" srcId="{07636458-35F8-8F4E-8846-3E2AB9BB4D1E}" destId="{80AA6746-D340-BB43-BB9A-2272C1516779}" srcOrd="2" destOrd="0" parTransId="{815BF410-D4E6-B848-B822-FBDC6AC7DC54}" sibTransId="{CBA1B3E2-7D88-0741-999D-178BB661BD1A}"/>
    <dgm:cxn modelId="{45A11395-D942-124E-A6F7-106D9E9837BB}" type="presOf" srcId="{C6A4E0F2-28CF-154B-8095-2A3785F6BC0F}" destId="{15A0B156-3A30-374C-BE12-DBC177D33DDE}" srcOrd="0" destOrd="0" presId="urn:microsoft.com/office/officeart/2005/8/layout/vList2"/>
    <dgm:cxn modelId="{07D4D03D-10FD-C148-BAE9-81E654312846}" type="presOf" srcId="{80AA6746-D340-BB43-BB9A-2272C1516779}" destId="{F80D9D3C-4F6B-D64F-904A-2180A3D079C9}" srcOrd="0" destOrd="0" presId="urn:microsoft.com/office/officeart/2005/8/layout/vList2"/>
    <dgm:cxn modelId="{0EC9B441-6338-6A41-A23C-F3A19BE65C99}" type="presParOf" srcId="{23AB884D-130C-0943-889F-3720985343A2}" destId="{A4251522-3DEA-3B4C-87C0-1954BDB94FE4}" srcOrd="0" destOrd="0" presId="urn:microsoft.com/office/officeart/2005/8/layout/vList2"/>
    <dgm:cxn modelId="{75A75A25-5E94-8944-BF49-BC0DE6A749A5}" type="presParOf" srcId="{23AB884D-130C-0943-889F-3720985343A2}" destId="{0D2C3E3D-0391-3E4B-A110-67FDB418818A}" srcOrd="1" destOrd="0" presId="urn:microsoft.com/office/officeart/2005/8/layout/vList2"/>
    <dgm:cxn modelId="{DAC39179-D83D-A24C-92EE-3D3114A0BC74}" type="presParOf" srcId="{23AB884D-130C-0943-889F-3720985343A2}" destId="{15A0B156-3A30-374C-BE12-DBC177D33DDE}" srcOrd="2" destOrd="0" presId="urn:microsoft.com/office/officeart/2005/8/layout/vList2"/>
    <dgm:cxn modelId="{DBAB4AF4-02E4-D04D-B558-2BC4DDF446EC}" type="presParOf" srcId="{23AB884D-130C-0943-889F-3720985343A2}" destId="{8C0AFF9C-83A1-5648-A680-85FFC97805C5}" srcOrd="3" destOrd="0" presId="urn:microsoft.com/office/officeart/2005/8/layout/vList2"/>
    <dgm:cxn modelId="{4BD4C618-26A9-D246-BEED-006E835AE472}" type="presParOf" srcId="{23AB884D-130C-0943-889F-3720985343A2}" destId="{F80D9D3C-4F6B-D64F-904A-2180A3D079C9}" srcOrd="4" destOrd="0" presId="urn:microsoft.com/office/officeart/2005/8/layout/vList2"/>
    <dgm:cxn modelId="{2E37B110-867F-E246-B289-654C4E826129}" type="presParOf" srcId="{23AB884D-130C-0943-889F-3720985343A2}" destId="{AB1DDFAA-CB58-7148-B24E-D4C29C3FFECF}" srcOrd="5" destOrd="0" presId="urn:microsoft.com/office/officeart/2005/8/layout/vList2"/>
    <dgm:cxn modelId="{7C9EAA0F-F7FF-B94B-9226-D64689C13377}" type="presParOf" srcId="{23AB884D-130C-0943-889F-3720985343A2}" destId="{DE652FED-7E4E-F24D-949D-E2D951DAAD5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63C656-C2AF-E844-8D60-5502F8012C44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B0F5DB-0E6C-3043-8558-C4981F617D6F}">
      <dgm:prSet/>
      <dgm:spPr/>
      <dgm:t>
        <a:bodyPr/>
        <a:lstStyle/>
        <a:p>
          <a:pPr rtl="0"/>
          <a:r>
            <a:rPr lang="en-US" dirty="0" smtClean="0"/>
            <a:t>Create new lead sources</a:t>
          </a:r>
          <a:endParaRPr lang="en-US" dirty="0"/>
        </a:p>
      </dgm:t>
    </dgm:pt>
    <dgm:pt modelId="{88BF2002-AD89-D941-B6D9-14FC7F4AE89C}" type="parTrans" cxnId="{FB90E5B4-7D06-8C48-854B-EA885398B265}">
      <dgm:prSet/>
      <dgm:spPr/>
      <dgm:t>
        <a:bodyPr/>
        <a:lstStyle/>
        <a:p>
          <a:endParaRPr lang="en-US"/>
        </a:p>
      </dgm:t>
    </dgm:pt>
    <dgm:pt modelId="{358E304F-817B-CA46-A58B-20FD6A91862C}" type="sibTrans" cxnId="{FB90E5B4-7D06-8C48-854B-EA885398B265}">
      <dgm:prSet/>
      <dgm:spPr/>
      <dgm:t>
        <a:bodyPr/>
        <a:lstStyle/>
        <a:p>
          <a:endParaRPr lang="en-US"/>
        </a:p>
      </dgm:t>
    </dgm:pt>
    <dgm:pt modelId="{2B1C3D5C-6820-324E-81F7-BDB75D9990E1}">
      <dgm:prSet/>
      <dgm:spPr/>
      <dgm:t>
        <a:bodyPr/>
        <a:lstStyle/>
        <a:p>
          <a:pPr rtl="0"/>
          <a:r>
            <a:rPr lang="en-US" dirty="0" smtClean="0"/>
            <a:t>Enable Pay for performance advertizing</a:t>
          </a:r>
          <a:endParaRPr lang="en-US" dirty="0"/>
        </a:p>
      </dgm:t>
    </dgm:pt>
    <dgm:pt modelId="{66975D83-D85D-794D-BA8A-009C6AF943B1}" type="parTrans" cxnId="{66423833-C8C1-4B43-9540-702A282B9AB7}">
      <dgm:prSet/>
      <dgm:spPr/>
      <dgm:t>
        <a:bodyPr/>
        <a:lstStyle/>
        <a:p>
          <a:endParaRPr lang="en-US"/>
        </a:p>
      </dgm:t>
    </dgm:pt>
    <dgm:pt modelId="{417A356E-44D6-884D-BA46-4CFDBC6CAE6B}" type="sibTrans" cxnId="{66423833-C8C1-4B43-9540-702A282B9AB7}">
      <dgm:prSet/>
      <dgm:spPr/>
      <dgm:t>
        <a:bodyPr/>
        <a:lstStyle/>
        <a:p>
          <a:endParaRPr lang="en-US"/>
        </a:p>
      </dgm:t>
    </dgm:pt>
    <dgm:pt modelId="{5D567E9D-EFAB-744C-87CF-E54A135F69BD}">
      <dgm:prSet/>
      <dgm:spPr/>
      <dgm:t>
        <a:bodyPr/>
        <a:lstStyle/>
        <a:p>
          <a:pPr rtl="0"/>
          <a:r>
            <a:rPr lang="en-US" dirty="0" smtClean="0"/>
            <a:t>Save time tracking leads</a:t>
          </a:r>
          <a:endParaRPr lang="en-US" dirty="0"/>
        </a:p>
      </dgm:t>
    </dgm:pt>
    <dgm:pt modelId="{C5EEC761-D715-9D4E-B16E-3B3280E55830}" type="parTrans" cxnId="{00D303D1-E974-654B-8F2C-B61E7C352B18}">
      <dgm:prSet/>
      <dgm:spPr/>
      <dgm:t>
        <a:bodyPr/>
        <a:lstStyle/>
        <a:p>
          <a:endParaRPr lang="en-US"/>
        </a:p>
      </dgm:t>
    </dgm:pt>
    <dgm:pt modelId="{1BD1C073-D439-6B44-BD90-DBA0DDD275EF}" type="sibTrans" cxnId="{00D303D1-E974-654B-8F2C-B61E7C352B18}">
      <dgm:prSet/>
      <dgm:spPr/>
      <dgm:t>
        <a:bodyPr/>
        <a:lstStyle/>
        <a:p>
          <a:endParaRPr lang="en-US"/>
        </a:p>
      </dgm:t>
    </dgm:pt>
    <dgm:pt modelId="{826C8726-5DE4-464E-822A-7AFA4943F680}">
      <dgm:prSet/>
      <dgm:spPr/>
      <dgm:t>
        <a:bodyPr/>
        <a:lstStyle/>
        <a:p>
          <a:pPr rtl="0"/>
          <a:r>
            <a:rPr lang="en-US" dirty="0" smtClean="0"/>
            <a:t>Better allocate your ad dollars</a:t>
          </a:r>
          <a:endParaRPr lang="en-US" dirty="0"/>
        </a:p>
      </dgm:t>
    </dgm:pt>
    <dgm:pt modelId="{CC35D109-8684-424B-9ED3-8E7848DFCC5F}" type="parTrans" cxnId="{29DD06EA-B681-B447-BDD0-FD929CAF7E8A}">
      <dgm:prSet/>
      <dgm:spPr/>
      <dgm:t>
        <a:bodyPr/>
        <a:lstStyle/>
        <a:p>
          <a:endParaRPr lang="en-US"/>
        </a:p>
      </dgm:t>
    </dgm:pt>
    <dgm:pt modelId="{1CBB7E3C-254B-164F-ACF8-67194DA36D84}" type="sibTrans" cxnId="{29DD06EA-B681-B447-BDD0-FD929CAF7E8A}">
      <dgm:prSet/>
      <dgm:spPr/>
      <dgm:t>
        <a:bodyPr/>
        <a:lstStyle/>
        <a:p>
          <a:endParaRPr lang="en-US"/>
        </a:p>
      </dgm:t>
    </dgm:pt>
    <dgm:pt modelId="{EBEA0ECC-FB57-8B4E-A768-8F60203A3661}">
      <dgm:prSet/>
      <dgm:spPr/>
      <dgm:t>
        <a:bodyPr/>
        <a:lstStyle/>
        <a:p>
          <a:pPr rtl="0"/>
          <a:r>
            <a:rPr lang="en-US" dirty="0" smtClean="0"/>
            <a:t>See all your lead source performance centralized in one place</a:t>
          </a:r>
          <a:endParaRPr lang="en-US" dirty="0"/>
        </a:p>
      </dgm:t>
    </dgm:pt>
    <dgm:pt modelId="{B855B408-9288-704E-8774-DFEAF46317D7}" type="parTrans" cxnId="{B70B83B0-2DA1-5648-A15D-9D8A0473EF7B}">
      <dgm:prSet/>
      <dgm:spPr/>
      <dgm:t>
        <a:bodyPr/>
        <a:lstStyle/>
        <a:p>
          <a:endParaRPr lang="en-US"/>
        </a:p>
      </dgm:t>
    </dgm:pt>
    <dgm:pt modelId="{42E09245-5A69-2447-873C-7381C4953E4F}" type="sibTrans" cxnId="{B70B83B0-2DA1-5648-A15D-9D8A0473EF7B}">
      <dgm:prSet/>
      <dgm:spPr/>
      <dgm:t>
        <a:bodyPr/>
        <a:lstStyle/>
        <a:p>
          <a:endParaRPr lang="en-US"/>
        </a:p>
      </dgm:t>
    </dgm:pt>
    <dgm:pt modelId="{2146B991-445F-C744-8F84-FBF49E5F7F04}">
      <dgm:prSet/>
      <dgm:spPr/>
      <dgm:t>
        <a:bodyPr/>
        <a:lstStyle/>
        <a:p>
          <a:pPr rtl="0"/>
          <a:r>
            <a:rPr lang="en-US" dirty="0" smtClean="0"/>
            <a:t>Evaluate your sales representative performance</a:t>
          </a:r>
          <a:endParaRPr lang="en-US" dirty="0"/>
        </a:p>
      </dgm:t>
    </dgm:pt>
    <dgm:pt modelId="{9F18874F-8EE4-C340-8335-4159C11E1480}" type="parTrans" cxnId="{7BE4A1BE-C60E-E540-9741-523D12D60AA1}">
      <dgm:prSet/>
      <dgm:spPr/>
      <dgm:t>
        <a:bodyPr/>
        <a:lstStyle/>
        <a:p>
          <a:endParaRPr lang="en-US"/>
        </a:p>
      </dgm:t>
    </dgm:pt>
    <dgm:pt modelId="{8D099EC3-146E-E549-B025-E3DB798AEB58}" type="sibTrans" cxnId="{7BE4A1BE-C60E-E540-9741-523D12D60AA1}">
      <dgm:prSet/>
      <dgm:spPr/>
      <dgm:t>
        <a:bodyPr/>
        <a:lstStyle/>
        <a:p>
          <a:endParaRPr lang="en-US"/>
        </a:p>
      </dgm:t>
    </dgm:pt>
    <dgm:pt modelId="{C62F4131-F49B-8440-9B26-236940949884}">
      <dgm:prSet/>
      <dgm:spPr/>
      <dgm:t>
        <a:bodyPr/>
        <a:lstStyle/>
        <a:p>
          <a:pPr rtl="0"/>
          <a:r>
            <a:rPr lang="en-US" dirty="0" smtClean="0"/>
            <a:t>MAKE MORE MONEY !!!</a:t>
          </a:r>
          <a:endParaRPr lang="en-US" dirty="0"/>
        </a:p>
      </dgm:t>
    </dgm:pt>
    <dgm:pt modelId="{ECE2B68A-B675-8E4A-A0D4-F06069CC5DDC}" type="parTrans" cxnId="{A9C479B2-6C30-0E44-89DA-5E9CDBBF76D5}">
      <dgm:prSet/>
      <dgm:spPr/>
      <dgm:t>
        <a:bodyPr/>
        <a:lstStyle/>
        <a:p>
          <a:endParaRPr lang="en-US"/>
        </a:p>
      </dgm:t>
    </dgm:pt>
    <dgm:pt modelId="{0282D1BA-8E01-6745-9519-AF61B4EE8D09}" type="sibTrans" cxnId="{A9C479B2-6C30-0E44-89DA-5E9CDBBF76D5}">
      <dgm:prSet/>
      <dgm:spPr/>
      <dgm:t>
        <a:bodyPr/>
        <a:lstStyle/>
        <a:p>
          <a:endParaRPr lang="en-US"/>
        </a:p>
      </dgm:t>
    </dgm:pt>
    <dgm:pt modelId="{E41E0ECD-7910-004D-835A-43B1E09AB41F}" type="pres">
      <dgm:prSet presAssocID="{F563C656-C2AF-E844-8D60-5502F8012C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E14CEA-0285-4742-B179-59B81FF68BDE}" type="pres">
      <dgm:prSet presAssocID="{49B0F5DB-0E6C-3043-8558-C4981F617D6F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22CE44-F7FB-9646-9BE5-CB69E52D1E01}" type="pres">
      <dgm:prSet presAssocID="{358E304F-817B-CA46-A58B-20FD6A91862C}" presName="spacer" presStyleCnt="0"/>
      <dgm:spPr/>
    </dgm:pt>
    <dgm:pt modelId="{41D42D69-2191-4647-B3BB-25FFE866FB65}" type="pres">
      <dgm:prSet presAssocID="{2B1C3D5C-6820-324E-81F7-BDB75D9990E1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CD18B0-2853-7946-AF97-5D755FD7687B}" type="pres">
      <dgm:prSet presAssocID="{417A356E-44D6-884D-BA46-4CFDBC6CAE6B}" presName="spacer" presStyleCnt="0"/>
      <dgm:spPr/>
    </dgm:pt>
    <dgm:pt modelId="{4640F360-91C9-2845-985C-DCE672B3707A}" type="pres">
      <dgm:prSet presAssocID="{5D567E9D-EFAB-744C-87CF-E54A135F69B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68C09-266D-3041-9712-7266D1A64CFB}" type="pres">
      <dgm:prSet presAssocID="{1BD1C073-D439-6B44-BD90-DBA0DDD275EF}" presName="spacer" presStyleCnt="0"/>
      <dgm:spPr/>
    </dgm:pt>
    <dgm:pt modelId="{A792EAB4-8406-5746-BB2A-3F72F0CAFEAD}" type="pres">
      <dgm:prSet presAssocID="{826C8726-5DE4-464E-822A-7AFA4943F680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66021-6F5E-F146-AC33-2E55AB3A9B59}" type="pres">
      <dgm:prSet presAssocID="{1CBB7E3C-254B-164F-ACF8-67194DA36D84}" presName="spacer" presStyleCnt="0"/>
      <dgm:spPr/>
    </dgm:pt>
    <dgm:pt modelId="{7135BE5C-5FA8-B24C-BBFD-B8BECD2230C6}" type="pres">
      <dgm:prSet presAssocID="{EBEA0ECC-FB57-8B4E-A768-8F60203A3661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DBB93-95D4-E24E-9F01-3FC259AD3D9C}" type="pres">
      <dgm:prSet presAssocID="{42E09245-5A69-2447-873C-7381C4953E4F}" presName="spacer" presStyleCnt="0"/>
      <dgm:spPr/>
    </dgm:pt>
    <dgm:pt modelId="{6B5C95D0-3ECD-A441-91FD-C14F2A0FD2F8}" type="pres">
      <dgm:prSet presAssocID="{2146B991-445F-C744-8F84-FBF49E5F7F04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14A18D-EF10-1043-9C3A-DE1A5FBA2E26}" type="pres">
      <dgm:prSet presAssocID="{8D099EC3-146E-E549-B025-E3DB798AEB58}" presName="spacer" presStyleCnt="0"/>
      <dgm:spPr/>
    </dgm:pt>
    <dgm:pt modelId="{39FF0D55-4C7E-A847-B94D-8DD479D60DD2}" type="pres">
      <dgm:prSet presAssocID="{C62F4131-F49B-8440-9B26-236940949884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E4A1BE-C60E-E540-9741-523D12D60AA1}" srcId="{F563C656-C2AF-E844-8D60-5502F8012C44}" destId="{2146B991-445F-C744-8F84-FBF49E5F7F04}" srcOrd="5" destOrd="0" parTransId="{9F18874F-8EE4-C340-8335-4159C11E1480}" sibTransId="{8D099EC3-146E-E549-B025-E3DB798AEB58}"/>
    <dgm:cxn modelId="{AEEB851A-7BD0-2445-A2EF-F946C6F1921D}" type="presOf" srcId="{C62F4131-F49B-8440-9B26-236940949884}" destId="{39FF0D55-4C7E-A847-B94D-8DD479D60DD2}" srcOrd="0" destOrd="0" presId="urn:microsoft.com/office/officeart/2005/8/layout/vList2"/>
    <dgm:cxn modelId="{2955B4A1-A0B3-6349-8F0E-7E411C5DE759}" type="presOf" srcId="{49B0F5DB-0E6C-3043-8558-C4981F617D6F}" destId="{59E14CEA-0285-4742-B179-59B81FF68BDE}" srcOrd="0" destOrd="0" presId="urn:microsoft.com/office/officeart/2005/8/layout/vList2"/>
    <dgm:cxn modelId="{E9F0D0D3-06E4-F84D-BA7D-1F0280D6241E}" type="presOf" srcId="{EBEA0ECC-FB57-8B4E-A768-8F60203A3661}" destId="{7135BE5C-5FA8-B24C-BBFD-B8BECD2230C6}" srcOrd="0" destOrd="0" presId="urn:microsoft.com/office/officeart/2005/8/layout/vList2"/>
    <dgm:cxn modelId="{29DD06EA-B681-B447-BDD0-FD929CAF7E8A}" srcId="{F563C656-C2AF-E844-8D60-5502F8012C44}" destId="{826C8726-5DE4-464E-822A-7AFA4943F680}" srcOrd="3" destOrd="0" parTransId="{CC35D109-8684-424B-9ED3-8E7848DFCC5F}" sibTransId="{1CBB7E3C-254B-164F-ACF8-67194DA36D84}"/>
    <dgm:cxn modelId="{A8591BFD-CA04-444B-969C-BD4EBD4A581E}" type="presOf" srcId="{2B1C3D5C-6820-324E-81F7-BDB75D9990E1}" destId="{41D42D69-2191-4647-B3BB-25FFE866FB65}" srcOrd="0" destOrd="0" presId="urn:microsoft.com/office/officeart/2005/8/layout/vList2"/>
    <dgm:cxn modelId="{FB90E5B4-7D06-8C48-854B-EA885398B265}" srcId="{F563C656-C2AF-E844-8D60-5502F8012C44}" destId="{49B0F5DB-0E6C-3043-8558-C4981F617D6F}" srcOrd="0" destOrd="0" parTransId="{88BF2002-AD89-D941-B6D9-14FC7F4AE89C}" sibTransId="{358E304F-817B-CA46-A58B-20FD6A91862C}"/>
    <dgm:cxn modelId="{00D303D1-E974-654B-8F2C-B61E7C352B18}" srcId="{F563C656-C2AF-E844-8D60-5502F8012C44}" destId="{5D567E9D-EFAB-744C-87CF-E54A135F69BD}" srcOrd="2" destOrd="0" parTransId="{C5EEC761-D715-9D4E-B16E-3B3280E55830}" sibTransId="{1BD1C073-D439-6B44-BD90-DBA0DDD275EF}"/>
    <dgm:cxn modelId="{B70B83B0-2DA1-5648-A15D-9D8A0473EF7B}" srcId="{F563C656-C2AF-E844-8D60-5502F8012C44}" destId="{EBEA0ECC-FB57-8B4E-A768-8F60203A3661}" srcOrd="4" destOrd="0" parTransId="{B855B408-9288-704E-8774-DFEAF46317D7}" sibTransId="{42E09245-5A69-2447-873C-7381C4953E4F}"/>
    <dgm:cxn modelId="{92F3B8CF-554A-CA45-8C94-147F5D04F7E2}" type="presOf" srcId="{5D567E9D-EFAB-744C-87CF-E54A135F69BD}" destId="{4640F360-91C9-2845-985C-DCE672B3707A}" srcOrd="0" destOrd="0" presId="urn:microsoft.com/office/officeart/2005/8/layout/vList2"/>
    <dgm:cxn modelId="{6BA7AEA8-0FC8-404E-975D-B0A9B8007DE7}" type="presOf" srcId="{F563C656-C2AF-E844-8D60-5502F8012C44}" destId="{E41E0ECD-7910-004D-835A-43B1E09AB41F}" srcOrd="0" destOrd="0" presId="urn:microsoft.com/office/officeart/2005/8/layout/vList2"/>
    <dgm:cxn modelId="{66423833-C8C1-4B43-9540-702A282B9AB7}" srcId="{F563C656-C2AF-E844-8D60-5502F8012C44}" destId="{2B1C3D5C-6820-324E-81F7-BDB75D9990E1}" srcOrd="1" destOrd="0" parTransId="{66975D83-D85D-794D-BA8A-009C6AF943B1}" sibTransId="{417A356E-44D6-884D-BA46-4CFDBC6CAE6B}"/>
    <dgm:cxn modelId="{2541282E-E112-884D-A18C-ED276F6D6A04}" type="presOf" srcId="{2146B991-445F-C744-8F84-FBF49E5F7F04}" destId="{6B5C95D0-3ECD-A441-91FD-C14F2A0FD2F8}" srcOrd="0" destOrd="0" presId="urn:microsoft.com/office/officeart/2005/8/layout/vList2"/>
    <dgm:cxn modelId="{A9C479B2-6C30-0E44-89DA-5E9CDBBF76D5}" srcId="{F563C656-C2AF-E844-8D60-5502F8012C44}" destId="{C62F4131-F49B-8440-9B26-236940949884}" srcOrd="6" destOrd="0" parTransId="{ECE2B68A-B675-8E4A-A0D4-F06069CC5DDC}" sibTransId="{0282D1BA-8E01-6745-9519-AF61B4EE8D09}"/>
    <dgm:cxn modelId="{7E45B0BB-5DFF-1C4E-8BE0-0A192853FD69}" type="presOf" srcId="{826C8726-5DE4-464E-822A-7AFA4943F680}" destId="{A792EAB4-8406-5746-BB2A-3F72F0CAFEAD}" srcOrd="0" destOrd="0" presId="urn:microsoft.com/office/officeart/2005/8/layout/vList2"/>
    <dgm:cxn modelId="{0004B01D-8444-4F45-8E3E-77C37167576D}" type="presParOf" srcId="{E41E0ECD-7910-004D-835A-43B1E09AB41F}" destId="{59E14CEA-0285-4742-B179-59B81FF68BDE}" srcOrd="0" destOrd="0" presId="urn:microsoft.com/office/officeart/2005/8/layout/vList2"/>
    <dgm:cxn modelId="{D19027FC-E768-9544-8268-64C10CE2DD70}" type="presParOf" srcId="{E41E0ECD-7910-004D-835A-43B1E09AB41F}" destId="{7422CE44-F7FB-9646-9BE5-CB69E52D1E01}" srcOrd="1" destOrd="0" presId="urn:microsoft.com/office/officeart/2005/8/layout/vList2"/>
    <dgm:cxn modelId="{6388AEFA-57B2-CB48-962F-BA9A91DB43C4}" type="presParOf" srcId="{E41E0ECD-7910-004D-835A-43B1E09AB41F}" destId="{41D42D69-2191-4647-B3BB-25FFE866FB65}" srcOrd="2" destOrd="0" presId="urn:microsoft.com/office/officeart/2005/8/layout/vList2"/>
    <dgm:cxn modelId="{406163AD-1E11-7443-964C-BA65D47F5596}" type="presParOf" srcId="{E41E0ECD-7910-004D-835A-43B1E09AB41F}" destId="{60CD18B0-2853-7946-AF97-5D755FD7687B}" srcOrd="3" destOrd="0" presId="urn:microsoft.com/office/officeart/2005/8/layout/vList2"/>
    <dgm:cxn modelId="{E7C9CE06-4208-8F4F-8EA5-B97C49827FBD}" type="presParOf" srcId="{E41E0ECD-7910-004D-835A-43B1E09AB41F}" destId="{4640F360-91C9-2845-985C-DCE672B3707A}" srcOrd="4" destOrd="0" presId="urn:microsoft.com/office/officeart/2005/8/layout/vList2"/>
    <dgm:cxn modelId="{062E25F7-416D-EE4F-B006-25AF2E12FB89}" type="presParOf" srcId="{E41E0ECD-7910-004D-835A-43B1E09AB41F}" destId="{31868C09-266D-3041-9712-7266D1A64CFB}" srcOrd="5" destOrd="0" presId="urn:microsoft.com/office/officeart/2005/8/layout/vList2"/>
    <dgm:cxn modelId="{655A1D59-DD1C-A046-AD8E-254BAD9D19AC}" type="presParOf" srcId="{E41E0ECD-7910-004D-835A-43B1E09AB41F}" destId="{A792EAB4-8406-5746-BB2A-3F72F0CAFEAD}" srcOrd="6" destOrd="0" presId="urn:microsoft.com/office/officeart/2005/8/layout/vList2"/>
    <dgm:cxn modelId="{45CF710D-A641-D643-A1F1-D8377E0431A0}" type="presParOf" srcId="{E41E0ECD-7910-004D-835A-43B1E09AB41F}" destId="{EF266021-6F5E-F146-AC33-2E55AB3A9B59}" srcOrd="7" destOrd="0" presId="urn:microsoft.com/office/officeart/2005/8/layout/vList2"/>
    <dgm:cxn modelId="{1BFEAC51-5FD2-EC47-82A3-1DA90066EB42}" type="presParOf" srcId="{E41E0ECD-7910-004D-835A-43B1E09AB41F}" destId="{7135BE5C-5FA8-B24C-BBFD-B8BECD2230C6}" srcOrd="8" destOrd="0" presId="urn:microsoft.com/office/officeart/2005/8/layout/vList2"/>
    <dgm:cxn modelId="{647F6855-D405-BF4C-8798-1E83CDB6111D}" type="presParOf" srcId="{E41E0ECD-7910-004D-835A-43B1E09AB41F}" destId="{C39DBB93-95D4-E24E-9F01-3FC259AD3D9C}" srcOrd="9" destOrd="0" presId="urn:microsoft.com/office/officeart/2005/8/layout/vList2"/>
    <dgm:cxn modelId="{16D5CE34-F665-FA43-83D0-F999803D4F64}" type="presParOf" srcId="{E41E0ECD-7910-004D-835A-43B1E09AB41F}" destId="{6B5C95D0-3ECD-A441-91FD-C14F2A0FD2F8}" srcOrd="10" destOrd="0" presId="urn:microsoft.com/office/officeart/2005/8/layout/vList2"/>
    <dgm:cxn modelId="{A6174669-8B3D-8844-A15F-ADAABD73AF70}" type="presParOf" srcId="{E41E0ECD-7910-004D-835A-43B1E09AB41F}" destId="{1C14A18D-EF10-1043-9C3A-DE1A5FBA2E26}" srcOrd="11" destOrd="0" presId="urn:microsoft.com/office/officeart/2005/8/layout/vList2"/>
    <dgm:cxn modelId="{8DF9732B-BB47-B04C-8721-F72537C51C68}" type="presParOf" srcId="{E41E0ECD-7910-004D-835A-43B1E09AB41F}" destId="{39FF0D55-4C7E-A847-B94D-8DD479D60DD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5F739B-E2E6-AE42-A16C-C84F6C9A9594}" type="doc">
      <dgm:prSet loTypeId="urn:microsoft.com/office/officeart/2005/8/layout/lProcess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D40597-EDCB-004B-9848-6C6F491C860F}">
      <dgm:prSet phldrT="[Text]"/>
      <dgm:spPr/>
      <dgm:t>
        <a:bodyPr/>
        <a:lstStyle/>
        <a:p>
          <a:r>
            <a:rPr lang="en-US" dirty="0" smtClean="0"/>
            <a:t>Web Search</a:t>
          </a:r>
          <a:endParaRPr lang="en-US" dirty="0"/>
        </a:p>
      </dgm:t>
    </dgm:pt>
    <dgm:pt modelId="{2E789786-1E7B-904F-A145-C4F5A0A4CCEA}" type="parTrans" cxnId="{3995153C-74D1-894F-AD4F-A6CC017821CA}">
      <dgm:prSet/>
      <dgm:spPr/>
      <dgm:t>
        <a:bodyPr/>
        <a:lstStyle/>
        <a:p>
          <a:endParaRPr lang="en-US"/>
        </a:p>
      </dgm:t>
    </dgm:pt>
    <dgm:pt modelId="{4177F8B6-33D5-4147-853F-D249C1612FE7}" type="sibTrans" cxnId="{3995153C-74D1-894F-AD4F-A6CC017821CA}">
      <dgm:prSet/>
      <dgm:spPr/>
      <dgm:t>
        <a:bodyPr/>
        <a:lstStyle/>
        <a:p>
          <a:endParaRPr lang="en-US"/>
        </a:p>
      </dgm:t>
    </dgm:pt>
    <dgm:pt modelId="{B26D34A7-18CC-384E-A56E-C6510C92BDA0}">
      <dgm:prSet phldrT="[Text]"/>
      <dgm:spPr/>
      <dgm:t>
        <a:bodyPr/>
        <a:lstStyle/>
        <a:p>
          <a:r>
            <a:rPr lang="en-US" dirty="0" smtClean="0"/>
            <a:t>Print Media</a:t>
          </a:r>
          <a:endParaRPr lang="en-US" dirty="0"/>
        </a:p>
      </dgm:t>
    </dgm:pt>
    <dgm:pt modelId="{85EB3216-598C-2940-8D05-4C05A1BC1E68}" type="parTrans" cxnId="{96D9DAD7-B910-DC42-BB21-4EC7B26F61F0}">
      <dgm:prSet/>
      <dgm:spPr/>
      <dgm:t>
        <a:bodyPr/>
        <a:lstStyle/>
        <a:p>
          <a:endParaRPr lang="en-US"/>
        </a:p>
      </dgm:t>
    </dgm:pt>
    <dgm:pt modelId="{887DCC9D-7608-7848-B8E8-BAC08FD90DDB}" type="sibTrans" cxnId="{96D9DAD7-B910-DC42-BB21-4EC7B26F61F0}">
      <dgm:prSet/>
      <dgm:spPr/>
      <dgm:t>
        <a:bodyPr/>
        <a:lstStyle/>
        <a:p>
          <a:endParaRPr lang="en-US"/>
        </a:p>
      </dgm:t>
    </dgm:pt>
    <dgm:pt modelId="{ABD6F5AC-E7EE-314D-89AF-0BE68060B233}">
      <dgm:prSet phldrT="[Text]"/>
      <dgm:spPr/>
      <dgm:t>
        <a:bodyPr/>
        <a:lstStyle/>
        <a:p>
          <a:r>
            <a:rPr lang="en-US" dirty="0" smtClean="0"/>
            <a:t>Radio and TV</a:t>
          </a:r>
          <a:endParaRPr lang="en-US" dirty="0"/>
        </a:p>
      </dgm:t>
    </dgm:pt>
    <dgm:pt modelId="{8492043D-66F4-CF4E-A75C-E4DF43B96087}" type="parTrans" cxnId="{B9F0D79E-7B2A-D84B-AF3A-9E01F13AFE7C}">
      <dgm:prSet/>
      <dgm:spPr/>
      <dgm:t>
        <a:bodyPr/>
        <a:lstStyle/>
        <a:p>
          <a:endParaRPr lang="en-US"/>
        </a:p>
      </dgm:t>
    </dgm:pt>
    <dgm:pt modelId="{ACFB523E-941E-6548-936A-D36C0C1110E5}" type="sibTrans" cxnId="{B9F0D79E-7B2A-D84B-AF3A-9E01F13AFE7C}">
      <dgm:prSet/>
      <dgm:spPr/>
      <dgm:t>
        <a:bodyPr/>
        <a:lstStyle/>
        <a:p>
          <a:endParaRPr lang="en-US"/>
        </a:p>
      </dgm:t>
    </dgm:pt>
    <dgm:pt modelId="{BD1D0426-4CF6-FC40-B411-7532E420F59B}">
      <dgm:prSet phldrT="[Text]"/>
      <dgm:spPr/>
      <dgm:t>
        <a:bodyPr/>
        <a:lstStyle/>
        <a:p>
          <a:r>
            <a:rPr lang="en-US" dirty="0" smtClean="0"/>
            <a:t>Referrals</a:t>
          </a:r>
          <a:endParaRPr lang="en-US" dirty="0"/>
        </a:p>
      </dgm:t>
    </dgm:pt>
    <dgm:pt modelId="{2AE3B262-11E2-3F4D-86AD-D3EDB7890558}" type="parTrans" cxnId="{CD7E95E2-291D-1741-AB70-A3B0924E4B71}">
      <dgm:prSet/>
      <dgm:spPr/>
      <dgm:t>
        <a:bodyPr/>
        <a:lstStyle/>
        <a:p>
          <a:endParaRPr lang="en-US"/>
        </a:p>
      </dgm:t>
    </dgm:pt>
    <dgm:pt modelId="{240BDD8A-F43D-7449-8CA0-165890CF5F36}" type="sibTrans" cxnId="{CD7E95E2-291D-1741-AB70-A3B0924E4B71}">
      <dgm:prSet/>
      <dgm:spPr/>
      <dgm:t>
        <a:bodyPr/>
        <a:lstStyle/>
        <a:p>
          <a:endParaRPr lang="en-US"/>
        </a:p>
      </dgm:t>
    </dgm:pt>
    <dgm:pt modelId="{A394D8E5-2810-454F-93BA-E23723E5CCC7}">
      <dgm:prSet phldrT="[Text]"/>
      <dgm:spPr/>
      <dgm:t>
        <a:bodyPr/>
        <a:lstStyle/>
        <a:p>
          <a:r>
            <a:rPr lang="en-US" dirty="0" smtClean="0"/>
            <a:t>Pay Per Click</a:t>
          </a:r>
          <a:endParaRPr lang="en-US" dirty="0"/>
        </a:p>
      </dgm:t>
    </dgm:pt>
    <dgm:pt modelId="{8CB89413-A2FA-5443-87E5-0D7875D9F18D}" type="parTrans" cxnId="{99AA97D4-DE95-CA43-A8EB-41EB991000D2}">
      <dgm:prSet/>
      <dgm:spPr/>
    </dgm:pt>
    <dgm:pt modelId="{131E0107-6CD0-AE4D-BEAB-D6BDB7FB1600}" type="sibTrans" cxnId="{99AA97D4-DE95-CA43-A8EB-41EB991000D2}">
      <dgm:prSet/>
      <dgm:spPr/>
    </dgm:pt>
    <dgm:pt modelId="{D776FFA6-4109-894F-B700-55E5037DCB80}">
      <dgm:prSet phldrT="[Text]"/>
      <dgm:spPr/>
      <dgm:t>
        <a:bodyPr/>
        <a:lstStyle/>
        <a:p>
          <a:r>
            <a:rPr lang="en-US" dirty="0" smtClean="0"/>
            <a:t>Organic Search</a:t>
          </a:r>
          <a:endParaRPr lang="en-US" dirty="0"/>
        </a:p>
      </dgm:t>
    </dgm:pt>
    <dgm:pt modelId="{C92DCD57-0D06-2747-948D-E0636FD4F258}" type="parTrans" cxnId="{7AC49556-B5DD-CD4A-A2B7-561D8BDB3ED8}">
      <dgm:prSet/>
      <dgm:spPr/>
    </dgm:pt>
    <dgm:pt modelId="{6E8C1F6F-606C-1E4B-B7CD-268B505C650A}" type="sibTrans" cxnId="{7AC49556-B5DD-CD4A-A2B7-561D8BDB3ED8}">
      <dgm:prSet/>
      <dgm:spPr/>
    </dgm:pt>
    <dgm:pt modelId="{13A406ED-BDFD-DB43-9F58-7E7A83AEBB6C}">
      <dgm:prSet phldrT="[Text]"/>
      <dgm:spPr/>
      <dgm:t>
        <a:bodyPr/>
        <a:lstStyle/>
        <a:p>
          <a:r>
            <a:rPr lang="en-US" dirty="0" smtClean="0"/>
            <a:t>Social Networks</a:t>
          </a:r>
          <a:endParaRPr lang="en-US" dirty="0"/>
        </a:p>
      </dgm:t>
    </dgm:pt>
    <dgm:pt modelId="{BFFDA8E7-6073-3743-A224-2221C3EBD2E7}" type="parTrans" cxnId="{2E197C7F-31ED-2B41-AA5A-1A5ED42CD281}">
      <dgm:prSet/>
      <dgm:spPr/>
    </dgm:pt>
    <dgm:pt modelId="{E27DE9F4-7DB1-9C4E-A4FF-632147B45FD3}" type="sibTrans" cxnId="{2E197C7F-31ED-2B41-AA5A-1A5ED42CD281}">
      <dgm:prSet/>
      <dgm:spPr/>
    </dgm:pt>
    <dgm:pt modelId="{4A4283AE-9FCC-E445-BF27-6478D636B2E3}">
      <dgm:prSet phldrT="[Text]"/>
      <dgm:spPr/>
      <dgm:t>
        <a:bodyPr/>
        <a:lstStyle/>
        <a:p>
          <a:r>
            <a:rPr lang="en-US" dirty="0" smtClean="0"/>
            <a:t>Newspapers</a:t>
          </a:r>
          <a:endParaRPr lang="en-US" dirty="0"/>
        </a:p>
      </dgm:t>
    </dgm:pt>
    <dgm:pt modelId="{4E3EC92A-0B3A-A04F-A0F3-FCC79C9E26EF}" type="parTrans" cxnId="{E58AA885-A47E-5741-BF54-15643454FED0}">
      <dgm:prSet/>
      <dgm:spPr/>
    </dgm:pt>
    <dgm:pt modelId="{A4C51AD4-C028-1C40-8A91-EEF34CED0887}" type="sibTrans" cxnId="{E58AA885-A47E-5741-BF54-15643454FED0}">
      <dgm:prSet/>
      <dgm:spPr/>
    </dgm:pt>
    <dgm:pt modelId="{13855D48-F09B-A042-9B80-543E3A890F8F}">
      <dgm:prSet phldrT="[Text]"/>
      <dgm:spPr/>
      <dgm:t>
        <a:bodyPr/>
        <a:lstStyle/>
        <a:p>
          <a:r>
            <a:rPr lang="en-US" dirty="0" smtClean="0"/>
            <a:t>Mailers</a:t>
          </a:r>
          <a:endParaRPr lang="en-US" dirty="0"/>
        </a:p>
      </dgm:t>
    </dgm:pt>
    <dgm:pt modelId="{D4FFE5E6-AEBF-4A4F-8D9C-7BBEC7FCE190}" type="parTrans" cxnId="{3F53FB26-F473-474E-937A-A262FFF0A7F5}">
      <dgm:prSet/>
      <dgm:spPr/>
    </dgm:pt>
    <dgm:pt modelId="{F320F829-E4AC-CE48-8F25-BEC7E4DA2B91}" type="sibTrans" cxnId="{3F53FB26-F473-474E-937A-A262FFF0A7F5}">
      <dgm:prSet/>
      <dgm:spPr/>
    </dgm:pt>
    <dgm:pt modelId="{10E3E33F-0BDC-7E4C-8A4D-A17E121D7646}">
      <dgm:prSet phldrT="[Text]"/>
      <dgm:spPr/>
      <dgm:t>
        <a:bodyPr/>
        <a:lstStyle/>
        <a:p>
          <a:r>
            <a:rPr lang="en-US" dirty="0" smtClean="0"/>
            <a:t>Coupons</a:t>
          </a:r>
          <a:endParaRPr lang="en-US" dirty="0"/>
        </a:p>
      </dgm:t>
    </dgm:pt>
    <dgm:pt modelId="{4A406447-2638-7E45-AF2B-BE0D112CFF19}" type="parTrans" cxnId="{0A81AA70-8B5B-7C4F-9ADD-833A4850F7E1}">
      <dgm:prSet/>
      <dgm:spPr/>
    </dgm:pt>
    <dgm:pt modelId="{F68148C4-70FC-8B43-95AE-9A74FE7BE5F5}" type="sibTrans" cxnId="{0A81AA70-8B5B-7C4F-9ADD-833A4850F7E1}">
      <dgm:prSet/>
      <dgm:spPr/>
    </dgm:pt>
    <dgm:pt modelId="{9193F422-1893-B340-B4C7-4D1201D1AC35}">
      <dgm:prSet phldrT="[Text]"/>
      <dgm:spPr/>
      <dgm:t>
        <a:bodyPr/>
        <a:lstStyle/>
        <a:p>
          <a:r>
            <a:rPr lang="en-US" dirty="0" smtClean="0"/>
            <a:t>Door Hangers</a:t>
          </a:r>
          <a:endParaRPr lang="en-US" dirty="0"/>
        </a:p>
      </dgm:t>
    </dgm:pt>
    <dgm:pt modelId="{9E1C84C0-0933-8D48-A1F2-E1910E427FA5}" type="parTrans" cxnId="{53CB8C7F-B073-DA40-AE98-B1D73D92F14E}">
      <dgm:prSet/>
      <dgm:spPr/>
    </dgm:pt>
    <dgm:pt modelId="{CAC029A5-C56C-C44C-8AF8-097F081518E2}" type="sibTrans" cxnId="{53CB8C7F-B073-DA40-AE98-B1D73D92F14E}">
      <dgm:prSet/>
      <dgm:spPr/>
    </dgm:pt>
    <dgm:pt modelId="{3B1649AB-84FF-4748-A0F9-3CA852250B21}">
      <dgm:prSet phldrT="[Text]"/>
      <dgm:spPr/>
      <dgm:t>
        <a:bodyPr/>
        <a:lstStyle/>
        <a:p>
          <a:r>
            <a:rPr lang="en-US" dirty="0" smtClean="0"/>
            <a:t>Related businesses</a:t>
          </a:r>
          <a:endParaRPr lang="en-US" dirty="0"/>
        </a:p>
      </dgm:t>
    </dgm:pt>
    <dgm:pt modelId="{7A5C4010-E3AD-7240-8789-0B8CDF95C402}" type="parTrans" cxnId="{2203043F-A84F-D541-BA34-8FC49FC83BC4}">
      <dgm:prSet/>
      <dgm:spPr/>
    </dgm:pt>
    <dgm:pt modelId="{991C8512-351A-6A4F-B2AB-D2FD77D14979}" type="sibTrans" cxnId="{2203043F-A84F-D541-BA34-8FC49FC83BC4}">
      <dgm:prSet/>
      <dgm:spPr/>
    </dgm:pt>
    <dgm:pt modelId="{FA3B3733-9F61-6644-8E4E-FFD5C338BAD3}">
      <dgm:prSet phldrT="[Text]"/>
      <dgm:spPr/>
      <dgm:t>
        <a:bodyPr/>
        <a:lstStyle/>
        <a:p>
          <a:r>
            <a:rPr lang="en-US" dirty="0" smtClean="0"/>
            <a:t>Sales Rep efforts</a:t>
          </a:r>
          <a:endParaRPr lang="en-US" dirty="0"/>
        </a:p>
      </dgm:t>
    </dgm:pt>
    <dgm:pt modelId="{194B3294-A8F4-4A45-B664-E48A34A6BD92}" type="parTrans" cxnId="{9E04BEBC-60FB-5A47-B3A0-855082650EBC}">
      <dgm:prSet/>
      <dgm:spPr/>
    </dgm:pt>
    <dgm:pt modelId="{06F559D6-9A0E-5946-BF82-B9B9B05D1DB2}" type="sibTrans" cxnId="{9E04BEBC-60FB-5A47-B3A0-855082650EBC}">
      <dgm:prSet/>
      <dgm:spPr/>
    </dgm:pt>
    <dgm:pt modelId="{5FF974B9-B856-AC42-8F7D-3E04F1322E2E}">
      <dgm:prSet phldrT="[Text]"/>
      <dgm:spPr/>
      <dgm:t>
        <a:bodyPr/>
        <a:lstStyle/>
        <a:p>
          <a:r>
            <a:rPr lang="en-US" dirty="0" smtClean="0"/>
            <a:t>Radio stations</a:t>
          </a:r>
          <a:endParaRPr lang="en-US" dirty="0"/>
        </a:p>
      </dgm:t>
    </dgm:pt>
    <dgm:pt modelId="{1F7B016B-73FA-1546-85DF-6EE6689D1586}" type="parTrans" cxnId="{5CB2985D-5216-2B43-93D7-3ED21DDDE3D1}">
      <dgm:prSet/>
      <dgm:spPr/>
    </dgm:pt>
    <dgm:pt modelId="{8975B88E-7225-1F44-AEE3-62D9123B2E64}" type="sibTrans" cxnId="{5CB2985D-5216-2B43-93D7-3ED21DDDE3D1}">
      <dgm:prSet/>
      <dgm:spPr/>
    </dgm:pt>
    <dgm:pt modelId="{4B3B82F5-EF51-1241-AFB0-9417D21CC57D}">
      <dgm:prSet phldrT="[Text]"/>
      <dgm:spPr/>
      <dgm:t>
        <a:bodyPr/>
        <a:lstStyle/>
        <a:p>
          <a:r>
            <a:rPr lang="en-US" dirty="0" smtClean="0"/>
            <a:t>TV ads</a:t>
          </a:r>
          <a:endParaRPr lang="en-US" dirty="0"/>
        </a:p>
      </dgm:t>
    </dgm:pt>
    <dgm:pt modelId="{FC20F8B2-C698-5C46-91F9-D92293BA8EC4}" type="parTrans" cxnId="{5A3E46B9-0C18-254F-8EA3-28900EEF2F1F}">
      <dgm:prSet/>
      <dgm:spPr/>
    </dgm:pt>
    <dgm:pt modelId="{146A1722-4345-BC48-A745-A6B8F83522C0}" type="sibTrans" cxnId="{5A3E46B9-0C18-254F-8EA3-28900EEF2F1F}">
      <dgm:prSet/>
      <dgm:spPr/>
    </dgm:pt>
    <dgm:pt modelId="{C3DBAABA-94C8-1F43-B014-9E16115C9409}">
      <dgm:prSet phldrT="[Text]"/>
      <dgm:spPr/>
      <dgm:t>
        <a:bodyPr/>
        <a:lstStyle/>
        <a:p>
          <a:r>
            <a:rPr lang="en-US" dirty="0" smtClean="0"/>
            <a:t>Affiliate programs</a:t>
          </a:r>
          <a:endParaRPr lang="en-US" dirty="0"/>
        </a:p>
      </dgm:t>
    </dgm:pt>
    <dgm:pt modelId="{E1867D2E-7728-3448-A24B-A60942D08D2F}" type="parTrans" cxnId="{E819D2D2-90A4-484C-8FB7-D90546B573BE}">
      <dgm:prSet/>
      <dgm:spPr/>
    </dgm:pt>
    <dgm:pt modelId="{48A8E7EC-8674-4347-957E-29795B80A9FF}" type="sibTrans" cxnId="{E819D2D2-90A4-484C-8FB7-D90546B573BE}">
      <dgm:prSet/>
      <dgm:spPr/>
    </dgm:pt>
    <dgm:pt modelId="{97D2821B-D018-D544-9460-EB0653F6C6E1}">
      <dgm:prSet phldrT="[Text]"/>
      <dgm:spPr/>
      <dgm:t>
        <a:bodyPr/>
        <a:lstStyle/>
        <a:p>
          <a:r>
            <a:rPr lang="en-US" dirty="0" smtClean="0"/>
            <a:t>Current Customers</a:t>
          </a:r>
          <a:endParaRPr lang="en-US" dirty="0"/>
        </a:p>
      </dgm:t>
    </dgm:pt>
    <dgm:pt modelId="{BC956BCD-4D2E-6A41-B1E5-A2B6D906F378}" type="parTrans" cxnId="{CEFC8B93-2DDE-EF44-B656-1F2D82FFA576}">
      <dgm:prSet/>
      <dgm:spPr/>
    </dgm:pt>
    <dgm:pt modelId="{0086EA09-2AC5-4748-BC83-D61B0C65BBB9}" type="sibTrans" cxnId="{CEFC8B93-2DDE-EF44-B656-1F2D82FFA576}">
      <dgm:prSet/>
      <dgm:spPr/>
    </dgm:pt>
    <dgm:pt modelId="{9A9FDED9-553E-E44E-BB11-1108FCA66150}">
      <dgm:prSet phldrT="[Text]"/>
      <dgm:spPr/>
      <dgm:t>
        <a:bodyPr/>
        <a:lstStyle/>
        <a:p>
          <a:r>
            <a:rPr lang="en-US" dirty="0" smtClean="0"/>
            <a:t>Email Reminders</a:t>
          </a:r>
          <a:endParaRPr lang="en-US" dirty="0"/>
        </a:p>
      </dgm:t>
    </dgm:pt>
    <dgm:pt modelId="{B08C159D-8115-014B-9251-EB55F50DCD2B}" type="parTrans" cxnId="{2A3DAECE-71F8-F542-B524-75B4E3D4606A}">
      <dgm:prSet/>
      <dgm:spPr/>
    </dgm:pt>
    <dgm:pt modelId="{5E9DFAB6-FF31-464A-9A4E-EBDBF54B4981}" type="sibTrans" cxnId="{2A3DAECE-71F8-F542-B524-75B4E3D4606A}">
      <dgm:prSet/>
      <dgm:spPr/>
    </dgm:pt>
    <dgm:pt modelId="{CE730FAE-04FE-DC4C-9844-926BD37D6443}">
      <dgm:prSet phldrT="[Text]"/>
      <dgm:spPr/>
      <dgm:t>
        <a:bodyPr/>
        <a:lstStyle/>
        <a:p>
          <a:r>
            <a:rPr lang="en-US" dirty="0" smtClean="0"/>
            <a:t>Follow up emails</a:t>
          </a:r>
          <a:endParaRPr lang="en-US" dirty="0"/>
        </a:p>
      </dgm:t>
    </dgm:pt>
    <dgm:pt modelId="{F44B409B-9E57-B744-92F3-1895C60A87CA}" type="parTrans" cxnId="{4E0FC465-CBE6-7645-B61E-76253F724E91}">
      <dgm:prSet/>
      <dgm:spPr/>
    </dgm:pt>
    <dgm:pt modelId="{FD91D8EC-377F-564B-9BAB-871A3D5CAD6E}" type="sibTrans" cxnId="{4E0FC465-CBE6-7645-B61E-76253F724E91}">
      <dgm:prSet/>
      <dgm:spPr/>
    </dgm:pt>
    <dgm:pt modelId="{4974EED3-04E7-0943-81DD-68E938F48EC0}">
      <dgm:prSet phldrT="[Text]"/>
      <dgm:spPr/>
      <dgm:t>
        <a:bodyPr/>
        <a:lstStyle/>
        <a:p>
          <a:r>
            <a:rPr lang="en-US" dirty="0" smtClean="0"/>
            <a:t>Coupons</a:t>
          </a:r>
          <a:endParaRPr lang="en-US" dirty="0"/>
        </a:p>
      </dgm:t>
    </dgm:pt>
    <dgm:pt modelId="{5F385EF5-4944-B04D-A6FE-E54CF2F36DC2}" type="parTrans" cxnId="{509768B1-7325-4C44-B0E0-EFDBF634F174}">
      <dgm:prSet/>
      <dgm:spPr/>
    </dgm:pt>
    <dgm:pt modelId="{5C77AE3D-7E12-1A47-B403-CB67D80B9664}" type="sibTrans" cxnId="{509768B1-7325-4C44-B0E0-EFDBF634F174}">
      <dgm:prSet/>
      <dgm:spPr/>
    </dgm:pt>
    <dgm:pt modelId="{73392A8B-AD88-8443-A31B-861BEC406D50}" type="pres">
      <dgm:prSet presAssocID="{0A5F739B-E2E6-AE42-A16C-C84F6C9A959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1772F2-505D-E84B-B400-CC3EB12B6CA4}" type="pres">
      <dgm:prSet presAssocID="{3FD40597-EDCB-004B-9848-6C6F491C860F}" presName="compNode" presStyleCnt="0"/>
      <dgm:spPr/>
    </dgm:pt>
    <dgm:pt modelId="{7AB3873F-0901-EB43-99CD-5816E4809F6B}" type="pres">
      <dgm:prSet presAssocID="{3FD40597-EDCB-004B-9848-6C6F491C860F}" presName="aNode" presStyleLbl="bgShp" presStyleIdx="0" presStyleCnt="5"/>
      <dgm:spPr/>
      <dgm:t>
        <a:bodyPr/>
        <a:lstStyle/>
        <a:p>
          <a:endParaRPr lang="en-US"/>
        </a:p>
      </dgm:t>
    </dgm:pt>
    <dgm:pt modelId="{86863621-9D2B-5945-AEAE-0502AB457578}" type="pres">
      <dgm:prSet presAssocID="{3FD40597-EDCB-004B-9848-6C6F491C860F}" presName="textNode" presStyleLbl="bgShp" presStyleIdx="0" presStyleCnt="5"/>
      <dgm:spPr/>
      <dgm:t>
        <a:bodyPr/>
        <a:lstStyle/>
        <a:p>
          <a:endParaRPr lang="en-US"/>
        </a:p>
      </dgm:t>
    </dgm:pt>
    <dgm:pt modelId="{2A451C89-8A54-3E4A-87DB-455A919AF8D5}" type="pres">
      <dgm:prSet presAssocID="{3FD40597-EDCB-004B-9848-6C6F491C860F}" presName="compChildNode" presStyleCnt="0"/>
      <dgm:spPr/>
    </dgm:pt>
    <dgm:pt modelId="{70C7C7AB-4DBC-5544-A581-EF6273529C2C}" type="pres">
      <dgm:prSet presAssocID="{3FD40597-EDCB-004B-9848-6C6F491C860F}" presName="theInnerList" presStyleCnt="0"/>
      <dgm:spPr/>
    </dgm:pt>
    <dgm:pt modelId="{94046556-9E83-8049-B8A4-81425BBD0DBF}" type="pres">
      <dgm:prSet presAssocID="{A394D8E5-2810-454F-93BA-E23723E5CCC7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72FDD-EBC7-0149-9CD6-C916B1D09B45}" type="pres">
      <dgm:prSet presAssocID="{A394D8E5-2810-454F-93BA-E23723E5CCC7}" presName="aSpace2" presStyleCnt="0"/>
      <dgm:spPr/>
    </dgm:pt>
    <dgm:pt modelId="{25623DEC-94B7-B84B-8A8B-AD7BB048E7AF}" type="pres">
      <dgm:prSet presAssocID="{D776FFA6-4109-894F-B700-55E5037DCB80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F53F8-77B8-9A43-A1DB-A78900651CAD}" type="pres">
      <dgm:prSet presAssocID="{D776FFA6-4109-894F-B700-55E5037DCB80}" presName="aSpace2" presStyleCnt="0"/>
      <dgm:spPr/>
    </dgm:pt>
    <dgm:pt modelId="{DDD44A8D-9C64-744E-AE68-522AC0C2C35E}" type="pres">
      <dgm:prSet presAssocID="{13A406ED-BDFD-DB43-9F58-7E7A83AEBB6C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E5B1C8-10D7-6541-A56B-BF067B972125}" type="pres">
      <dgm:prSet presAssocID="{13A406ED-BDFD-DB43-9F58-7E7A83AEBB6C}" presName="aSpace2" presStyleCnt="0"/>
      <dgm:spPr/>
    </dgm:pt>
    <dgm:pt modelId="{CF0E48C9-88CF-0F40-9672-74A175DA11E8}" type="pres">
      <dgm:prSet presAssocID="{C3DBAABA-94C8-1F43-B014-9E16115C9409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D9D202-A9AE-7040-B37B-5A34C79661A5}" type="pres">
      <dgm:prSet presAssocID="{3FD40597-EDCB-004B-9848-6C6F491C860F}" presName="aSpace" presStyleCnt="0"/>
      <dgm:spPr/>
    </dgm:pt>
    <dgm:pt modelId="{1A3B11A1-0013-5B43-8D81-EBA368DC1EC3}" type="pres">
      <dgm:prSet presAssocID="{B26D34A7-18CC-384E-A56E-C6510C92BDA0}" presName="compNode" presStyleCnt="0"/>
      <dgm:spPr/>
    </dgm:pt>
    <dgm:pt modelId="{5EDB798D-C56D-6E42-8A6A-A5DD06F1CD15}" type="pres">
      <dgm:prSet presAssocID="{B26D34A7-18CC-384E-A56E-C6510C92BDA0}" presName="aNode" presStyleLbl="bgShp" presStyleIdx="1" presStyleCnt="5"/>
      <dgm:spPr/>
      <dgm:t>
        <a:bodyPr/>
        <a:lstStyle/>
        <a:p>
          <a:endParaRPr lang="en-US"/>
        </a:p>
      </dgm:t>
    </dgm:pt>
    <dgm:pt modelId="{6E9BB63E-EBBF-9947-B62B-7E27489CCE23}" type="pres">
      <dgm:prSet presAssocID="{B26D34A7-18CC-384E-A56E-C6510C92BDA0}" presName="textNode" presStyleLbl="bgShp" presStyleIdx="1" presStyleCnt="5"/>
      <dgm:spPr/>
      <dgm:t>
        <a:bodyPr/>
        <a:lstStyle/>
        <a:p>
          <a:endParaRPr lang="en-US"/>
        </a:p>
      </dgm:t>
    </dgm:pt>
    <dgm:pt modelId="{54DA3A86-74CF-9F4D-9419-0B58D9547CC3}" type="pres">
      <dgm:prSet presAssocID="{B26D34A7-18CC-384E-A56E-C6510C92BDA0}" presName="compChildNode" presStyleCnt="0"/>
      <dgm:spPr/>
    </dgm:pt>
    <dgm:pt modelId="{A57CB377-5319-F84D-A6C0-E639D304B962}" type="pres">
      <dgm:prSet presAssocID="{B26D34A7-18CC-384E-A56E-C6510C92BDA0}" presName="theInnerList" presStyleCnt="0"/>
      <dgm:spPr/>
    </dgm:pt>
    <dgm:pt modelId="{9E46DCB7-0E1F-6243-9D52-DFACFAFBF59B}" type="pres">
      <dgm:prSet presAssocID="{4A4283AE-9FCC-E445-BF27-6478D636B2E3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4512F-315E-0846-9FA8-B3DE3BABF6F4}" type="pres">
      <dgm:prSet presAssocID="{4A4283AE-9FCC-E445-BF27-6478D636B2E3}" presName="aSpace2" presStyleCnt="0"/>
      <dgm:spPr/>
    </dgm:pt>
    <dgm:pt modelId="{727FFA88-2ECA-D94D-B9E6-108F0D3D1C92}" type="pres">
      <dgm:prSet presAssocID="{13855D48-F09B-A042-9B80-543E3A890F8F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A24782-04B5-D64F-95FC-1F2812D7993E}" type="pres">
      <dgm:prSet presAssocID="{13855D48-F09B-A042-9B80-543E3A890F8F}" presName="aSpace2" presStyleCnt="0"/>
      <dgm:spPr/>
    </dgm:pt>
    <dgm:pt modelId="{77135DB9-D9A3-F447-AE99-CF6139E6EC62}" type="pres">
      <dgm:prSet presAssocID="{10E3E33F-0BDC-7E4C-8A4D-A17E121D7646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DD644-6CAA-464E-AA59-8264F4BD929D}" type="pres">
      <dgm:prSet presAssocID="{10E3E33F-0BDC-7E4C-8A4D-A17E121D7646}" presName="aSpace2" presStyleCnt="0"/>
      <dgm:spPr/>
    </dgm:pt>
    <dgm:pt modelId="{75FFD681-86E0-B24A-A56F-CD37E876982C}" type="pres">
      <dgm:prSet presAssocID="{9193F422-1893-B340-B4C7-4D1201D1AC35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1178FB-14CC-C940-A77E-162C97C5AABC}" type="pres">
      <dgm:prSet presAssocID="{B26D34A7-18CC-384E-A56E-C6510C92BDA0}" presName="aSpace" presStyleCnt="0"/>
      <dgm:spPr/>
    </dgm:pt>
    <dgm:pt modelId="{1DE02A89-0249-7C41-AEFD-EE77DECADC78}" type="pres">
      <dgm:prSet presAssocID="{BD1D0426-4CF6-FC40-B411-7532E420F59B}" presName="compNode" presStyleCnt="0"/>
      <dgm:spPr/>
    </dgm:pt>
    <dgm:pt modelId="{D999A510-02F5-3740-8018-719AB010043D}" type="pres">
      <dgm:prSet presAssocID="{BD1D0426-4CF6-FC40-B411-7532E420F59B}" presName="aNode" presStyleLbl="bgShp" presStyleIdx="2" presStyleCnt="5"/>
      <dgm:spPr/>
      <dgm:t>
        <a:bodyPr/>
        <a:lstStyle/>
        <a:p>
          <a:endParaRPr lang="en-US"/>
        </a:p>
      </dgm:t>
    </dgm:pt>
    <dgm:pt modelId="{7E7F7262-9CDD-4E44-A9E3-ED004DC27791}" type="pres">
      <dgm:prSet presAssocID="{BD1D0426-4CF6-FC40-B411-7532E420F59B}" presName="textNode" presStyleLbl="bgShp" presStyleIdx="2" presStyleCnt="5"/>
      <dgm:spPr/>
      <dgm:t>
        <a:bodyPr/>
        <a:lstStyle/>
        <a:p>
          <a:endParaRPr lang="en-US"/>
        </a:p>
      </dgm:t>
    </dgm:pt>
    <dgm:pt modelId="{19060AA0-A1DE-A94C-B2A5-34C7A69D201D}" type="pres">
      <dgm:prSet presAssocID="{BD1D0426-4CF6-FC40-B411-7532E420F59B}" presName="compChildNode" presStyleCnt="0"/>
      <dgm:spPr/>
    </dgm:pt>
    <dgm:pt modelId="{CC05528E-E584-3D4F-92DC-E67BC22A89B9}" type="pres">
      <dgm:prSet presAssocID="{BD1D0426-4CF6-FC40-B411-7532E420F59B}" presName="theInnerList" presStyleCnt="0"/>
      <dgm:spPr/>
    </dgm:pt>
    <dgm:pt modelId="{89512D91-C8FB-194B-A60D-B560A0699289}" type="pres">
      <dgm:prSet presAssocID="{3B1649AB-84FF-4748-A0F9-3CA852250B21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CE5A3-10C2-9F4A-8994-7AF6696F2EF0}" type="pres">
      <dgm:prSet presAssocID="{3B1649AB-84FF-4748-A0F9-3CA852250B21}" presName="aSpace2" presStyleCnt="0"/>
      <dgm:spPr/>
    </dgm:pt>
    <dgm:pt modelId="{87B180BE-25C8-5D48-82B0-E801AA6F48C0}" type="pres">
      <dgm:prSet presAssocID="{FA3B3733-9F61-6644-8E4E-FFD5C338BAD3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705BA7-EA49-CF43-8589-CDD0C13D9D99}" type="pres">
      <dgm:prSet presAssocID="{FA3B3733-9F61-6644-8E4E-FFD5C338BAD3}" presName="aSpace2" presStyleCnt="0"/>
      <dgm:spPr/>
    </dgm:pt>
    <dgm:pt modelId="{556B2100-333F-694E-8AF3-0EA4A6D1BA25}" type="pres">
      <dgm:prSet presAssocID="{97D2821B-D018-D544-9460-EB0653F6C6E1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80BD72-E050-7644-AFDC-9084B052F7E9}" type="pres">
      <dgm:prSet presAssocID="{BD1D0426-4CF6-FC40-B411-7532E420F59B}" presName="aSpace" presStyleCnt="0"/>
      <dgm:spPr/>
    </dgm:pt>
    <dgm:pt modelId="{FB2BD231-4867-C642-BE74-0FAFFDF8AB05}" type="pres">
      <dgm:prSet presAssocID="{9A9FDED9-553E-E44E-BB11-1108FCA66150}" presName="compNode" presStyleCnt="0"/>
      <dgm:spPr/>
    </dgm:pt>
    <dgm:pt modelId="{C357CF67-5C53-4C4E-BB9D-7291FACB65B0}" type="pres">
      <dgm:prSet presAssocID="{9A9FDED9-553E-E44E-BB11-1108FCA66150}" presName="aNode" presStyleLbl="bgShp" presStyleIdx="3" presStyleCnt="5"/>
      <dgm:spPr/>
      <dgm:t>
        <a:bodyPr/>
        <a:lstStyle/>
        <a:p>
          <a:endParaRPr lang="en-US"/>
        </a:p>
      </dgm:t>
    </dgm:pt>
    <dgm:pt modelId="{B35B3DD0-0403-5E49-BFD2-711FE6934532}" type="pres">
      <dgm:prSet presAssocID="{9A9FDED9-553E-E44E-BB11-1108FCA66150}" presName="textNode" presStyleLbl="bgShp" presStyleIdx="3" presStyleCnt="5"/>
      <dgm:spPr/>
      <dgm:t>
        <a:bodyPr/>
        <a:lstStyle/>
        <a:p>
          <a:endParaRPr lang="en-US"/>
        </a:p>
      </dgm:t>
    </dgm:pt>
    <dgm:pt modelId="{93D417A2-0C17-DE4F-8CB8-B75EC9E39256}" type="pres">
      <dgm:prSet presAssocID="{9A9FDED9-553E-E44E-BB11-1108FCA66150}" presName="compChildNode" presStyleCnt="0"/>
      <dgm:spPr/>
    </dgm:pt>
    <dgm:pt modelId="{734D4A4E-9C80-8749-8612-BFA713BFEF38}" type="pres">
      <dgm:prSet presAssocID="{9A9FDED9-553E-E44E-BB11-1108FCA66150}" presName="theInnerList" presStyleCnt="0"/>
      <dgm:spPr/>
    </dgm:pt>
    <dgm:pt modelId="{10492332-8ADD-A649-8C00-07F3E1C8B6A6}" type="pres">
      <dgm:prSet presAssocID="{CE730FAE-04FE-DC4C-9844-926BD37D6443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CEC5F-DFCB-7D4D-9E0D-13A662AF27C3}" type="pres">
      <dgm:prSet presAssocID="{CE730FAE-04FE-DC4C-9844-926BD37D6443}" presName="aSpace2" presStyleCnt="0"/>
      <dgm:spPr/>
    </dgm:pt>
    <dgm:pt modelId="{11A60A11-F956-1C4B-9B52-160010F85BE9}" type="pres">
      <dgm:prSet presAssocID="{4974EED3-04E7-0943-81DD-68E938F48EC0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A655B-DA1E-7442-83A1-C22EDAC6F06C}" type="pres">
      <dgm:prSet presAssocID="{9A9FDED9-553E-E44E-BB11-1108FCA66150}" presName="aSpace" presStyleCnt="0"/>
      <dgm:spPr/>
    </dgm:pt>
    <dgm:pt modelId="{67A21BE1-8041-5B4D-835D-783A5573FF4E}" type="pres">
      <dgm:prSet presAssocID="{ABD6F5AC-E7EE-314D-89AF-0BE68060B233}" presName="compNode" presStyleCnt="0"/>
      <dgm:spPr/>
    </dgm:pt>
    <dgm:pt modelId="{902CEAA8-B707-944A-8B5E-C46CB51D6981}" type="pres">
      <dgm:prSet presAssocID="{ABD6F5AC-E7EE-314D-89AF-0BE68060B233}" presName="aNode" presStyleLbl="bgShp" presStyleIdx="4" presStyleCnt="5"/>
      <dgm:spPr/>
      <dgm:t>
        <a:bodyPr/>
        <a:lstStyle/>
        <a:p>
          <a:endParaRPr lang="en-US"/>
        </a:p>
      </dgm:t>
    </dgm:pt>
    <dgm:pt modelId="{732E0D75-6ECD-094D-B259-861373D018F1}" type="pres">
      <dgm:prSet presAssocID="{ABD6F5AC-E7EE-314D-89AF-0BE68060B233}" presName="textNode" presStyleLbl="bgShp" presStyleIdx="4" presStyleCnt="5"/>
      <dgm:spPr/>
      <dgm:t>
        <a:bodyPr/>
        <a:lstStyle/>
        <a:p>
          <a:endParaRPr lang="en-US"/>
        </a:p>
      </dgm:t>
    </dgm:pt>
    <dgm:pt modelId="{72E1764A-06B6-0741-9298-E356FDCDCB6E}" type="pres">
      <dgm:prSet presAssocID="{ABD6F5AC-E7EE-314D-89AF-0BE68060B233}" presName="compChildNode" presStyleCnt="0"/>
      <dgm:spPr/>
    </dgm:pt>
    <dgm:pt modelId="{96988BC0-AE21-C340-85F8-277D58A4A892}" type="pres">
      <dgm:prSet presAssocID="{ABD6F5AC-E7EE-314D-89AF-0BE68060B233}" presName="theInnerList" presStyleCnt="0"/>
      <dgm:spPr/>
    </dgm:pt>
    <dgm:pt modelId="{06F50F74-D1E4-8F42-BEC9-916356E5EB18}" type="pres">
      <dgm:prSet presAssocID="{5FF974B9-B856-AC42-8F7D-3E04F1322E2E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DF34B-CBD3-CE4F-93C9-943B8197862A}" type="pres">
      <dgm:prSet presAssocID="{5FF974B9-B856-AC42-8F7D-3E04F1322E2E}" presName="aSpace2" presStyleCnt="0"/>
      <dgm:spPr/>
    </dgm:pt>
    <dgm:pt modelId="{75B6DB83-B7A8-C641-B2E3-7A7B91BFF887}" type="pres">
      <dgm:prSet presAssocID="{4B3B82F5-EF51-1241-AFB0-9417D21CC57D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53FB26-F473-474E-937A-A262FFF0A7F5}" srcId="{B26D34A7-18CC-384E-A56E-C6510C92BDA0}" destId="{13855D48-F09B-A042-9B80-543E3A890F8F}" srcOrd="1" destOrd="0" parTransId="{D4FFE5E6-AEBF-4A4F-8D9C-7BBEC7FCE190}" sibTransId="{F320F829-E4AC-CE48-8F25-BEC7E4DA2B91}"/>
    <dgm:cxn modelId="{BA4CF216-2141-614C-B3BE-0EF8D6073E06}" type="presOf" srcId="{4B3B82F5-EF51-1241-AFB0-9417D21CC57D}" destId="{75B6DB83-B7A8-C641-B2E3-7A7B91BFF887}" srcOrd="0" destOrd="0" presId="urn:microsoft.com/office/officeart/2005/8/layout/lProcess2"/>
    <dgm:cxn modelId="{9CF5C793-6C71-7F48-A65A-4748F4F1E15B}" type="presOf" srcId="{3FD40597-EDCB-004B-9848-6C6F491C860F}" destId="{7AB3873F-0901-EB43-99CD-5816E4809F6B}" srcOrd="0" destOrd="0" presId="urn:microsoft.com/office/officeart/2005/8/layout/lProcess2"/>
    <dgm:cxn modelId="{2203043F-A84F-D541-BA34-8FC49FC83BC4}" srcId="{BD1D0426-4CF6-FC40-B411-7532E420F59B}" destId="{3B1649AB-84FF-4748-A0F9-3CA852250B21}" srcOrd="0" destOrd="0" parTransId="{7A5C4010-E3AD-7240-8789-0B8CDF95C402}" sibTransId="{991C8512-351A-6A4F-B2AB-D2FD77D14979}"/>
    <dgm:cxn modelId="{53CB8C7F-B073-DA40-AE98-B1D73D92F14E}" srcId="{B26D34A7-18CC-384E-A56E-C6510C92BDA0}" destId="{9193F422-1893-B340-B4C7-4D1201D1AC35}" srcOrd="3" destOrd="0" parTransId="{9E1C84C0-0933-8D48-A1F2-E1910E427FA5}" sibTransId="{CAC029A5-C56C-C44C-8AF8-097F081518E2}"/>
    <dgm:cxn modelId="{8A6CB0D2-B754-F94A-90BF-E0EA527E8312}" type="presOf" srcId="{5FF974B9-B856-AC42-8F7D-3E04F1322E2E}" destId="{06F50F74-D1E4-8F42-BEC9-916356E5EB18}" srcOrd="0" destOrd="0" presId="urn:microsoft.com/office/officeart/2005/8/layout/lProcess2"/>
    <dgm:cxn modelId="{E0127229-A4FD-D845-8FAB-CA712C3F2A84}" type="presOf" srcId="{BD1D0426-4CF6-FC40-B411-7532E420F59B}" destId="{D999A510-02F5-3740-8018-719AB010043D}" srcOrd="0" destOrd="0" presId="urn:microsoft.com/office/officeart/2005/8/layout/lProcess2"/>
    <dgm:cxn modelId="{96D9DAD7-B910-DC42-BB21-4EC7B26F61F0}" srcId="{0A5F739B-E2E6-AE42-A16C-C84F6C9A9594}" destId="{B26D34A7-18CC-384E-A56E-C6510C92BDA0}" srcOrd="1" destOrd="0" parTransId="{85EB3216-598C-2940-8D05-4C05A1BC1E68}" sibTransId="{887DCC9D-7608-7848-B8E8-BAC08FD90DDB}"/>
    <dgm:cxn modelId="{5712A10D-AF93-A749-B40E-701D08A94F80}" type="presOf" srcId="{9A9FDED9-553E-E44E-BB11-1108FCA66150}" destId="{B35B3DD0-0403-5E49-BFD2-711FE6934532}" srcOrd="1" destOrd="0" presId="urn:microsoft.com/office/officeart/2005/8/layout/lProcess2"/>
    <dgm:cxn modelId="{948FE03D-A3AB-FB45-A22C-53E0F807DB1D}" type="presOf" srcId="{13A406ED-BDFD-DB43-9F58-7E7A83AEBB6C}" destId="{DDD44A8D-9C64-744E-AE68-522AC0C2C35E}" srcOrd="0" destOrd="0" presId="urn:microsoft.com/office/officeart/2005/8/layout/lProcess2"/>
    <dgm:cxn modelId="{2A3DAECE-71F8-F542-B524-75B4E3D4606A}" srcId="{0A5F739B-E2E6-AE42-A16C-C84F6C9A9594}" destId="{9A9FDED9-553E-E44E-BB11-1108FCA66150}" srcOrd="3" destOrd="0" parTransId="{B08C159D-8115-014B-9251-EB55F50DCD2B}" sibTransId="{5E9DFAB6-FF31-464A-9A4E-EBDBF54B4981}"/>
    <dgm:cxn modelId="{9747456E-CDC0-CC44-9559-A993920B04AF}" type="presOf" srcId="{4974EED3-04E7-0943-81DD-68E938F48EC0}" destId="{11A60A11-F956-1C4B-9B52-160010F85BE9}" srcOrd="0" destOrd="0" presId="urn:microsoft.com/office/officeart/2005/8/layout/lProcess2"/>
    <dgm:cxn modelId="{7AC49556-B5DD-CD4A-A2B7-561D8BDB3ED8}" srcId="{3FD40597-EDCB-004B-9848-6C6F491C860F}" destId="{D776FFA6-4109-894F-B700-55E5037DCB80}" srcOrd="1" destOrd="0" parTransId="{C92DCD57-0D06-2747-948D-E0636FD4F258}" sibTransId="{6E8C1F6F-606C-1E4B-B7CD-268B505C650A}"/>
    <dgm:cxn modelId="{13799F69-0904-FB44-9F58-B85768E4C2CE}" type="presOf" srcId="{13855D48-F09B-A042-9B80-543E3A890F8F}" destId="{727FFA88-2ECA-D94D-B9E6-108F0D3D1C92}" srcOrd="0" destOrd="0" presId="urn:microsoft.com/office/officeart/2005/8/layout/lProcess2"/>
    <dgm:cxn modelId="{C7E8B60C-C951-1943-B106-10BF10047203}" type="presOf" srcId="{9193F422-1893-B340-B4C7-4D1201D1AC35}" destId="{75FFD681-86E0-B24A-A56F-CD37E876982C}" srcOrd="0" destOrd="0" presId="urn:microsoft.com/office/officeart/2005/8/layout/lProcess2"/>
    <dgm:cxn modelId="{3A9EDAEB-580E-2142-B693-CE22FAAD9674}" type="presOf" srcId="{9A9FDED9-553E-E44E-BB11-1108FCA66150}" destId="{C357CF67-5C53-4C4E-BB9D-7291FACB65B0}" srcOrd="0" destOrd="0" presId="urn:microsoft.com/office/officeart/2005/8/layout/lProcess2"/>
    <dgm:cxn modelId="{BD8AEF08-3FF9-6C4D-9D2A-4719DDA724FD}" type="presOf" srcId="{A394D8E5-2810-454F-93BA-E23723E5CCC7}" destId="{94046556-9E83-8049-B8A4-81425BBD0DBF}" srcOrd="0" destOrd="0" presId="urn:microsoft.com/office/officeart/2005/8/layout/lProcess2"/>
    <dgm:cxn modelId="{3995153C-74D1-894F-AD4F-A6CC017821CA}" srcId="{0A5F739B-E2E6-AE42-A16C-C84F6C9A9594}" destId="{3FD40597-EDCB-004B-9848-6C6F491C860F}" srcOrd="0" destOrd="0" parTransId="{2E789786-1E7B-904F-A145-C4F5A0A4CCEA}" sibTransId="{4177F8B6-33D5-4147-853F-D249C1612FE7}"/>
    <dgm:cxn modelId="{4E0E8976-B650-9E41-AF4F-3BCB2F59714E}" type="presOf" srcId="{C3DBAABA-94C8-1F43-B014-9E16115C9409}" destId="{CF0E48C9-88CF-0F40-9672-74A175DA11E8}" srcOrd="0" destOrd="0" presId="urn:microsoft.com/office/officeart/2005/8/layout/lProcess2"/>
    <dgm:cxn modelId="{CE6CA4FF-588C-B944-93C3-BF4A89BBB309}" type="presOf" srcId="{0A5F739B-E2E6-AE42-A16C-C84F6C9A9594}" destId="{73392A8B-AD88-8443-A31B-861BEC406D50}" srcOrd="0" destOrd="0" presId="urn:microsoft.com/office/officeart/2005/8/layout/lProcess2"/>
    <dgm:cxn modelId="{99AA97D4-DE95-CA43-A8EB-41EB991000D2}" srcId="{3FD40597-EDCB-004B-9848-6C6F491C860F}" destId="{A394D8E5-2810-454F-93BA-E23723E5CCC7}" srcOrd="0" destOrd="0" parTransId="{8CB89413-A2FA-5443-87E5-0D7875D9F18D}" sibTransId="{131E0107-6CD0-AE4D-BEAB-D6BDB7FB1600}"/>
    <dgm:cxn modelId="{CEFC8B93-2DDE-EF44-B656-1F2D82FFA576}" srcId="{BD1D0426-4CF6-FC40-B411-7532E420F59B}" destId="{97D2821B-D018-D544-9460-EB0653F6C6E1}" srcOrd="2" destOrd="0" parTransId="{BC956BCD-4D2E-6A41-B1E5-A2B6D906F378}" sibTransId="{0086EA09-2AC5-4748-BC83-D61B0C65BBB9}"/>
    <dgm:cxn modelId="{CBCE09E3-B464-6246-B7F5-708052F7ECAE}" type="presOf" srcId="{FA3B3733-9F61-6644-8E4E-FFD5C338BAD3}" destId="{87B180BE-25C8-5D48-82B0-E801AA6F48C0}" srcOrd="0" destOrd="0" presId="urn:microsoft.com/office/officeart/2005/8/layout/lProcess2"/>
    <dgm:cxn modelId="{88002703-E2ED-9849-B2B6-D71F9FA5354F}" type="presOf" srcId="{B26D34A7-18CC-384E-A56E-C6510C92BDA0}" destId="{6E9BB63E-EBBF-9947-B62B-7E27489CCE23}" srcOrd="1" destOrd="0" presId="urn:microsoft.com/office/officeart/2005/8/layout/lProcess2"/>
    <dgm:cxn modelId="{2E197C7F-31ED-2B41-AA5A-1A5ED42CD281}" srcId="{3FD40597-EDCB-004B-9848-6C6F491C860F}" destId="{13A406ED-BDFD-DB43-9F58-7E7A83AEBB6C}" srcOrd="2" destOrd="0" parTransId="{BFFDA8E7-6073-3743-A224-2221C3EBD2E7}" sibTransId="{E27DE9F4-7DB1-9C4E-A4FF-632147B45FD3}"/>
    <dgm:cxn modelId="{ADF24F61-85FC-7E47-9653-D9FC706AE291}" type="presOf" srcId="{97D2821B-D018-D544-9460-EB0653F6C6E1}" destId="{556B2100-333F-694E-8AF3-0EA4A6D1BA25}" srcOrd="0" destOrd="0" presId="urn:microsoft.com/office/officeart/2005/8/layout/lProcess2"/>
    <dgm:cxn modelId="{E819D2D2-90A4-484C-8FB7-D90546B573BE}" srcId="{3FD40597-EDCB-004B-9848-6C6F491C860F}" destId="{C3DBAABA-94C8-1F43-B014-9E16115C9409}" srcOrd="3" destOrd="0" parTransId="{E1867D2E-7728-3448-A24B-A60942D08D2F}" sibTransId="{48A8E7EC-8674-4347-957E-29795B80A9FF}"/>
    <dgm:cxn modelId="{6A351CE1-5D7E-0848-8CE8-37D310D47874}" type="presOf" srcId="{4A4283AE-9FCC-E445-BF27-6478D636B2E3}" destId="{9E46DCB7-0E1F-6243-9D52-DFACFAFBF59B}" srcOrd="0" destOrd="0" presId="urn:microsoft.com/office/officeart/2005/8/layout/lProcess2"/>
    <dgm:cxn modelId="{B38C2696-8121-5C46-AA61-23FEC02CFD46}" type="presOf" srcId="{10E3E33F-0BDC-7E4C-8A4D-A17E121D7646}" destId="{77135DB9-D9A3-F447-AE99-CF6139E6EC62}" srcOrd="0" destOrd="0" presId="urn:microsoft.com/office/officeart/2005/8/layout/lProcess2"/>
    <dgm:cxn modelId="{880FA476-4BB6-394F-97A8-FC70AF53D2CC}" type="presOf" srcId="{CE730FAE-04FE-DC4C-9844-926BD37D6443}" destId="{10492332-8ADD-A649-8C00-07F3E1C8B6A6}" srcOrd="0" destOrd="0" presId="urn:microsoft.com/office/officeart/2005/8/layout/lProcess2"/>
    <dgm:cxn modelId="{CA6E8480-6799-8342-B2A9-C43BE5CD560D}" type="presOf" srcId="{B26D34A7-18CC-384E-A56E-C6510C92BDA0}" destId="{5EDB798D-C56D-6E42-8A6A-A5DD06F1CD15}" srcOrd="0" destOrd="0" presId="urn:microsoft.com/office/officeart/2005/8/layout/lProcess2"/>
    <dgm:cxn modelId="{E58AA885-A47E-5741-BF54-15643454FED0}" srcId="{B26D34A7-18CC-384E-A56E-C6510C92BDA0}" destId="{4A4283AE-9FCC-E445-BF27-6478D636B2E3}" srcOrd="0" destOrd="0" parTransId="{4E3EC92A-0B3A-A04F-A0F3-FCC79C9E26EF}" sibTransId="{A4C51AD4-C028-1C40-8A91-EEF34CED0887}"/>
    <dgm:cxn modelId="{4E0FC465-CBE6-7645-B61E-76253F724E91}" srcId="{9A9FDED9-553E-E44E-BB11-1108FCA66150}" destId="{CE730FAE-04FE-DC4C-9844-926BD37D6443}" srcOrd="0" destOrd="0" parTransId="{F44B409B-9E57-B744-92F3-1895C60A87CA}" sibTransId="{FD91D8EC-377F-564B-9BAB-871A3D5CAD6E}"/>
    <dgm:cxn modelId="{0D432BAE-ABB2-AC42-B083-131B37299637}" type="presOf" srcId="{ABD6F5AC-E7EE-314D-89AF-0BE68060B233}" destId="{732E0D75-6ECD-094D-B259-861373D018F1}" srcOrd="1" destOrd="0" presId="urn:microsoft.com/office/officeart/2005/8/layout/lProcess2"/>
    <dgm:cxn modelId="{5A3E46B9-0C18-254F-8EA3-28900EEF2F1F}" srcId="{ABD6F5AC-E7EE-314D-89AF-0BE68060B233}" destId="{4B3B82F5-EF51-1241-AFB0-9417D21CC57D}" srcOrd="1" destOrd="0" parTransId="{FC20F8B2-C698-5C46-91F9-D92293BA8EC4}" sibTransId="{146A1722-4345-BC48-A745-A6B8F83522C0}"/>
    <dgm:cxn modelId="{9E04BEBC-60FB-5A47-B3A0-855082650EBC}" srcId="{BD1D0426-4CF6-FC40-B411-7532E420F59B}" destId="{FA3B3733-9F61-6644-8E4E-FFD5C338BAD3}" srcOrd="1" destOrd="0" parTransId="{194B3294-A8F4-4A45-B664-E48A34A6BD92}" sibTransId="{06F559D6-9A0E-5946-BF82-B9B9B05D1DB2}"/>
    <dgm:cxn modelId="{B9F0D79E-7B2A-D84B-AF3A-9E01F13AFE7C}" srcId="{0A5F739B-E2E6-AE42-A16C-C84F6C9A9594}" destId="{ABD6F5AC-E7EE-314D-89AF-0BE68060B233}" srcOrd="4" destOrd="0" parTransId="{8492043D-66F4-CF4E-A75C-E4DF43B96087}" sibTransId="{ACFB523E-941E-6548-936A-D36C0C1110E5}"/>
    <dgm:cxn modelId="{4A535E9E-51FD-564B-9B3D-2CE79AB16956}" type="presOf" srcId="{D776FFA6-4109-894F-B700-55E5037DCB80}" destId="{25623DEC-94B7-B84B-8A8B-AD7BB048E7AF}" srcOrd="0" destOrd="0" presId="urn:microsoft.com/office/officeart/2005/8/layout/lProcess2"/>
    <dgm:cxn modelId="{CD7E95E2-291D-1741-AB70-A3B0924E4B71}" srcId="{0A5F739B-E2E6-AE42-A16C-C84F6C9A9594}" destId="{BD1D0426-4CF6-FC40-B411-7532E420F59B}" srcOrd="2" destOrd="0" parTransId="{2AE3B262-11E2-3F4D-86AD-D3EDB7890558}" sibTransId="{240BDD8A-F43D-7449-8CA0-165890CF5F36}"/>
    <dgm:cxn modelId="{5CB2985D-5216-2B43-93D7-3ED21DDDE3D1}" srcId="{ABD6F5AC-E7EE-314D-89AF-0BE68060B233}" destId="{5FF974B9-B856-AC42-8F7D-3E04F1322E2E}" srcOrd="0" destOrd="0" parTransId="{1F7B016B-73FA-1546-85DF-6EE6689D1586}" sibTransId="{8975B88E-7225-1F44-AEE3-62D9123B2E64}"/>
    <dgm:cxn modelId="{E28B7C7F-3E8F-364C-9EBD-49E9DD268758}" type="presOf" srcId="{ABD6F5AC-E7EE-314D-89AF-0BE68060B233}" destId="{902CEAA8-B707-944A-8B5E-C46CB51D6981}" srcOrd="0" destOrd="0" presId="urn:microsoft.com/office/officeart/2005/8/layout/lProcess2"/>
    <dgm:cxn modelId="{509768B1-7325-4C44-B0E0-EFDBF634F174}" srcId="{9A9FDED9-553E-E44E-BB11-1108FCA66150}" destId="{4974EED3-04E7-0943-81DD-68E938F48EC0}" srcOrd="1" destOrd="0" parTransId="{5F385EF5-4944-B04D-A6FE-E54CF2F36DC2}" sibTransId="{5C77AE3D-7E12-1A47-B403-CB67D80B9664}"/>
    <dgm:cxn modelId="{0A81AA70-8B5B-7C4F-9ADD-833A4850F7E1}" srcId="{B26D34A7-18CC-384E-A56E-C6510C92BDA0}" destId="{10E3E33F-0BDC-7E4C-8A4D-A17E121D7646}" srcOrd="2" destOrd="0" parTransId="{4A406447-2638-7E45-AF2B-BE0D112CFF19}" sibTransId="{F68148C4-70FC-8B43-95AE-9A74FE7BE5F5}"/>
    <dgm:cxn modelId="{E756E246-1EF3-5E45-811F-12CD8A01AF87}" type="presOf" srcId="{BD1D0426-4CF6-FC40-B411-7532E420F59B}" destId="{7E7F7262-9CDD-4E44-A9E3-ED004DC27791}" srcOrd="1" destOrd="0" presId="urn:microsoft.com/office/officeart/2005/8/layout/lProcess2"/>
    <dgm:cxn modelId="{EE8D7F24-B48F-3046-B82D-3F3CB1DDD7AC}" type="presOf" srcId="{3B1649AB-84FF-4748-A0F9-3CA852250B21}" destId="{89512D91-C8FB-194B-A60D-B560A0699289}" srcOrd="0" destOrd="0" presId="urn:microsoft.com/office/officeart/2005/8/layout/lProcess2"/>
    <dgm:cxn modelId="{09B21A30-CC6D-C143-8A5D-1356CFD1F16C}" type="presOf" srcId="{3FD40597-EDCB-004B-9848-6C6F491C860F}" destId="{86863621-9D2B-5945-AEAE-0502AB457578}" srcOrd="1" destOrd="0" presId="urn:microsoft.com/office/officeart/2005/8/layout/lProcess2"/>
    <dgm:cxn modelId="{8A46E7CC-82A6-7C41-83C4-3B6151F39DDB}" type="presParOf" srcId="{73392A8B-AD88-8443-A31B-861BEC406D50}" destId="{471772F2-505D-E84B-B400-CC3EB12B6CA4}" srcOrd="0" destOrd="0" presId="urn:microsoft.com/office/officeart/2005/8/layout/lProcess2"/>
    <dgm:cxn modelId="{AE0DD035-86E3-E44E-84D8-7E8D84BB370A}" type="presParOf" srcId="{471772F2-505D-E84B-B400-CC3EB12B6CA4}" destId="{7AB3873F-0901-EB43-99CD-5816E4809F6B}" srcOrd="0" destOrd="0" presId="urn:microsoft.com/office/officeart/2005/8/layout/lProcess2"/>
    <dgm:cxn modelId="{CAD39461-7ACD-034A-9493-EDFC0D9713CA}" type="presParOf" srcId="{471772F2-505D-E84B-B400-CC3EB12B6CA4}" destId="{86863621-9D2B-5945-AEAE-0502AB457578}" srcOrd="1" destOrd="0" presId="urn:microsoft.com/office/officeart/2005/8/layout/lProcess2"/>
    <dgm:cxn modelId="{FEB31879-B014-9940-99BB-4D255105C060}" type="presParOf" srcId="{471772F2-505D-E84B-B400-CC3EB12B6CA4}" destId="{2A451C89-8A54-3E4A-87DB-455A919AF8D5}" srcOrd="2" destOrd="0" presId="urn:microsoft.com/office/officeart/2005/8/layout/lProcess2"/>
    <dgm:cxn modelId="{04F34EDE-5DC5-8E49-AFE9-A6E73831844A}" type="presParOf" srcId="{2A451C89-8A54-3E4A-87DB-455A919AF8D5}" destId="{70C7C7AB-4DBC-5544-A581-EF6273529C2C}" srcOrd="0" destOrd="0" presId="urn:microsoft.com/office/officeart/2005/8/layout/lProcess2"/>
    <dgm:cxn modelId="{4D3E920C-405B-E142-8D23-0D8593C721BE}" type="presParOf" srcId="{70C7C7AB-4DBC-5544-A581-EF6273529C2C}" destId="{94046556-9E83-8049-B8A4-81425BBD0DBF}" srcOrd="0" destOrd="0" presId="urn:microsoft.com/office/officeart/2005/8/layout/lProcess2"/>
    <dgm:cxn modelId="{0F852313-7E60-E249-97DB-443C643D05FD}" type="presParOf" srcId="{70C7C7AB-4DBC-5544-A581-EF6273529C2C}" destId="{B9B72FDD-EBC7-0149-9CD6-C916B1D09B45}" srcOrd="1" destOrd="0" presId="urn:microsoft.com/office/officeart/2005/8/layout/lProcess2"/>
    <dgm:cxn modelId="{0D324EF8-010E-5040-BB4C-F1B02475D9EE}" type="presParOf" srcId="{70C7C7AB-4DBC-5544-A581-EF6273529C2C}" destId="{25623DEC-94B7-B84B-8A8B-AD7BB048E7AF}" srcOrd="2" destOrd="0" presId="urn:microsoft.com/office/officeart/2005/8/layout/lProcess2"/>
    <dgm:cxn modelId="{C338C75B-80F9-8F46-9558-3758A40DAF2E}" type="presParOf" srcId="{70C7C7AB-4DBC-5544-A581-EF6273529C2C}" destId="{FB0F53F8-77B8-9A43-A1DB-A78900651CAD}" srcOrd="3" destOrd="0" presId="urn:microsoft.com/office/officeart/2005/8/layout/lProcess2"/>
    <dgm:cxn modelId="{E9F46AF9-AF01-9A4C-BF8F-61A9CE3D2E45}" type="presParOf" srcId="{70C7C7AB-4DBC-5544-A581-EF6273529C2C}" destId="{DDD44A8D-9C64-744E-AE68-522AC0C2C35E}" srcOrd="4" destOrd="0" presId="urn:microsoft.com/office/officeart/2005/8/layout/lProcess2"/>
    <dgm:cxn modelId="{D0473B35-3794-C54D-85C2-694E0A52A00F}" type="presParOf" srcId="{70C7C7AB-4DBC-5544-A581-EF6273529C2C}" destId="{06E5B1C8-10D7-6541-A56B-BF067B972125}" srcOrd="5" destOrd="0" presId="urn:microsoft.com/office/officeart/2005/8/layout/lProcess2"/>
    <dgm:cxn modelId="{E8419D45-C33E-E244-8A47-4782ED55E633}" type="presParOf" srcId="{70C7C7AB-4DBC-5544-A581-EF6273529C2C}" destId="{CF0E48C9-88CF-0F40-9672-74A175DA11E8}" srcOrd="6" destOrd="0" presId="urn:microsoft.com/office/officeart/2005/8/layout/lProcess2"/>
    <dgm:cxn modelId="{05D5EE45-9799-5940-9887-94FE929D6B10}" type="presParOf" srcId="{73392A8B-AD88-8443-A31B-861BEC406D50}" destId="{3CD9D202-A9AE-7040-B37B-5A34C79661A5}" srcOrd="1" destOrd="0" presId="urn:microsoft.com/office/officeart/2005/8/layout/lProcess2"/>
    <dgm:cxn modelId="{A16BEC6A-9929-DB43-A0D1-C32300154281}" type="presParOf" srcId="{73392A8B-AD88-8443-A31B-861BEC406D50}" destId="{1A3B11A1-0013-5B43-8D81-EBA368DC1EC3}" srcOrd="2" destOrd="0" presId="urn:microsoft.com/office/officeart/2005/8/layout/lProcess2"/>
    <dgm:cxn modelId="{FD469B8C-4DC2-B440-9AEA-35CB62E32DE4}" type="presParOf" srcId="{1A3B11A1-0013-5B43-8D81-EBA368DC1EC3}" destId="{5EDB798D-C56D-6E42-8A6A-A5DD06F1CD15}" srcOrd="0" destOrd="0" presId="urn:microsoft.com/office/officeart/2005/8/layout/lProcess2"/>
    <dgm:cxn modelId="{A25E4FE1-2B59-FA4B-A727-289335C3F50D}" type="presParOf" srcId="{1A3B11A1-0013-5B43-8D81-EBA368DC1EC3}" destId="{6E9BB63E-EBBF-9947-B62B-7E27489CCE23}" srcOrd="1" destOrd="0" presId="urn:microsoft.com/office/officeart/2005/8/layout/lProcess2"/>
    <dgm:cxn modelId="{2396E394-E3D3-964B-B24D-1A54C859504E}" type="presParOf" srcId="{1A3B11A1-0013-5B43-8D81-EBA368DC1EC3}" destId="{54DA3A86-74CF-9F4D-9419-0B58D9547CC3}" srcOrd="2" destOrd="0" presId="urn:microsoft.com/office/officeart/2005/8/layout/lProcess2"/>
    <dgm:cxn modelId="{2C87F988-41D3-AC4A-B01F-034268EB377D}" type="presParOf" srcId="{54DA3A86-74CF-9F4D-9419-0B58D9547CC3}" destId="{A57CB377-5319-F84D-A6C0-E639D304B962}" srcOrd="0" destOrd="0" presId="urn:microsoft.com/office/officeart/2005/8/layout/lProcess2"/>
    <dgm:cxn modelId="{D10F4606-EC7E-C247-A6D8-6BFB2345E905}" type="presParOf" srcId="{A57CB377-5319-F84D-A6C0-E639D304B962}" destId="{9E46DCB7-0E1F-6243-9D52-DFACFAFBF59B}" srcOrd="0" destOrd="0" presId="urn:microsoft.com/office/officeart/2005/8/layout/lProcess2"/>
    <dgm:cxn modelId="{AB75C05F-1CA7-7143-89BE-B8C310DF7189}" type="presParOf" srcId="{A57CB377-5319-F84D-A6C0-E639D304B962}" destId="{B854512F-315E-0846-9FA8-B3DE3BABF6F4}" srcOrd="1" destOrd="0" presId="urn:microsoft.com/office/officeart/2005/8/layout/lProcess2"/>
    <dgm:cxn modelId="{39AA1969-9819-AC49-8B03-429CB8C9D041}" type="presParOf" srcId="{A57CB377-5319-F84D-A6C0-E639D304B962}" destId="{727FFA88-2ECA-D94D-B9E6-108F0D3D1C92}" srcOrd="2" destOrd="0" presId="urn:microsoft.com/office/officeart/2005/8/layout/lProcess2"/>
    <dgm:cxn modelId="{B4B27467-EEEF-7A4A-A517-8B55920E14C6}" type="presParOf" srcId="{A57CB377-5319-F84D-A6C0-E639D304B962}" destId="{3FA24782-04B5-D64F-95FC-1F2812D7993E}" srcOrd="3" destOrd="0" presId="urn:microsoft.com/office/officeart/2005/8/layout/lProcess2"/>
    <dgm:cxn modelId="{E7FBEACE-E7C1-BB4A-86D2-76D1CC035E5E}" type="presParOf" srcId="{A57CB377-5319-F84D-A6C0-E639D304B962}" destId="{77135DB9-D9A3-F447-AE99-CF6139E6EC62}" srcOrd="4" destOrd="0" presId="urn:microsoft.com/office/officeart/2005/8/layout/lProcess2"/>
    <dgm:cxn modelId="{84263B5D-654B-7B4C-8FE1-0856BFB993D2}" type="presParOf" srcId="{A57CB377-5319-F84D-A6C0-E639D304B962}" destId="{B6ADD644-6CAA-464E-AA59-8264F4BD929D}" srcOrd="5" destOrd="0" presId="urn:microsoft.com/office/officeart/2005/8/layout/lProcess2"/>
    <dgm:cxn modelId="{2C02565D-FCAA-DB40-8D9C-1D3D2E322E7D}" type="presParOf" srcId="{A57CB377-5319-F84D-A6C0-E639D304B962}" destId="{75FFD681-86E0-B24A-A56F-CD37E876982C}" srcOrd="6" destOrd="0" presId="urn:microsoft.com/office/officeart/2005/8/layout/lProcess2"/>
    <dgm:cxn modelId="{D09EE534-F3D0-AA4C-A3F0-B186CF639D34}" type="presParOf" srcId="{73392A8B-AD88-8443-A31B-861BEC406D50}" destId="{8C1178FB-14CC-C940-A77E-162C97C5AABC}" srcOrd="3" destOrd="0" presId="urn:microsoft.com/office/officeart/2005/8/layout/lProcess2"/>
    <dgm:cxn modelId="{A6EA5777-E72D-1540-B6D9-CB7E71C332E9}" type="presParOf" srcId="{73392A8B-AD88-8443-A31B-861BEC406D50}" destId="{1DE02A89-0249-7C41-AEFD-EE77DECADC78}" srcOrd="4" destOrd="0" presId="urn:microsoft.com/office/officeart/2005/8/layout/lProcess2"/>
    <dgm:cxn modelId="{97745760-2904-CF44-B404-6CC5740D8396}" type="presParOf" srcId="{1DE02A89-0249-7C41-AEFD-EE77DECADC78}" destId="{D999A510-02F5-3740-8018-719AB010043D}" srcOrd="0" destOrd="0" presId="urn:microsoft.com/office/officeart/2005/8/layout/lProcess2"/>
    <dgm:cxn modelId="{1CFBB858-342A-BF46-8266-179B3CF8274D}" type="presParOf" srcId="{1DE02A89-0249-7C41-AEFD-EE77DECADC78}" destId="{7E7F7262-9CDD-4E44-A9E3-ED004DC27791}" srcOrd="1" destOrd="0" presId="urn:microsoft.com/office/officeart/2005/8/layout/lProcess2"/>
    <dgm:cxn modelId="{9DE21E70-E61A-FB4F-952A-56F3280F9B7C}" type="presParOf" srcId="{1DE02A89-0249-7C41-AEFD-EE77DECADC78}" destId="{19060AA0-A1DE-A94C-B2A5-34C7A69D201D}" srcOrd="2" destOrd="0" presId="urn:microsoft.com/office/officeart/2005/8/layout/lProcess2"/>
    <dgm:cxn modelId="{70FD56AE-CC66-6E4E-A910-BF73257D43A5}" type="presParOf" srcId="{19060AA0-A1DE-A94C-B2A5-34C7A69D201D}" destId="{CC05528E-E584-3D4F-92DC-E67BC22A89B9}" srcOrd="0" destOrd="0" presId="urn:microsoft.com/office/officeart/2005/8/layout/lProcess2"/>
    <dgm:cxn modelId="{CA53FC6B-ED66-C645-9802-1AC35C3CC18B}" type="presParOf" srcId="{CC05528E-E584-3D4F-92DC-E67BC22A89B9}" destId="{89512D91-C8FB-194B-A60D-B560A0699289}" srcOrd="0" destOrd="0" presId="urn:microsoft.com/office/officeart/2005/8/layout/lProcess2"/>
    <dgm:cxn modelId="{CD4A18CA-8A6C-424F-99D1-E3F105DD9CE4}" type="presParOf" srcId="{CC05528E-E584-3D4F-92DC-E67BC22A89B9}" destId="{632CE5A3-10C2-9F4A-8994-7AF6696F2EF0}" srcOrd="1" destOrd="0" presId="urn:microsoft.com/office/officeart/2005/8/layout/lProcess2"/>
    <dgm:cxn modelId="{A73E572D-D31E-0144-AF10-03B4FB852C52}" type="presParOf" srcId="{CC05528E-E584-3D4F-92DC-E67BC22A89B9}" destId="{87B180BE-25C8-5D48-82B0-E801AA6F48C0}" srcOrd="2" destOrd="0" presId="urn:microsoft.com/office/officeart/2005/8/layout/lProcess2"/>
    <dgm:cxn modelId="{006551CA-F6B3-FE49-A26D-3BFAADD7D15D}" type="presParOf" srcId="{CC05528E-E584-3D4F-92DC-E67BC22A89B9}" destId="{96705BA7-EA49-CF43-8589-CDD0C13D9D99}" srcOrd="3" destOrd="0" presId="urn:microsoft.com/office/officeart/2005/8/layout/lProcess2"/>
    <dgm:cxn modelId="{A94AE81B-1201-3E44-81C7-B2196663F35A}" type="presParOf" srcId="{CC05528E-E584-3D4F-92DC-E67BC22A89B9}" destId="{556B2100-333F-694E-8AF3-0EA4A6D1BA25}" srcOrd="4" destOrd="0" presId="urn:microsoft.com/office/officeart/2005/8/layout/lProcess2"/>
    <dgm:cxn modelId="{8138B78C-220E-7040-9C7D-9BE9C7E6000F}" type="presParOf" srcId="{73392A8B-AD88-8443-A31B-861BEC406D50}" destId="{3980BD72-E050-7644-AFDC-9084B052F7E9}" srcOrd="5" destOrd="0" presId="urn:microsoft.com/office/officeart/2005/8/layout/lProcess2"/>
    <dgm:cxn modelId="{BEEB31BA-404B-CF4F-B008-469E0C365E72}" type="presParOf" srcId="{73392A8B-AD88-8443-A31B-861BEC406D50}" destId="{FB2BD231-4867-C642-BE74-0FAFFDF8AB05}" srcOrd="6" destOrd="0" presId="urn:microsoft.com/office/officeart/2005/8/layout/lProcess2"/>
    <dgm:cxn modelId="{E7CD96B3-16F6-9F48-BD95-EC0FB776D24E}" type="presParOf" srcId="{FB2BD231-4867-C642-BE74-0FAFFDF8AB05}" destId="{C357CF67-5C53-4C4E-BB9D-7291FACB65B0}" srcOrd="0" destOrd="0" presId="urn:microsoft.com/office/officeart/2005/8/layout/lProcess2"/>
    <dgm:cxn modelId="{DF025E09-0037-0D41-BD5C-6D754DAEA4FC}" type="presParOf" srcId="{FB2BD231-4867-C642-BE74-0FAFFDF8AB05}" destId="{B35B3DD0-0403-5E49-BFD2-711FE6934532}" srcOrd="1" destOrd="0" presId="urn:microsoft.com/office/officeart/2005/8/layout/lProcess2"/>
    <dgm:cxn modelId="{BB4CBF30-F58B-3A42-A525-B1C5F5121E78}" type="presParOf" srcId="{FB2BD231-4867-C642-BE74-0FAFFDF8AB05}" destId="{93D417A2-0C17-DE4F-8CB8-B75EC9E39256}" srcOrd="2" destOrd="0" presId="urn:microsoft.com/office/officeart/2005/8/layout/lProcess2"/>
    <dgm:cxn modelId="{448A34E4-816B-1F4B-9008-05897EE019B0}" type="presParOf" srcId="{93D417A2-0C17-DE4F-8CB8-B75EC9E39256}" destId="{734D4A4E-9C80-8749-8612-BFA713BFEF38}" srcOrd="0" destOrd="0" presId="urn:microsoft.com/office/officeart/2005/8/layout/lProcess2"/>
    <dgm:cxn modelId="{0465EE37-CB17-BC45-9AAC-15A3C23E60FD}" type="presParOf" srcId="{734D4A4E-9C80-8749-8612-BFA713BFEF38}" destId="{10492332-8ADD-A649-8C00-07F3E1C8B6A6}" srcOrd="0" destOrd="0" presId="urn:microsoft.com/office/officeart/2005/8/layout/lProcess2"/>
    <dgm:cxn modelId="{A12B44A0-2E17-C244-B37A-E9AA88408AAA}" type="presParOf" srcId="{734D4A4E-9C80-8749-8612-BFA713BFEF38}" destId="{A95CEC5F-DFCB-7D4D-9E0D-13A662AF27C3}" srcOrd="1" destOrd="0" presId="urn:microsoft.com/office/officeart/2005/8/layout/lProcess2"/>
    <dgm:cxn modelId="{2247D104-609A-834A-841C-5D62DAC69225}" type="presParOf" srcId="{734D4A4E-9C80-8749-8612-BFA713BFEF38}" destId="{11A60A11-F956-1C4B-9B52-160010F85BE9}" srcOrd="2" destOrd="0" presId="urn:microsoft.com/office/officeart/2005/8/layout/lProcess2"/>
    <dgm:cxn modelId="{CEF5D29A-2817-804B-B53D-19019E447075}" type="presParOf" srcId="{73392A8B-AD88-8443-A31B-861BEC406D50}" destId="{EFEA655B-DA1E-7442-83A1-C22EDAC6F06C}" srcOrd="7" destOrd="0" presId="urn:microsoft.com/office/officeart/2005/8/layout/lProcess2"/>
    <dgm:cxn modelId="{FE629713-DF0E-E84E-A43E-5ECD5B2355CF}" type="presParOf" srcId="{73392A8B-AD88-8443-A31B-861BEC406D50}" destId="{67A21BE1-8041-5B4D-835D-783A5573FF4E}" srcOrd="8" destOrd="0" presId="urn:microsoft.com/office/officeart/2005/8/layout/lProcess2"/>
    <dgm:cxn modelId="{9CE20D62-818D-A041-9DFA-9B04524915B6}" type="presParOf" srcId="{67A21BE1-8041-5B4D-835D-783A5573FF4E}" destId="{902CEAA8-B707-944A-8B5E-C46CB51D6981}" srcOrd="0" destOrd="0" presId="urn:microsoft.com/office/officeart/2005/8/layout/lProcess2"/>
    <dgm:cxn modelId="{112C7BA6-78FB-594A-B992-F0E42639667B}" type="presParOf" srcId="{67A21BE1-8041-5B4D-835D-783A5573FF4E}" destId="{732E0D75-6ECD-094D-B259-861373D018F1}" srcOrd="1" destOrd="0" presId="urn:microsoft.com/office/officeart/2005/8/layout/lProcess2"/>
    <dgm:cxn modelId="{F963BB9F-6FB3-3D4C-BADA-6E17F9FA156A}" type="presParOf" srcId="{67A21BE1-8041-5B4D-835D-783A5573FF4E}" destId="{72E1764A-06B6-0741-9298-E356FDCDCB6E}" srcOrd="2" destOrd="0" presId="urn:microsoft.com/office/officeart/2005/8/layout/lProcess2"/>
    <dgm:cxn modelId="{F4815759-554A-1D43-AF24-B7E181728425}" type="presParOf" srcId="{72E1764A-06B6-0741-9298-E356FDCDCB6E}" destId="{96988BC0-AE21-C340-85F8-277D58A4A892}" srcOrd="0" destOrd="0" presId="urn:microsoft.com/office/officeart/2005/8/layout/lProcess2"/>
    <dgm:cxn modelId="{778497C4-ECD0-3A43-9CBF-0E0BAE697B5B}" type="presParOf" srcId="{96988BC0-AE21-C340-85F8-277D58A4A892}" destId="{06F50F74-D1E4-8F42-BEC9-916356E5EB18}" srcOrd="0" destOrd="0" presId="urn:microsoft.com/office/officeart/2005/8/layout/lProcess2"/>
    <dgm:cxn modelId="{CEF48F67-B9A6-D141-B6A3-589FE45CDEB1}" type="presParOf" srcId="{96988BC0-AE21-C340-85F8-277D58A4A892}" destId="{C9CDF34B-CBD3-CE4F-93C9-943B8197862A}" srcOrd="1" destOrd="0" presId="urn:microsoft.com/office/officeart/2005/8/layout/lProcess2"/>
    <dgm:cxn modelId="{F2A23132-41D9-F144-A499-72CA864642E0}" type="presParOf" srcId="{96988BC0-AE21-C340-85F8-277D58A4A892}" destId="{75B6DB83-B7A8-C641-B2E3-7A7B91BFF88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A3AEF9-DA9F-324B-BF56-BBE14252F3A8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41337A-8518-F247-9739-D1B3FC6A0EC1}">
      <dgm:prSet phldrT="[Text]"/>
      <dgm:spPr/>
      <dgm:t>
        <a:bodyPr/>
        <a:lstStyle/>
        <a:p>
          <a:r>
            <a:rPr lang="en-US" dirty="0" smtClean="0"/>
            <a:t>You create tracking phone number for a Business Partner</a:t>
          </a:r>
          <a:endParaRPr lang="en-US" dirty="0"/>
        </a:p>
      </dgm:t>
    </dgm:pt>
    <dgm:pt modelId="{53E78752-21BE-0549-A528-87D6C8CA9A28}" type="parTrans" cxnId="{86D15137-8CFD-AD44-A800-B912FFBE90CD}">
      <dgm:prSet/>
      <dgm:spPr/>
      <dgm:t>
        <a:bodyPr/>
        <a:lstStyle/>
        <a:p>
          <a:endParaRPr lang="en-US"/>
        </a:p>
      </dgm:t>
    </dgm:pt>
    <dgm:pt modelId="{05954B14-E1D5-F345-92B5-C1921C220DAE}" type="sibTrans" cxnId="{86D15137-8CFD-AD44-A800-B912FFBE90CD}">
      <dgm:prSet/>
      <dgm:spPr/>
      <dgm:t>
        <a:bodyPr/>
        <a:lstStyle/>
        <a:p>
          <a:endParaRPr lang="en-US"/>
        </a:p>
      </dgm:t>
    </dgm:pt>
    <dgm:pt modelId="{2D8B8419-83E1-0A46-A1DD-BBD8A4EF9E9F}">
      <dgm:prSet phldrT="[Text]"/>
      <dgm:spPr/>
      <dgm:t>
        <a:bodyPr/>
        <a:lstStyle/>
        <a:p>
          <a:r>
            <a:rPr lang="en-US" dirty="0" smtClean="0"/>
            <a:t>Business Partner markets your service using tracking phone number to its customers</a:t>
          </a:r>
        </a:p>
      </dgm:t>
    </dgm:pt>
    <dgm:pt modelId="{EE3073E1-51E7-424F-A8F7-D73969CDCA6E}" type="parTrans" cxnId="{2E7FEF39-CC5D-344E-9A70-943E8FE7960C}">
      <dgm:prSet/>
      <dgm:spPr/>
      <dgm:t>
        <a:bodyPr/>
        <a:lstStyle/>
        <a:p>
          <a:endParaRPr lang="en-US"/>
        </a:p>
      </dgm:t>
    </dgm:pt>
    <dgm:pt modelId="{76567282-61A6-D342-A7A5-6FD6DDF8F2A8}" type="sibTrans" cxnId="{2E7FEF39-CC5D-344E-9A70-943E8FE7960C}">
      <dgm:prSet/>
      <dgm:spPr/>
      <dgm:t>
        <a:bodyPr/>
        <a:lstStyle/>
        <a:p>
          <a:endParaRPr lang="en-US"/>
        </a:p>
      </dgm:t>
    </dgm:pt>
    <dgm:pt modelId="{E6BE6781-89C9-834F-9C51-7467069F8148}">
      <dgm:prSet phldrT="[Text]"/>
      <dgm:spPr/>
      <dgm:t>
        <a:bodyPr/>
        <a:lstStyle/>
        <a:p>
          <a:r>
            <a:rPr lang="en-US" dirty="0" smtClean="0"/>
            <a:t>You connect leads to jobs in QuickBooks</a:t>
          </a:r>
        </a:p>
      </dgm:t>
    </dgm:pt>
    <dgm:pt modelId="{A4DAF9E6-CA39-4040-8A10-AFB152CC7956}" type="parTrans" cxnId="{D9E4340C-A662-0744-A5C0-3F927D788600}">
      <dgm:prSet/>
      <dgm:spPr/>
      <dgm:t>
        <a:bodyPr/>
        <a:lstStyle/>
        <a:p>
          <a:endParaRPr lang="en-US"/>
        </a:p>
      </dgm:t>
    </dgm:pt>
    <dgm:pt modelId="{CB0E731D-B367-2949-8B62-B97E38B2E566}" type="sibTrans" cxnId="{D9E4340C-A662-0744-A5C0-3F927D788600}">
      <dgm:prSet/>
      <dgm:spPr/>
      <dgm:t>
        <a:bodyPr/>
        <a:lstStyle/>
        <a:p>
          <a:endParaRPr lang="en-US"/>
        </a:p>
      </dgm:t>
    </dgm:pt>
    <dgm:pt modelId="{F26D5C06-5C54-9641-BD46-4E933D1296AF}">
      <dgm:prSet phldrT="[Text]"/>
      <dgm:spPr/>
      <dgm:t>
        <a:bodyPr/>
        <a:lstStyle/>
        <a:p>
          <a:r>
            <a:rPr lang="en-US" dirty="0" smtClean="0"/>
            <a:t>Leads Central calculates commissions for Business Partner</a:t>
          </a:r>
        </a:p>
      </dgm:t>
    </dgm:pt>
    <dgm:pt modelId="{2B8FCAC4-0019-6748-BBAA-97BF8724ED42}" type="parTrans" cxnId="{E48BD4AC-C765-D444-8A08-1585C96EED72}">
      <dgm:prSet/>
      <dgm:spPr/>
      <dgm:t>
        <a:bodyPr/>
        <a:lstStyle/>
        <a:p>
          <a:endParaRPr lang="en-US"/>
        </a:p>
      </dgm:t>
    </dgm:pt>
    <dgm:pt modelId="{825193F3-B78D-1E4D-8979-7C7E02349421}" type="sibTrans" cxnId="{E48BD4AC-C765-D444-8A08-1585C96EED72}">
      <dgm:prSet/>
      <dgm:spPr/>
      <dgm:t>
        <a:bodyPr/>
        <a:lstStyle/>
        <a:p>
          <a:endParaRPr lang="en-US"/>
        </a:p>
      </dgm:t>
    </dgm:pt>
    <dgm:pt modelId="{E17523BF-8554-2E4C-9A3C-06E4BB7A8783}">
      <dgm:prSet phldrT="[Text]"/>
      <dgm:spPr/>
      <dgm:t>
        <a:bodyPr/>
        <a:lstStyle/>
        <a:p>
          <a:r>
            <a:rPr lang="en-US" dirty="0" smtClean="0"/>
            <a:t>Business Partner can review leads they generated and commissions owed in Lead Central</a:t>
          </a:r>
        </a:p>
      </dgm:t>
    </dgm:pt>
    <dgm:pt modelId="{517444DD-C7BB-0C4C-A89E-0C758DC8D7F5}" type="parTrans" cxnId="{FF920CBF-44B1-6F4F-A5B9-034FFFFBC64B}">
      <dgm:prSet/>
      <dgm:spPr/>
      <dgm:t>
        <a:bodyPr/>
        <a:lstStyle/>
        <a:p>
          <a:endParaRPr lang="en-US"/>
        </a:p>
      </dgm:t>
    </dgm:pt>
    <dgm:pt modelId="{6FC2E3C8-FC3D-B64D-92E0-B47FCF76BBE3}" type="sibTrans" cxnId="{FF920CBF-44B1-6F4F-A5B9-034FFFFBC64B}">
      <dgm:prSet/>
      <dgm:spPr/>
      <dgm:t>
        <a:bodyPr/>
        <a:lstStyle/>
        <a:p>
          <a:endParaRPr lang="en-US"/>
        </a:p>
      </dgm:t>
    </dgm:pt>
    <dgm:pt modelId="{911F9793-E2F1-D24A-A2BE-DE97C2AE1699}" type="pres">
      <dgm:prSet presAssocID="{2BA3AEF9-DA9F-324B-BF56-BBE14252F3A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365010-35FE-0942-8E7D-1CAD686B137C}" type="pres">
      <dgm:prSet presAssocID="{2BA3AEF9-DA9F-324B-BF56-BBE14252F3A8}" presName="dummyMaxCanvas" presStyleCnt="0">
        <dgm:presLayoutVars/>
      </dgm:prSet>
      <dgm:spPr/>
    </dgm:pt>
    <dgm:pt modelId="{4AC4296D-0F78-F040-8EEC-1E742CA17653}" type="pres">
      <dgm:prSet presAssocID="{2BA3AEF9-DA9F-324B-BF56-BBE14252F3A8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DEEC5B-4217-E044-A9B5-D2497525FA82}" type="pres">
      <dgm:prSet presAssocID="{2BA3AEF9-DA9F-324B-BF56-BBE14252F3A8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4C3C8-B65D-164F-A3AB-3BCEA7266EA3}" type="pres">
      <dgm:prSet presAssocID="{2BA3AEF9-DA9F-324B-BF56-BBE14252F3A8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17505-7307-ED43-85C6-A2AD82B955F8}" type="pres">
      <dgm:prSet presAssocID="{2BA3AEF9-DA9F-324B-BF56-BBE14252F3A8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4CC29-A4F0-9644-A9F9-F8CB6A3DA55C}" type="pres">
      <dgm:prSet presAssocID="{2BA3AEF9-DA9F-324B-BF56-BBE14252F3A8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68B58C-BE10-6041-81EE-020F35917883}" type="pres">
      <dgm:prSet presAssocID="{2BA3AEF9-DA9F-324B-BF56-BBE14252F3A8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D9028-1BBE-194D-A88B-5E536DE5CAF9}" type="pres">
      <dgm:prSet presAssocID="{2BA3AEF9-DA9F-324B-BF56-BBE14252F3A8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CC43E-40BE-A146-8F35-7780FBA42CB7}" type="pres">
      <dgm:prSet presAssocID="{2BA3AEF9-DA9F-324B-BF56-BBE14252F3A8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AD7AC-EF8C-3444-88BA-9599BA7DA930}" type="pres">
      <dgm:prSet presAssocID="{2BA3AEF9-DA9F-324B-BF56-BBE14252F3A8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4E1063-61BC-D140-BC69-4BFC2147740D}" type="pres">
      <dgm:prSet presAssocID="{2BA3AEF9-DA9F-324B-BF56-BBE14252F3A8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DB84C-5620-434D-9B43-8C62F8C30644}" type="pres">
      <dgm:prSet presAssocID="{2BA3AEF9-DA9F-324B-BF56-BBE14252F3A8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FA203-89CB-EB47-B15B-3B2C1C1AA738}" type="pres">
      <dgm:prSet presAssocID="{2BA3AEF9-DA9F-324B-BF56-BBE14252F3A8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C0971-40F4-6A40-8540-3B139F1D46EB}" type="pres">
      <dgm:prSet presAssocID="{2BA3AEF9-DA9F-324B-BF56-BBE14252F3A8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C4D46-E147-5F4F-8070-9215D6D680B7}" type="pres">
      <dgm:prSet presAssocID="{2BA3AEF9-DA9F-324B-BF56-BBE14252F3A8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D609C5-9B0D-EF47-A56A-CB08E5570F17}" type="presOf" srcId="{E17523BF-8554-2E4C-9A3C-06E4BB7A8783}" destId="{C71C4D46-E147-5F4F-8070-9215D6D680B7}" srcOrd="1" destOrd="0" presId="urn:microsoft.com/office/officeart/2005/8/layout/vProcess5"/>
    <dgm:cxn modelId="{86D15137-8CFD-AD44-A800-B912FFBE90CD}" srcId="{2BA3AEF9-DA9F-324B-BF56-BBE14252F3A8}" destId="{FD41337A-8518-F247-9739-D1B3FC6A0EC1}" srcOrd="0" destOrd="0" parTransId="{53E78752-21BE-0549-A528-87D6C8CA9A28}" sibTransId="{05954B14-E1D5-F345-92B5-C1921C220DAE}"/>
    <dgm:cxn modelId="{209B7FE8-D54C-EA4B-9A41-63D86B46B52E}" type="presOf" srcId="{E6BE6781-89C9-834F-9C51-7467069F8148}" destId="{5374C3C8-B65D-164F-A3AB-3BCEA7266EA3}" srcOrd="0" destOrd="0" presId="urn:microsoft.com/office/officeart/2005/8/layout/vProcess5"/>
    <dgm:cxn modelId="{C93945C8-2B8A-3E42-95C6-67D7CB061CC6}" type="presOf" srcId="{05954B14-E1D5-F345-92B5-C1921C220DAE}" destId="{5968B58C-BE10-6041-81EE-020F35917883}" srcOrd="0" destOrd="0" presId="urn:microsoft.com/office/officeart/2005/8/layout/vProcess5"/>
    <dgm:cxn modelId="{FF920CBF-44B1-6F4F-A5B9-034FFFFBC64B}" srcId="{2BA3AEF9-DA9F-324B-BF56-BBE14252F3A8}" destId="{E17523BF-8554-2E4C-9A3C-06E4BB7A8783}" srcOrd="4" destOrd="0" parTransId="{517444DD-C7BB-0C4C-A89E-0C758DC8D7F5}" sibTransId="{6FC2E3C8-FC3D-B64D-92E0-B47FCF76BBE3}"/>
    <dgm:cxn modelId="{698855ED-8DF1-B641-8C64-4304602DD623}" type="presOf" srcId="{2D8B8419-83E1-0A46-A1DD-BBD8A4EF9E9F}" destId="{735DB84C-5620-434D-9B43-8C62F8C30644}" srcOrd="1" destOrd="0" presId="urn:microsoft.com/office/officeart/2005/8/layout/vProcess5"/>
    <dgm:cxn modelId="{A538FA89-0AC2-C045-8D3D-E9ADCA4A93F7}" type="presOf" srcId="{F26D5C06-5C54-9641-BD46-4E933D1296AF}" destId="{CFA17505-7307-ED43-85C6-A2AD82B955F8}" srcOrd="0" destOrd="0" presId="urn:microsoft.com/office/officeart/2005/8/layout/vProcess5"/>
    <dgm:cxn modelId="{2E7FEF39-CC5D-344E-9A70-943E8FE7960C}" srcId="{2BA3AEF9-DA9F-324B-BF56-BBE14252F3A8}" destId="{2D8B8419-83E1-0A46-A1DD-BBD8A4EF9E9F}" srcOrd="1" destOrd="0" parTransId="{EE3073E1-51E7-424F-A8F7-D73969CDCA6E}" sibTransId="{76567282-61A6-D342-A7A5-6FD6DDF8F2A8}"/>
    <dgm:cxn modelId="{1E631981-BA11-D14C-B460-56A22258D190}" type="presOf" srcId="{FD41337A-8518-F247-9739-D1B3FC6A0EC1}" destId="{D14E1063-61BC-D140-BC69-4BFC2147740D}" srcOrd="1" destOrd="0" presId="urn:microsoft.com/office/officeart/2005/8/layout/vProcess5"/>
    <dgm:cxn modelId="{925A586B-ECCF-9C48-91FD-48A2825DDB91}" type="presOf" srcId="{CB0E731D-B367-2949-8B62-B97E38B2E566}" destId="{82CCC43E-40BE-A146-8F35-7780FBA42CB7}" srcOrd="0" destOrd="0" presId="urn:microsoft.com/office/officeart/2005/8/layout/vProcess5"/>
    <dgm:cxn modelId="{37E10625-3F93-9B41-A40C-FD097D8CD317}" type="presOf" srcId="{825193F3-B78D-1E4D-8979-7C7E02349421}" destId="{820AD7AC-EF8C-3444-88BA-9599BA7DA930}" srcOrd="0" destOrd="0" presId="urn:microsoft.com/office/officeart/2005/8/layout/vProcess5"/>
    <dgm:cxn modelId="{B457A363-6D78-A540-B0AE-C02DFD964ADB}" type="presOf" srcId="{76567282-61A6-D342-A7A5-6FD6DDF8F2A8}" destId="{F04D9028-1BBE-194D-A88B-5E536DE5CAF9}" srcOrd="0" destOrd="0" presId="urn:microsoft.com/office/officeart/2005/8/layout/vProcess5"/>
    <dgm:cxn modelId="{E7F7C6C6-1279-D84D-BA63-613E21C8AFBD}" type="presOf" srcId="{2BA3AEF9-DA9F-324B-BF56-BBE14252F3A8}" destId="{911F9793-E2F1-D24A-A2BE-DE97C2AE1699}" srcOrd="0" destOrd="0" presId="urn:microsoft.com/office/officeart/2005/8/layout/vProcess5"/>
    <dgm:cxn modelId="{D9E4340C-A662-0744-A5C0-3F927D788600}" srcId="{2BA3AEF9-DA9F-324B-BF56-BBE14252F3A8}" destId="{E6BE6781-89C9-834F-9C51-7467069F8148}" srcOrd="2" destOrd="0" parTransId="{A4DAF9E6-CA39-4040-8A10-AFB152CC7956}" sibTransId="{CB0E731D-B367-2949-8B62-B97E38B2E566}"/>
    <dgm:cxn modelId="{2ED77644-A3A1-8E42-82EB-B4C51023E12C}" type="presOf" srcId="{2D8B8419-83E1-0A46-A1DD-BBD8A4EF9E9F}" destId="{05DEEC5B-4217-E044-A9B5-D2497525FA82}" srcOrd="0" destOrd="0" presId="urn:microsoft.com/office/officeart/2005/8/layout/vProcess5"/>
    <dgm:cxn modelId="{037A4FC5-0050-5641-8924-21FBA66B83BF}" type="presOf" srcId="{F26D5C06-5C54-9641-BD46-4E933D1296AF}" destId="{010C0971-40F4-6A40-8540-3B139F1D46EB}" srcOrd="1" destOrd="0" presId="urn:microsoft.com/office/officeart/2005/8/layout/vProcess5"/>
    <dgm:cxn modelId="{AB0DA88B-7134-C643-B468-DED62DC72807}" type="presOf" srcId="{E6BE6781-89C9-834F-9C51-7467069F8148}" destId="{EFAFA203-89CB-EB47-B15B-3B2C1C1AA738}" srcOrd="1" destOrd="0" presId="urn:microsoft.com/office/officeart/2005/8/layout/vProcess5"/>
    <dgm:cxn modelId="{B2000ACC-517D-C347-A909-495F8F576F74}" type="presOf" srcId="{E17523BF-8554-2E4C-9A3C-06E4BB7A8783}" destId="{D5B4CC29-A4F0-9644-A9F9-F8CB6A3DA55C}" srcOrd="0" destOrd="0" presId="urn:microsoft.com/office/officeart/2005/8/layout/vProcess5"/>
    <dgm:cxn modelId="{E48BD4AC-C765-D444-8A08-1585C96EED72}" srcId="{2BA3AEF9-DA9F-324B-BF56-BBE14252F3A8}" destId="{F26D5C06-5C54-9641-BD46-4E933D1296AF}" srcOrd="3" destOrd="0" parTransId="{2B8FCAC4-0019-6748-BBAA-97BF8724ED42}" sibTransId="{825193F3-B78D-1E4D-8979-7C7E02349421}"/>
    <dgm:cxn modelId="{0500837B-4580-3B46-B6DB-09EB3166B508}" type="presOf" srcId="{FD41337A-8518-F247-9739-D1B3FC6A0EC1}" destId="{4AC4296D-0F78-F040-8EEC-1E742CA17653}" srcOrd="0" destOrd="0" presId="urn:microsoft.com/office/officeart/2005/8/layout/vProcess5"/>
    <dgm:cxn modelId="{C32320B9-3ABF-0D4B-B053-27D289DD0DF6}" type="presParOf" srcId="{911F9793-E2F1-D24A-A2BE-DE97C2AE1699}" destId="{ED365010-35FE-0942-8E7D-1CAD686B137C}" srcOrd="0" destOrd="0" presId="urn:microsoft.com/office/officeart/2005/8/layout/vProcess5"/>
    <dgm:cxn modelId="{B5C0E6C7-F967-0E42-8E9B-5B69DBD24305}" type="presParOf" srcId="{911F9793-E2F1-D24A-A2BE-DE97C2AE1699}" destId="{4AC4296D-0F78-F040-8EEC-1E742CA17653}" srcOrd="1" destOrd="0" presId="urn:microsoft.com/office/officeart/2005/8/layout/vProcess5"/>
    <dgm:cxn modelId="{500AFA63-C07F-8848-B418-8C01125576FF}" type="presParOf" srcId="{911F9793-E2F1-D24A-A2BE-DE97C2AE1699}" destId="{05DEEC5B-4217-E044-A9B5-D2497525FA82}" srcOrd="2" destOrd="0" presId="urn:microsoft.com/office/officeart/2005/8/layout/vProcess5"/>
    <dgm:cxn modelId="{6828DFFA-5F98-6649-BC27-ED60AA11C78B}" type="presParOf" srcId="{911F9793-E2F1-D24A-A2BE-DE97C2AE1699}" destId="{5374C3C8-B65D-164F-A3AB-3BCEA7266EA3}" srcOrd="3" destOrd="0" presId="urn:microsoft.com/office/officeart/2005/8/layout/vProcess5"/>
    <dgm:cxn modelId="{517CEE25-F9A6-C345-A999-3EB82119C086}" type="presParOf" srcId="{911F9793-E2F1-D24A-A2BE-DE97C2AE1699}" destId="{CFA17505-7307-ED43-85C6-A2AD82B955F8}" srcOrd="4" destOrd="0" presId="urn:microsoft.com/office/officeart/2005/8/layout/vProcess5"/>
    <dgm:cxn modelId="{D3DA30A7-A068-D94B-9973-510567EFBC59}" type="presParOf" srcId="{911F9793-E2F1-D24A-A2BE-DE97C2AE1699}" destId="{D5B4CC29-A4F0-9644-A9F9-F8CB6A3DA55C}" srcOrd="5" destOrd="0" presId="urn:microsoft.com/office/officeart/2005/8/layout/vProcess5"/>
    <dgm:cxn modelId="{7F0E26FF-C159-804E-99F6-919BE41FA2F1}" type="presParOf" srcId="{911F9793-E2F1-D24A-A2BE-DE97C2AE1699}" destId="{5968B58C-BE10-6041-81EE-020F35917883}" srcOrd="6" destOrd="0" presId="urn:microsoft.com/office/officeart/2005/8/layout/vProcess5"/>
    <dgm:cxn modelId="{D2737549-ADD3-5749-8B4D-6A394DB756B2}" type="presParOf" srcId="{911F9793-E2F1-D24A-A2BE-DE97C2AE1699}" destId="{F04D9028-1BBE-194D-A88B-5E536DE5CAF9}" srcOrd="7" destOrd="0" presId="urn:microsoft.com/office/officeart/2005/8/layout/vProcess5"/>
    <dgm:cxn modelId="{F928EF80-B516-E340-ABD3-AC6C34F8D45D}" type="presParOf" srcId="{911F9793-E2F1-D24A-A2BE-DE97C2AE1699}" destId="{82CCC43E-40BE-A146-8F35-7780FBA42CB7}" srcOrd="8" destOrd="0" presId="urn:microsoft.com/office/officeart/2005/8/layout/vProcess5"/>
    <dgm:cxn modelId="{40FB70BC-AB6D-4B41-94D1-3F65BE0FEBF2}" type="presParOf" srcId="{911F9793-E2F1-D24A-A2BE-DE97C2AE1699}" destId="{820AD7AC-EF8C-3444-88BA-9599BA7DA930}" srcOrd="9" destOrd="0" presId="urn:microsoft.com/office/officeart/2005/8/layout/vProcess5"/>
    <dgm:cxn modelId="{5378EC40-AD3B-814B-8DFC-D2CAED742F7B}" type="presParOf" srcId="{911F9793-E2F1-D24A-A2BE-DE97C2AE1699}" destId="{D14E1063-61BC-D140-BC69-4BFC2147740D}" srcOrd="10" destOrd="0" presId="urn:microsoft.com/office/officeart/2005/8/layout/vProcess5"/>
    <dgm:cxn modelId="{77DD630D-C9CB-9F40-8FC5-7EAEDF875906}" type="presParOf" srcId="{911F9793-E2F1-D24A-A2BE-DE97C2AE1699}" destId="{735DB84C-5620-434D-9B43-8C62F8C30644}" srcOrd="11" destOrd="0" presId="urn:microsoft.com/office/officeart/2005/8/layout/vProcess5"/>
    <dgm:cxn modelId="{E484D1ED-E9BD-FA4D-B621-95BF8D18517C}" type="presParOf" srcId="{911F9793-E2F1-D24A-A2BE-DE97C2AE1699}" destId="{EFAFA203-89CB-EB47-B15B-3B2C1C1AA738}" srcOrd="12" destOrd="0" presId="urn:microsoft.com/office/officeart/2005/8/layout/vProcess5"/>
    <dgm:cxn modelId="{0A7AE66A-7FD8-FB4B-99D1-3602F54EEFCF}" type="presParOf" srcId="{911F9793-E2F1-D24A-A2BE-DE97C2AE1699}" destId="{010C0971-40F4-6A40-8540-3B139F1D46EB}" srcOrd="13" destOrd="0" presId="urn:microsoft.com/office/officeart/2005/8/layout/vProcess5"/>
    <dgm:cxn modelId="{F0A1E898-9092-0F4D-9B3F-DB1976401146}" type="presParOf" srcId="{911F9793-E2F1-D24A-A2BE-DE97C2AE1699}" destId="{C71C4D46-E147-5F4F-8070-9215D6D680B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A2D502-5BDD-1143-B58A-537472D719B8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993515-1B5A-774C-91E1-D98E7C0E612B}">
      <dgm:prSet phldrT="[Text]"/>
      <dgm:spPr/>
      <dgm:t>
        <a:bodyPr/>
        <a:lstStyle/>
        <a:p>
          <a:r>
            <a:rPr lang="en-US" dirty="0" smtClean="0"/>
            <a:t>Connects accounting with lead generation</a:t>
          </a:r>
          <a:endParaRPr lang="en-US" dirty="0"/>
        </a:p>
      </dgm:t>
    </dgm:pt>
    <dgm:pt modelId="{DAF31E18-2CFE-1845-8F01-937CB01F12E9}" type="parTrans" cxnId="{857E3CD8-7A5E-B44D-9A75-628FAF795756}">
      <dgm:prSet/>
      <dgm:spPr/>
      <dgm:t>
        <a:bodyPr/>
        <a:lstStyle/>
        <a:p>
          <a:endParaRPr lang="en-US"/>
        </a:p>
      </dgm:t>
    </dgm:pt>
    <dgm:pt modelId="{18A2B655-A7E0-904D-A57F-EBC2B8C1CDFB}" type="sibTrans" cxnId="{857E3CD8-7A5E-B44D-9A75-628FAF795756}">
      <dgm:prSet/>
      <dgm:spPr/>
      <dgm:t>
        <a:bodyPr/>
        <a:lstStyle/>
        <a:p>
          <a:endParaRPr lang="en-US"/>
        </a:p>
      </dgm:t>
    </dgm:pt>
    <dgm:pt modelId="{625ADF4D-574C-3F46-B4B6-F1D52B1E4161}">
      <dgm:prSet phldrT="[Text]"/>
      <dgm:spPr/>
      <dgm:t>
        <a:bodyPr/>
        <a:lstStyle/>
        <a:p>
          <a:r>
            <a:rPr lang="en-US" dirty="0" smtClean="0"/>
            <a:t>No need to buy expensive PBX equipment</a:t>
          </a:r>
          <a:endParaRPr lang="en-US" dirty="0"/>
        </a:p>
      </dgm:t>
    </dgm:pt>
    <dgm:pt modelId="{2CF3DAD6-94E7-3449-B582-3FC45AA8F191}" type="parTrans" cxnId="{0F2D91A5-145F-B346-90C4-EEA8CD11663E}">
      <dgm:prSet/>
      <dgm:spPr/>
      <dgm:t>
        <a:bodyPr/>
        <a:lstStyle/>
        <a:p>
          <a:endParaRPr lang="en-US"/>
        </a:p>
      </dgm:t>
    </dgm:pt>
    <dgm:pt modelId="{E6862FF5-6216-BA46-89DF-B25360BEADFF}" type="sibTrans" cxnId="{0F2D91A5-145F-B346-90C4-EEA8CD11663E}">
      <dgm:prSet/>
      <dgm:spPr/>
      <dgm:t>
        <a:bodyPr/>
        <a:lstStyle/>
        <a:p>
          <a:endParaRPr lang="en-US"/>
        </a:p>
      </dgm:t>
    </dgm:pt>
    <dgm:pt modelId="{9FA9C7B2-228C-3F48-B480-99EF8F135913}">
      <dgm:prSet phldrT="[Text]"/>
      <dgm:spPr/>
      <dgm:t>
        <a:bodyPr/>
        <a:lstStyle/>
        <a:p>
          <a:r>
            <a:rPr lang="en-US" dirty="0" smtClean="0"/>
            <a:t>Cost efficient</a:t>
          </a:r>
          <a:endParaRPr lang="en-US" dirty="0"/>
        </a:p>
      </dgm:t>
    </dgm:pt>
    <dgm:pt modelId="{3C00FC53-7DD4-274E-BD67-E971B210C479}" type="parTrans" cxnId="{8A336C73-9B64-9742-92DB-A449C56971E5}">
      <dgm:prSet/>
      <dgm:spPr/>
      <dgm:t>
        <a:bodyPr/>
        <a:lstStyle/>
        <a:p>
          <a:endParaRPr lang="en-US"/>
        </a:p>
      </dgm:t>
    </dgm:pt>
    <dgm:pt modelId="{B6BA569A-0F59-F047-9A0C-7D72648D91E4}" type="sibTrans" cxnId="{8A336C73-9B64-9742-92DB-A449C56971E5}">
      <dgm:prSet/>
      <dgm:spPr/>
      <dgm:t>
        <a:bodyPr/>
        <a:lstStyle/>
        <a:p>
          <a:endParaRPr lang="en-US"/>
        </a:p>
      </dgm:t>
    </dgm:pt>
    <dgm:pt modelId="{EC2DEEA4-730B-4646-8477-05B58E47734D}">
      <dgm:prSet phldrT="[Text]"/>
      <dgm:spPr/>
      <dgm:t>
        <a:bodyPr/>
        <a:lstStyle/>
        <a:p>
          <a:r>
            <a:rPr lang="en-US" dirty="0" smtClean="0"/>
            <a:t>Approved by Intuit</a:t>
          </a:r>
          <a:endParaRPr lang="en-US" dirty="0"/>
        </a:p>
      </dgm:t>
    </dgm:pt>
    <dgm:pt modelId="{E1A6234B-270C-D34D-A40A-25587894CF60}" type="parTrans" cxnId="{4231D008-B531-5E49-939C-5D5A0F41BFBB}">
      <dgm:prSet/>
      <dgm:spPr/>
      <dgm:t>
        <a:bodyPr/>
        <a:lstStyle/>
        <a:p>
          <a:endParaRPr lang="en-US"/>
        </a:p>
      </dgm:t>
    </dgm:pt>
    <dgm:pt modelId="{DD8A7478-140A-2F4E-85FF-64DD940E83BA}" type="sibTrans" cxnId="{4231D008-B531-5E49-939C-5D5A0F41BFBB}">
      <dgm:prSet/>
      <dgm:spPr/>
      <dgm:t>
        <a:bodyPr/>
        <a:lstStyle/>
        <a:p>
          <a:endParaRPr lang="en-US"/>
        </a:p>
      </dgm:t>
    </dgm:pt>
    <dgm:pt modelId="{C124AE9D-BEE7-D848-9F08-1135B6B413E3}">
      <dgm:prSet phldrT="[Text]"/>
      <dgm:spPr/>
      <dgm:t>
        <a:bodyPr/>
        <a:lstStyle/>
        <a:p>
          <a:r>
            <a:rPr lang="en-US" dirty="0" smtClean="0"/>
            <a:t>Web Based, Secure and Reliable</a:t>
          </a:r>
          <a:endParaRPr lang="en-US" dirty="0"/>
        </a:p>
      </dgm:t>
    </dgm:pt>
    <dgm:pt modelId="{DD072E65-DD47-BA41-9DA5-4D0D336E328E}" type="parTrans" cxnId="{C1B0A575-64AB-B348-8A43-A49295A65117}">
      <dgm:prSet/>
      <dgm:spPr/>
      <dgm:t>
        <a:bodyPr/>
        <a:lstStyle/>
        <a:p>
          <a:endParaRPr lang="en-US"/>
        </a:p>
      </dgm:t>
    </dgm:pt>
    <dgm:pt modelId="{AE13A008-2799-F649-B15B-07CB9A25DBBF}" type="sibTrans" cxnId="{C1B0A575-64AB-B348-8A43-A49295A65117}">
      <dgm:prSet/>
      <dgm:spPr/>
      <dgm:t>
        <a:bodyPr/>
        <a:lstStyle/>
        <a:p>
          <a:endParaRPr lang="en-US"/>
        </a:p>
      </dgm:t>
    </dgm:pt>
    <dgm:pt modelId="{81FC6842-91F0-3F4A-B3EE-B9184FB8D64F}" type="pres">
      <dgm:prSet presAssocID="{A5A2D502-5BDD-1143-B58A-537472D719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D8944D-EAED-064A-A80E-BC398E1243FB}" type="pres">
      <dgm:prSet presAssocID="{F6993515-1B5A-774C-91E1-D98E7C0E612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C48A6-91DC-D749-8C75-9B23EE32E8F5}" type="pres">
      <dgm:prSet presAssocID="{18A2B655-A7E0-904D-A57F-EBC2B8C1CDFB}" presName="spacer" presStyleCnt="0"/>
      <dgm:spPr/>
    </dgm:pt>
    <dgm:pt modelId="{3CC298C0-AA24-0249-B681-BCE4BCD73C7F}" type="pres">
      <dgm:prSet presAssocID="{625ADF4D-574C-3F46-B4B6-F1D52B1E416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A4825-EB81-BE42-A9F8-240058C5999C}" type="pres">
      <dgm:prSet presAssocID="{E6862FF5-6216-BA46-89DF-B25360BEADFF}" presName="spacer" presStyleCnt="0"/>
      <dgm:spPr/>
    </dgm:pt>
    <dgm:pt modelId="{44063F31-EEE1-914A-8299-44BECF03B55B}" type="pres">
      <dgm:prSet presAssocID="{9FA9C7B2-228C-3F48-B480-99EF8F13591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2F866F-A61A-DA44-994F-BA784603386D}" type="pres">
      <dgm:prSet presAssocID="{B6BA569A-0F59-F047-9A0C-7D72648D91E4}" presName="spacer" presStyleCnt="0"/>
      <dgm:spPr/>
    </dgm:pt>
    <dgm:pt modelId="{B2EB6541-E2DD-6042-9AFC-860DA9B06FD8}" type="pres">
      <dgm:prSet presAssocID="{EC2DEEA4-730B-4646-8477-05B58E47734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0EB0B-FFBB-C441-A7DE-8B43FCEDB4E8}" type="pres">
      <dgm:prSet presAssocID="{DD8A7478-140A-2F4E-85FF-64DD940E83BA}" presName="spacer" presStyleCnt="0"/>
      <dgm:spPr/>
    </dgm:pt>
    <dgm:pt modelId="{73B2417E-4DF0-4642-B666-D88436EEA5F2}" type="pres">
      <dgm:prSet presAssocID="{C124AE9D-BEE7-D848-9F08-1135B6B413E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336C73-9B64-9742-92DB-A449C56971E5}" srcId="{A5A2D502-5BDD-1143-B58A-537472D719B8}" destId="{9FA9C7B2-228C-3F48-B480-99EF8F135913}" srcOrd="2" destOrd="0" parTransId="{3C00FC53-7DD4-274E-BD67-E971B210C479}" sibTransId="{B6BA569A-0F59-F047-9A0C-7D72648D91E4}"/>
    <dgm:cxn modelId="{C1B0A575-64AB-B348-8A43-A49295A65117}" srcId="{A5A2D502-5BDD-1143-B58A-537472D719B8}" destId="{C124AE9D-BEE7-D848-9F08-1135B6B413E3}" srcOrd="4" destOrd="0" parTransId="{DD072E65-DD47-BA41-9DA5-4D0D336E328E}" sibTransId="{AE13A008-2799-F649-B15B-07CB9A25DBBF}"/>
    <dgm:cxn modelId="{D8D44974-21C5-5E47-981A-6B0D5654AF10}" type="presOf" srcId="{F6993515-1B5A-774C-91E1-D98E7C0E612B}" destId="{71D8944D-EAED-064A-A80E-BC398E1243FB}" srcOrd="0" destOrd="0" presId="urn:microsoft.com/office/officeart/2005/8/layout/vList2"/>
    <dgm:cxn modelId="{4231D008-B531-5E49-939C-5D5A0F41BFBB}" srcId="{A5A2D502-5BDD-1143-B58A-537472D719B8}" destId="{EC2DEEA4-730B-4646-8477-05B58E47734D}" srcOrd="3" destOrd="0" parTransId="{E1A6234B-270C-D34D-A40A-25587894CF60}" sibTransId="{DD8A7478-140A-2F4E-85FF-64DD940E83BA}"/>
    <dgm:cxn modelId="{88C460AA-D462-2840-9AFB-37B9CE9B0BA4}" type="presOf" srcId="{625ADF4D-574C-3F46-B4B6-F1D52B1E4161}" destId="{3CC298C0-AA24-0249-B681-BCE4BCD73C7F}" srcOrd="0" destOrd="0" presId="urn:microsoft.com/office/officeart/2005/8/layout/vList2"/>
    <dgm:cxn modelId="{0F2D91A5-145F-B346-90C4-EEA8CD11663E}" srcId="{A5A2D502-5BDD-1143-B58A-537472D719B8}" destId="{625ADF4D-574C-3F46-B4B6-F1D52B1E4161}" srcOrd="1" destOrd="0" parTransId="{2CF3DAD6-94E7-3449-B582-3FC45AA8F191}" sibTransId="{E6862FF5-6216-BA46-89DF-B25360BEADFF}"/>
    <dgm:cxn modelId="{5739F9C2-4484-E841-A11D-C224CB5789BC}" type="presOf" srcId="{9FA9C7B2-228C-3F48-B480-99EF8F135913}" destId="{44063F31-EEE1-914A-8299-44BECF03B55B}" srcOrd="0" destOrd="0" presId="urn:microsoft.com/office/officeart/2005/8/layout/vList2"/>
    <dgm:cxn modelId="{DEBA67F3-6DBD-9341-A02E-14018B999FE6}" type="presOf" srcId="{EC2DEEA4-730B-4646-8477-05B58E47734D}" destId="{B2EB6541-E2DD-6042-9AFC-860DA9B06FD8}" srcOrd="0" destOrd="0" presId="urn:microsoft.com/office/officeart/2005/8/layout/vList2"/>
    <dgm:cxn modelId="{B9C44848-CADE-1B48-9116-E92F35800D53}" type="presOf" srcId="{A5A2D502-5BDD-1143-B58A-537472D719B8}" destId="{81FC6842-91F0-3F4A-B3EE-B9184FB8D64F}" srcOrd="0" destOrd="0" presId="urn:microsoft.com/office/officeart/2005/8/layout/vList2"/>
    <dgm:cxn modelId="{857E3CD8-7A5E-B44D-9A75-628FAF795756}" srcId="{A5A2D502-5BDD-1143-B58A-537472D719B8}" destId="{F6993515-1B5A-774C-91E1-D98E7C0E612B}" srcOrd="0" destOrd="0" parTransId="{DAF31E18-2CFE-1845-8F01-937CB01F12E9}" sibTransId="{18A2B655-A7E0-904D-A57F-EBC2B8C1CDFB}"/>
    <dgm:cxn modelId="{D1DF3355-89B3-F344-B7A6-28A9E1DBCDB9}" type="presOf" srcId="{C124AE9D-BEE7-D848-9F08-1135B6B413E3}" destId="{73B2417E-4DF0-4642-B666-D88436EEA5F2}" srcOrd="0" destOrd="0" presId="urn:microsoft.com/office/officeart/2005/8/layout/vList2"/>
    <dgm:cxn modelId="{08EDEF10-6859-2F4E-9B69-A726B0F64F9A}" type="presParOf" srcId="{81FC6842-91F0-3F4A-B3EE-B9184FB8D64F}" destId="{71D8944D-EAED-064A-A80E-BC398E1243FB}" srcOrd="0" destOrd="0" presId="urn:microsoft.com/office/officeart/2005/8/layout/vList2"/>
    <dgm:cxn modelId="{FCADAB21-4ADE-1240-BEE1-18530FCAED30}" type="presParOf" srcId="{81FC6842-91F0-3F4A-B3EE-B9184FB8D64F}" destId="{26CC48A6-91DC-D749-8C75-9B23EE32E8F5}" srcOrd="1" destOrd="0" presId="urn:microsoft.com/office/officeart/2005/8/layout/vList2"/>
    <dgm:cxn modelId="{2E9ED671-9197-794B-ABFE-66EEC2DCD3C0}" type="presParOf" srcId="{81FC6842-91F0-3F4A-B3EE-B9184FB8D64F}" destId="{3CC298C0-AA24-0249-B681-BCE4BCD73C7F}" srcOrd="2" destOrd="0" presId="urn:microsoft.com/office/officeart/2005/8/layout/vList2"/>
    <dgm:cxn modelId="{90F32249-9C87-CE47-8ACF-74EF6BF7AF6B}" type="presParOf" srcId="{81FC6842-91F0-3F4A-B3EE-B9184FB8D64F}" destId="{485A4825-EB81-BE42-A9F8-240058C5999C}" srcOrd="3" destOrd="0" presId="urn:microsoft.com/office/officeart/2005/8/layout/vList2"/>
    <dgm:cxn modelId="{8ED56E1D-637B-2B49-9D82-BEC0375EF1C6}" type="presParOf" srcId="{81FC6842-91F0-3F4A-B3EE-B9184FB8D64F}" destId="{44063F31-EEE1-914A-8299-44BECF03B55B}" srcOrd="4" destOrd="0" presId="urn:microsoft.com/office/officeart/2005/8/layout/vList2"/>
    <dgm:cxn modelId="{D1910C1F-6FAF-C149-9033-7DDEEED364FE}" type="presParOf" srcId="{81FC6842-91F0-3F4A-B3EE-B9184FB8D64F}" destId="{662F866F-A61A-DA44-994F-BA784603386D}" srcOrd="5" destOrd="0" presId="urn:microsoft.com/office/officeart/2005/8/layout/vList2"/>
    <dgm:cxn modelId="{5E6A1D96-FDA5-DB4B-995E-91F596736726}" type="presParOf" srcId="{81FC6842-91F0-3F4A-B3EE-B9184FB8D64F}" destId="{B2EB6541-E2DD-6042-9AFC-860DA9B06FD8}" srcOrd="6" destOrd="0" presId="urn:microsoft.com/office/officeart/2005/8/layout/vList2"/>
    <dgm:cxn modelId="{4A01A76F-3F3F-8442-BC9D-49C81F1BD310}" type="presParOf" srcId="{81FC6842-91F0-3F4A-B3EE-B9184FB8D64F}" destId="{C960EB0B-FFBB-C441-A7DE-8B43FCEDB4E8}" srcOrd="7" destOrd="0" presId="urn:microsoft.com/office/officeart/2005/8/layout/vList2"/>
    <dgm:cxn modelId="{A93716A8-4C5A-5B4B-A272-769336FABFEC}" type="presParOf" srcId="{81FC6842-91F0-3F4A-B3EE-B9184FB8D64F}" destId="{73B2417E-4DF0-4642-B666-D88436EEA5F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51EFF7C-08BE-EA42-AF56-DDBDADB98BD5}">
      <dsp:nvSpPr>
        <dsp:cNvPr id="0" name=""/>
        <dsp:cNvSpPr/>
      </dsp:nvSpPr>
      <dsp:spPr>
        <a:xfrm>
          <a:off x="1634114" y="120098"/>
          <a:ext cx="2383499" cy="82775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D349B-73DE-F24B-B7AF-C43A97493FAC}">
      <dsp:nvSpPr>
        <dsp:cNvPr id="0" name=""/>
        <dsp:cNvSpPr/>
      </dsp:nvSpPr>
      <dsp:spPr>
        <a:xfrm>
          <a:off x="2598600" y="2114950"/>
          <a:ext cx="461918" cy="520018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065ED1B-3EBB-8946-9E28-8071B763B1F2}">
      <dsp:nvSpPr>
        <dsp:cNvPr id="0" name=""/>
        <dsp:cNvSpPr/>
      </dsp:nvSpPr>
      <dsp:spPr>
        <a:xfrm>
          <a:off x="1720955" y="2401976"/>
          <a:ext cx="2217209" cy="554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1720955" y="2401976"/>
        <a:ext cx="2217209" cy="554302"/>
      </dsp:txXfrm>
    </dsp:sp>
    <dsp:sp modelId="{2E2BFD8B-E8EE-F445-AF32-AD12968C7CA0}">
      <dsp:nvSpPr>
        <dsp:cNvPr id="0" name=""/>
        <dsp:cNvSpPr/>
      </dsp:nvSpPr>
      <dsp:spPr>
        <a:xfrm>
          <a:off x="2500673" y="1011786"/>
          <a:ext cx="831453" cy="8314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Media</a:t>
          </a:r>
          <a:endParaRPr lang="en-US" sz="1200" kern="1200" dirty="0"/>
        </a:p>
      </dsp:txBody>
      <dsp:txXfrm>
        <a:off x="2500673" y="1011786"/>
        <a:ext cx="831453" cy="831453"/>
      </dsp:txXfrm>
    </dsp:sp>
    <dsp:sp modelId="{0A1D4BE7-A3E2-1249-A39E-D59329E2EEC0}">
      <dsp:nvSpPr>
        <dsp:cNvPr id="0" name=""/>
        <dsp:cNvSpPr/>
      </dsp:nvSpPr>
      <dsp:spPr>
        <a:xfrm>
          <a:off x="1905722" y="388011"/>
          <a:ext cx="831453" cy="8314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Referrals</a:t>
          </a:r>
          <a:endParaRPr lang="en-US" sz="1200" kern="1200" dirty="0"/>
        </a:p>
      </dsp:txBody>
      <dsp:txXfrm>
        <a:off x="1905722" y="388011"/>
        <a:ext cx="831453" cy="831453"/>
      </dsp:txXfrm>
    </dsp:sp>
    <dsp:sp modelId="{D15B089E-E582-864A-BCA4-572C943C757E}">
      <dsp:nvSpPr>
        <dsp:cNvPr id="0" name=""/>
        <dsp:cNvSpPr/>
      </dsp:nvSpPr>
      <dsp:spPr>
        <a:xfrm>
          <a:off x="2755653" y="186984"/>
          <a:ext cx="831453" cy="8314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Internet</a:t>
          </a:r>
          <a:endParaRPr lang="en-US" sz="1200" kern="1200" dirty="0"/>
        </a:p>
      </dsp:txBody>
      <dsp:txXfrm>
        <a:off x="2755653" y="186984"/>
        <a:ext cx="831453" cy="831453"/>
      </dsp:txXfrm>
    </dsp:sp>
    <dsp:sp modelId="{02B11CF3-0B12-8447-88ED-A2BB36A2B5DF}">
      <dsp:nvSpPr>
        <dsp:cNvPr id="0" name=""/>
        <dsp:cNvSpPr/>
      </dsp:nvSpPr>
      <dsp:spPr>
        <a:xfrm>
          <a:off x="1536187" y="0"/>
          <a:ext cx="2586744" cy="206939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5C829F2-F35D-394F-9214-71CC2BB6A05A}">
      <dsp:nvSpPr>
        <dsp:cNvPr id="0" name=""/>
        <dsp:cNvSpPr/>
      </dsp:nvSpPr>
      <dsp:spPr>
        <a:xfrm>
          <a:off x="0" y="488473"/>
          <a:ext cx="8229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Are My Ads Working?</a:t>
          </a:r>
          <a:endParaRPr lang="en-US" sz="2700" kern="1200" dirty="0"/>
        </a:p>
      </dsp:txBody>
      <dsp:txXfrm>
        <a:off x="0" y="488473"/>
        <a:ext cx="8229600" cy="647595"/>
      </dsp:txXfrm>
    </dsp:sp>
    <dsp:sp modelId="{DA9B32F9-1566-8F47-A4C2-ECCF126FD904}">
      <dsp:nvSpPr>
        <dsp:cNvPr id="0" name=""/>
        <dsp:cNvSpPr/>
      </dsp:nvSpPr>
      <dsp:spPr>
        <a:xfrm>
          <a:off x="0" y="1213829"/>
          <a:ext cx="8229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Do I maximize my ad budget?</a:t>
          </a:r>
          <a:endParaRPr lang="en-US" sz="2700" kern="1200" dirty="0"/>
        </a:p>
      </dsp:txBody>
      <dsp:txXfrm>
        <a:off x="0" y="1213829"/>
        <a:ext cx="8229600" cy="647595"/>
      </dsp:txXfrm>
    </dsp:sp>
    <dsp:sp modelId="{A207FA7C-A2D9-5746-9CCC-9119A46B7E1C}">
      <dsp:nvSpPr>
        <dsp:cNvPr id="0" name=""/>
        <dsp:cNvSpPr/>
      </dsp:nvSpPr>
      <dsp:spPr>
        <a:xfrm>
          <a:off x="0" y="1939184"/>
          <a:ext cx="8229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How do I motivate business partners to send me leads?</a:t>
          </a:r>
          <a:endParaRPr lang="en-US" sz="2700" kern="1200" dirty="0"/>
        </a:p>
      </dsp:txBody>
      <dsp:txXfrm>
        <a:off x="0" y="1939184"/>
        <a:ext cx="8229600" cy="647595"/>
      </dsp:txXfrm>
    </dsp:sp>
    <dsp:sp modelId="{0F5F0F1B-4EC5-3B44-A485-63997EF840C7}">
      <dsp:nvSpPr>
        <dsp:cNvPr id="0" name=""/>
        <dsp:cNvSpPr/>
      </dsp:nvSpPr>
      <dsp:spPr>
        <a:xfrm>
          <a:off x="0" y="2664539"/>
          <a:ext cx="8229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Are </a:t>
          </a:r>
          <a:r>
            <a:rPr lang="en-US" sz="2700" kern="1200" dirty="0" smtClean="0"/>
            <a:t>my account managers </a:t>
          </a:r>
          <a:r>
            <a:rPr lang="en-US" sz="2700" kern="1200" dirty="0" smtClean="0"/>
            <a:t>producing?</a:t>
          </a:r>
          <a:endParaRPr lang="en-US" sz="2700" kern="1200" dirty="0"/>
        </a:p>
      </dsp:txBody>
      <dsp:txXfrm>
        <a:off x="0" y="2664539"/>
        <a:ext cx="8229600" cy="647595"/>
      </dsp:txXfrm>
    </dsp:sp>
    <dsp:sp modelId="{1DEADF74-EE09-8F4B-9787-4378177234C3}">
      <dsp:nvSpPr>
        <dsp:cNvPr id="0" name=""/>
        <dsp:cNvSpPr/>
      </dsp:nvSpPr>
      <dsp:spPr>
        <a:xfrm>
          <a:off x="0" y="3389894"/>
          <a:ext cx="8229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What are my leads costing me?  </a:t>
          </a:r>
          <a:endParaRPr lang="en-US" sz="2700" kern="1200" dirty="0"/>
        </a:p>
      </dsp:txBody>
      <dsp:txXfrm>
        <a:off x="0" y="3389894"/>
        <a:ext cx="8229600" cy="64759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251522-3DEA-3B4C-87C0-1954BDB94FE4}">
      <dsp:nvSpPr>
        <dsp:cNvPr id="0" name=""/>
        <dsp:cNvSpPr/>
      </dsp:nvSpPr>
      <dsp:spPr>
        <a:xfrm>
          <a:off x="0" y="1183"/>
          <a:ext cx="8229600" cy="10725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Inability to track lead sources</a:t>
          </a:r>
          <a:endParaRPr lang="en-US" sz="2700" kern="1200" dirty="0"/>
        </a:p>
      </dsp:txBody>
      <dsp:txXfrm>
        <a:off x="0" y="1183"/>
        <a:ext cx="8229600" cy="1072579"/>
      </dsp:txXfrm>
    </dsp:sp>
    <dsp:sp modelId="{15A0B156-3A30-374C-BE12-DBC177D33DDE}">
      <dsp:nvSpPr>
        <dsp:cNvPr id="0" name=""/>
        <dsp:cNvSpPr/>
      </dsp:nvSpPr>
      <dsp:spPr>
        <a:xfrm>
          <a:off x="0" y="1151522"/>
          <a:ext cx="8229600" cy="10725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Time consuming efforts to track commission amount to business partners and sales reps</a:t>
          </a:r>
          <a:endParaRPr lang="en-US" sz="2700" kern="1200" dirty="0"/>
        </a:p>
      </dsp:txBody>
      <dsp:txXfrm>
        <a:off x="0" y="1151522"/>
        <a:ext cx="8229600" cy="1072579"/>
      </dsp:txXfrm>
    </dsp:sp>
    <dsp:sp modelId="{F80D9D3C-4F6B-D64F-904A-2180A3D079C9}">
      <dsp:nvSpPr>
        <dsp:cNvPr id="0" name=""/>
        <dsp:cNvSpPr/>
      </dsp:nvSpPr>
      <dsp:spPr>
        <a:xfrm>
          <a:off x="0" y="2301861"/>
          <a:ext cx="8229600" cy="10725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Expensive infrastructure needed to support multiple phone numbers and integrate multiple web sites</a:t>
          </a:r>
          <a:endParaRPr lang="en-US" sz="2700" kern="1200" dirty="0"/>
        </a:p>
      </dsp:txBody>
      <dsp:txXfrm>
        <a:off x="0" y="2301861"/>
        <a:ext cx="8229600" cy="1072579"/>
      </dsp:txXfrm>
    </dsp:sp>
    <dsp:sp modelId="{DE652FED-7E4E-F24D-949D-E2D951DAAD55}">
      <dsp:nvSpPr>
        <dsp:cNvPr id="0" name=""/>
        <dsp:cNvSpPr/>
      </dsp:nvSpPr>
      <dsp:spPr>
        <a:xfrm>
          <a:off x="0" y="3452200"/>
          <a:ext cx="8229600" cy="10725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Inability to see real revenue connected to leads</a:t>
          </a:r>
          <a:endParaRPr lang="en-US" sz="2700" kern="1200" dirty="0"/>
        </a:p>
      </dsp:txBody>
      <dsp:txXfrm>
        <a:off x="0" y="3452200"/>
        <a:ext cx="8229600" cy="107257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E14CEA-0285-4742-B179-59B81FF68BDE}">
      <dsp:nvSpPr>
        <dsp:cNvPr id="0" name=""/>
        <dsp:cNvSpPr/>
      </dsp:nvSpPr>
      <dsp:spPr>
        <a:xfrm>
          <a:off x="0" y="40881"/>
          <a:ext cx="82296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Create new lead sources</a:t>
          </a:r>
          <a:endParaRPr lang="en-US" sz="2400" kern="1200" dirty="0"/>
        </a:p>
      </dsp:txBody>
      <dsp:txXfrm>
        <a:off x="0" y="40881"/>
        <a:ext cx="8229600" cy="575639"/>
      </dsp:txXfrm>
    </dsp:sp>
    <dsp:sp modelId="{41D42D69-2191-4647-B3BB-25FFE866FB65}">
      <dsp:nvSpPr>
        <dsp:cNvPr id="0" name=""/>
        <dsp:cNvSpPr/>
      </dsp:nvSpPr>
      <dsp:spPr>
        <a:xfrm>
          <a:off x="0" y="685641"/>
          <a:ext cx="82296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Enable Pay for performance advertizing</a:t>
          </a:r>
          <a:endParaRPr lang="en-US" sz="2400" kern="1200" dirty="0"/>
        </a:p>
      </dsp:txBody>
      <dsp:txXfrm>
        <a:off x="0" y="685641"/>
        <a:ext cx="8229600" cy="575639"/>
      </dsp:txXfrm>
    </dsp:sp>
    <dsp:sp modelId="{4640F360-91C9-2845-985C-DCE672B3707A}">
      <dsp:nvSpPr>
        <dsp:cNvPr id="0" name=""/>
        <dsp:cNvSpPr/>
      </dsp:nvSpPr>
      <dsp:spPr>
        <a:xfrm>
          <a:off x="0" y="1330401"/>
          <a:ext cx="82296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Save time tracking leads</a:t>
          </a:r>
          <a:endParaRPr lang="en-US" sz="2400" kern="1200" dirty="0"/>
        </a:p>
      </dsp:txBody>
      <dsp:txXfrm>
        <a:off x="0" y="1330401"/>
        <a:ext cx="8229600" cy="575639"/>
      </dsp:txXfrm>
    </dsp:sp>
    <dsp:sp modelId="{A792EAB4-8406-5746-BB2A-3F72F0CAFEAD}">
      <dsp:nvSpPr>
        <dsp:cNvPr id="0" name=""/>
        <dsp:cNvSpPr/>
      </dsp:nvSpPr>
      <dsp:spPr>
        <a:xfrm>
          <a:off x="0" y="1975161"/>
          <a:ext cx="82296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Better allocate your ad dollars</a:t>
          </a:r>
          <a:endParaRPr lang="en-US" sz="2400" kern="1200" dirty="0"/>
        </a:p>
      </dsp:txBody>
      <dsp:txXfrm>
        <a:off x="0" y="1975161"/>
        <a:ext cx="8229600" cy="575639"/>
      </dsp:txXfrm>
    </dsp:sp>
    <dsp:sp modelId="{7135BE5C-5FA8-B24C-BBFD-B8BECD2230C6}">
      <dsp:nvSpPr>
        <dsp:cNvPr id="0" name=""/>
        <dsp:cNvSpPr/>
      </dsp:nvSpPr>
      <dsp:spPr>
        <a:xfrm>
          <a:off x="0" y="2619921"/>
          <a:ext cx="82296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See all your lead source performance centralized in one place</a:t>
          </a:r>
          <a:endParaRPr lang="en-US" sz="2400" kern="1200" dirty="0"/>
        </a:p>
      </dsp:txBody>
      <dsp:txXfrm>
        <a:off x="0" y="2619921"/>
        <a:ext cx="8229600" cy="575639"/>
      </dsp:txXfrm>
    </dsp:sp>
    <dsp:sp modelId="{6B5C95D0-3ECD-A441-91FD-C14F2A0FD2F8}">
      <dsp:nvSpPr>
        <dsp:cNvPr id="0" name=""/>
        <dsp:cNvSpPr/>
      </dsp:nvSpPr>
      <dsp:spPr>
        <a:xfrm>
          <a:off x="0" y="3264681"/>
          <a:ext cx="82296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Evaluate your sales representative performance</a:t>
          </a:r>
          <a:endParaRPr lang="en-US" sz="2400" kern="1200" dirty="0"/>
        </a:p>
      </dsp:txBody>
      <dsp:txXfrm>
        <a:off x="0" y="3264681"/>
        <a:ext cx="8229600" cy="575639"/>
      </dsp:txXfrm>
    </dsp:sp>
    <dsp:sp modelId="{39FF0D55-4C7E-A847-B94D-8DD479D60DD2}">
      <dsp:nvSpPr>
        <dsp:cNvPr id="0" name=""/>
        <dsp:cNvSpPr/>
      </dsp:nvSpPr>
      <dsp:spPr>
        <a:xfrm>
          <a:off x="0" y="3909441"/>
          <a:ext cx="82296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MAKE MORE MONEY !!!</a:t>
          </a:r>
          <a:endParaRPr lang="en-US" sz="2400" kern="1200" dirty="0"/>
        </a:p>
      </dsp:txBody>
      <dsp:txXfrm>
        <a:off x="0" y="3909441"/>
        <a:ext cx="8229600" cy="57563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B3873F-0901-EB43-99CD-5816E4809F6B}">
      <dsp:nvSpPr>
        <dsp:cNvPr id="0" name=""/>
        <dsp:cNvSpPr/>
      </dsp:nvSpPr>
      <dsp:spPr>
        <a:xfrm>
          <a:off x="4420" y="0"/>
          <a:ext cx="1551086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Web Search</a:t>
          </a:r>
          <a:endParaRPr lang="en-US" sz="2400" kern="1200" dirty="0"/>
        </a:p>
      </dsp:txBody>
      <dsp:txXfrm>
        <a:off x="4420" y="0"/>
        <a:ext cx="1551086" cy="1357788"/>
      </dsp:txXfrm>
    </dsp:sp>
    <dsp:sp modelId="{94046556-9E83-8049-B8A4-81425BBD0DBF}">
      <dsp:nvSpPr>
        <dsp:cNvPr id="0" name=""/>
        <dsp:cNvSpPr/>
      </dsp:nvSpPr>
      <dsp:spPr>
        <a:xfrm>
          <a:off x="159528" y="1357899"/>
          <a:ext cx="1240869" cy="659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Pay Per Click</a:t>
          </a:r>
          <a:endParaRPr lang="en-US" sz="1700" kern="1200" dirty="0"/>
        </a:p>
      </dsp:txBody>
      <dsp:txXfrm>
        <a:off x="159528" y="1357899"/>
        <a:ext cx="1240869" cy="659336"/>
      </dsp:txXfrm>
    </dsp:sp>
    <dsp:sp modelId="{25623DEC-94B7-B84B-8A8B-AD7BB048E7AF}">
      <dsp:nvSpPr>
        <dsp:cNvPr id="0" name=""/>
        <dsp:cNvSpPr/>
      </dsp:nvSpPr>
      <dsp:spPr>
        <a:xfrm>
          <a:off x="159528" y="2118672"/>
          <a:ext cx="1240869" cy="659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Organic Search</a:t>
          </a:r>
          <a:endParaRPr lang="en-US" sz="1700" kern="1200" dirty="0"/>
        </a:p>
      </dsp:txBody>
      <dsp:txXfrm>
        <a:off x="159528" y="2118672"/>
        <a:ext cx="1240869" cy="659336"/>
      </dsp:txXfrm>
    </dsp:sp>
    <dsp:sp modelId="{DDD44A8D-9C64-744E-AE68-522AC0C2C35E}">
      <dsp:nvSpPr>
        <dsp:cNvPr id="0" name=""/>
        <dsp:cNvSpPr/>
      </dsp:nvSpPr>
      <dsp:spPr>
        <a:xfrm>
          <a:off x="159528" y="2879445"/>
          <a:ext cx="1240869" cy="659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Social Networks</a:t>
          </a:r>
          <a:endParaRPr lang="en-US" sz="1700" kern="1200" dirty="0"/>
        </a:p>
      </dsp:txBody>
      <dsp:txXfrm>
        <a:off x="159528" y="2879445"/>
        <a:ext cx="1240869" cy="659336"/>
      </dsp:txXfrm>
    </dsp:sp>
    <dsp:sp modelId="{CF0E48C9-88CF-0F40-9672-74A175DA11E8}">
      <dsp:nvSpPr>
        <dsp:cNvPr id="0" name=""/>
        <dsp:cNvSpPr/>
      </dsp:nvSpPr>
      <dsp:spPr>
        <a:xfrm>
          <a:off x="159528" y="3640217"/>
          <a:ext cx="1240869" cy="659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Affiliate programs</a:t>
          </a:r>
          <a:endParaRPr lang="en-US" sz="1700" kern="1200" dirty="0"/>
        </a:p>
      </dsp:txBody>
      <dsp:txXfrm>
        <a:off x="159528" y="3640217"/>
        <a:ext cx="1240869" cy="659336"/>
      </dsp:txXfrm>
    </dsp:sp>
    <dsp:sp modelId="{5EDB798D-C56D-6E42-8A6A-A5DD06F1CD15}">
      <dsp:nvSpPr>
        <dsp:cNvPr id="0" name=""/>
        <dsp:cNvSpPr/>
      </dsp:nvSpPr>
      <dsp:spPr>
        <a:xfrm>
          <a:off x="1671838" y="0"/>
          <a:ext cx="1551086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Print Media</a:t>
          </a:r>
          <a:endParaRPr lang="en-US" sz="2400" kern="1200" dirty="0"/>
        </a:p>
      </dsp:txBody>
      <dsp:txXfrm>
        <a:off x="1671838" y="0"/>
        <a:ext cx="1551086" cy="1357788"/>
      </dsp:txXfrm>
    </dsp:sp>
    <dsp:sp modelId="{9E46DCB7-0E1F-6243-9D52-DFACFAFBF59B}">
      <dsp:nvSpPr>
        <dsp:cNvPr id="0" name=""/>
        <dsp:cNvSpPr/>
      </dsp:nvSpPr>
      <dsp:spPr>
        <a:xfrm>
          <a:off x="1826947" y="1357899"/>
          <a:ext cx="1240869" cy="659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Newspapers</a:t>
          </a:r>
          <a:endParaRPr lang="en-US" sz="1700" kern="1200" dirty="0"/>
        </a:p>
      </dsp:txBody>
      <dsp:txXfrm>
        <a:off x="1826947" y="1357899"/>
        <a:ext cx="1240869" cy="659336"/>
      </dsp:txXfrm>
    </dsp:sp>
    <dsp:sp modelId="{727FFA88-2ECA-D94D-B9E6-108F0D3D1C92}">
      <dsp:nvSpPr>
        <dsp:cNvPr id="0" name=""/>
        <dsp:cNvSpPr/>
      </dsp:nvSpPr>
      <dsp:spPr>
        <a:xfrm>
          <a:off x="1826947" y="2118672"/>
          <a:ext cx="1240869" cy="659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Mailers</a:t>
          </a:r>
          <a:endParaRPr lang="en-US" sz="1700" kern="1200" dirty="0"/>
        </a:p>
      </dsp:txBody>
      <dsp:txXfrm>
        <a:off x="1826947" y="2118672"/>
        <a:ext cx="1240869" cy="659336"/>
      </dsp:txXfrm>
    </dsp:sp>
    <dsp:sp modelId="{77135DB9-D9A3-F447-AE99-CF6139E6EC62}">
      <dsp:nvSpPr>
        <dsp:cNvPr id="0" name=""/>
        <dsp:cNvSpPr/>
      </dsp:nvSpPr>
      <dsp:spPr>
        <a:xfrm>
          <a:off x="1826947" y="2879445"/>
          <a:ext cx="1240869" cy="659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Coupons</a:t>
          </a:r>
          <a:endParaRPr lang="en-US" sz="1700" kern="1200" dirty="0"/>
        </a:p>
      </dsp:txBody>
      <dsp:txXfrm>
        <a:off x="1826947" y="2879445"/>
        <a:ext cx="1240869" cy="659336"/>
      </dsp:txXfrm>
    </dsp:sp>
    <dsp:sp modelId="{75FFD681-86E0-B24A-A56F-CD37E876982C}">
      <dsp:nvSpPr>
        <dsp:cNvPr id="0" name=""/>
        <dsp:cNvSpPr/>
      </dsp:nvSpPr>
      <dsp:spPr>
        <a:xfrm>
          <a:off x="1826947" y="3640217"/>
          <a:ext cx="1240869" cy="659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Door Hangers</a:t>
          </a:r>
          <a:endParaRPr lang="en-US" sz="1700" kern="1200" dirty="0"/>
        </a:p>
      </dsp:txBody>
      <dsp:txXfrm>
        <a:off x="1826947" y="3640217"/>
        <a:ext cx="1240869" cy="659336"/>
      </dsp:txXfrm>
    </dsp:sp>
    <dsp:sp modelId="{D999A510-02F5-3740-8018-719AB010043D}">
      <dsp:nvSpPr>
        <dsp:cNvPr id="0" name=""/>
        <dsp:cNvSpPr/>
      </dsp:nvSpPr>
      <dsp:spPr>
        <a:xfrm>
          <a:off x="3339256" y="0"/>
          <a:ext cx="1551086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Referrals</a:t>
          </a:r>
          <a:endParaRPr lang="en-US" sz="2400" kern="1200" dirty="0"/>
        </a:p>
      </dsp:txBody>
      <dsp:txXfrm>
        <a:off x="3339256" y="0"/>
        <a:ext cx="1551086" cy="1357788"/>
      </dsp:txXfrm>
    </dsp:sp>
    <dsp:sp modelId="{89512D91-C8FB-194B-A60D-B560A0699289}">
      <dsp:nvSpPr>
        <dsp:cNvPr id="0" name=""/>
        <dsp:cNvSpPr/>
      </dsp:nvSpPr>
      <dsp:spPr>
        <a:xfrm>
          <a:off x="3494365" y="1358175"/>
          <a:ext cx="1240869" cy="889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Related businesses</a:t>
          </a:r>
          <a:endParaRPr lang="en-US" sz="1700" kern="1200" dirty="0"/>
        </a:p>
      </dsp:txBody>
      <dsp:txXfrm>
        <a:off x="3494365" y="1358175"/>
        <a:ext cx="1240869" cy="889170"/>
      </dsp:txXfrm>
    </dsp:sp>
    <dsp:sp modelId="{87B180BE-25C8-5D48-82B0-E801AA6F48C0}">
      <dsp:nvSpPr>
        <dsp:cNvPr id="0" name=""/>
        <dsp:cNvSpPr/>
      </dsp:nvSpPr>
      <dsp:spPr>
        <a:xfrm>
          <a:off x="3494365" y="2384141"/>
          <a:ext cx="1240869" cy="889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Sales Rep efforts</a:t>
          </a:r>
          <a:endParaRPr lang="en-US" sz="1700" kern="1200" dirty="0"/>
        </a:p>
      </dsp:txBody>
      <dsp:txXfrm>
        <a:off x="3494365" y="2384141"/>
        <a:ext cx="1240869" cy="889170"/>
      </dsp:txXfrm>
    </dsp:sp>
    <dsp:sp modelId="{556B2100-333F-694E-8AF3-0EA4A6D1BA25}">
      <dsp:nvSpPr>
        <dsp:cNvPr id="0" name=""/>
        <dsp:cNvSpPr/>
      </dsp:nvSpPr>
      <dsp:spPr>
        <a:xfrm>
          <a:off x="3494365" y="3410107"/>
          <a:ext cx="1240869" cy="889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Current Customers</a:t>
          </a:r>
          <a:endParaRPr lang="en-US" sz="1700" kern="1200" dirty="0"/>
        </a:p>
      </dsp:txBody>
      <dsp:txXfrm>
        <a:off x="3494365" y="3410107"/>
        <a:ext cx="1240869" cy="889170"/>
      </dsp:txXfrm>
    </dsp:sp>
    <dsp:sp modelId="{C357CF67-5C53-4C4E-BB9D-7291FACB65B0}">
      <dsp:nvSpPr>
        <dsp:cNvPr id="0" name=""/>
        <dsp:cNvSpPr/>
      </dsp:nvSpPr>
      <dsp:spPr>
        <a:xfrm>
          <a:off x="5006674" y="0"/>
          <a:ext cx="1551086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Email Reminders</a:t>
          </a:r>
          <a:endParaRPr lang="en-US" sz="2400" kern="1200" dirty="0"/>
        </a:p>
      </dsp:txBody>
      <dsp:txXfrm>
        <a:off x="5006674" y="0"/>
        <a:ext cx="1551086" cy="1357788"/>
      </dsp:txXfrm>
    </dsp:sp>
    <dsp:sp modelId="{10492332-8ADD-A649-8C00-07F3E1C8B6A6}">
      <dsp:nvSpPr>
        <dsp:cNvPr id="0" name=""/>
        <dsp:cNvSpPr/>
      </dsp:nvSpPr>
      <dsp:spPr>
        <a:xfrm>
          <a:off x="5161783" y="1359114"/>
          <a:ext cx="1240869" cy="1364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Follow up emails</a:t>
          </a:r>
          <a:endParaRPr lang="en-US" sz="1700" kern="1200" dirty="0"/>
        </a:p>
      </dsp:txBody>
      <dsp:txXfrm>
        <a:off x="5161783" y="1359114"/>
        <a:ext cx="1240869" cy="1364639"/>
      </dsp:txXfrm>
    </dsp:sp>
    <dsp:sp modelId="{11A60A11-F956-1C4B-9B52-160010F85BE9}">
      <dsp:nvSpPr>
        <dsp:cNvPr id="0" name=""/>
        <dsp:cNvSpPr/>
      </dsp:nvSpPr>
      <dsp:spPr>
        <a:xfrm>
          <a:off x="5161783" y="2933699"/>
          <a:ext cx="1240869" cy="1364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Coupons</a:t>
          </a:r>
          <a:endParaRPr lang="en-US" sz="1700" kern="1200" dirty="0"/>
        </a:p>
      </dsp:txBody>
      <dsp:txXfrm>
        <a:off x="5161783" y="2933699"/>
        <a:ext cx="1240869" cy="1364639"/>
      </dsp:txXfrm>
    </dsp:sp>
    <dsp:sp modelId="{902CEAA8-B707-944A-8B5E-C46CB51D6981}">
      <dsp:nvSpPr>
        <dsp:cNvPr id="0" name=""/>
        <dsp:cNvSpPr/>
      </dsp:nvSpPr>
      <dsp:spPr>
        <a:xfrm>
          <a:off x="6674093" y="0"/>
          <a:ext cx="1551086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Radio and TV</a:t>
          </a:r>
          <a:endParaRPr lang="en-US" sz="2400" kern="1200" dirty="0"/>
        </a:p>
      </dsp:txBody>
      <dsp:txXfrm>
        <a:off x="6674093" y="0"/>
        <a:ext cx="1551086" cy="1357788"/>
      </dsp:txXfrm>
    </dsp:sp>
    <dsp:sp modelId="{06F50F74-D1E4-8F42-BEC9-916356E5EB18}">
      <dsp:nvSpPr>
        <dsp:cNvPr id="0" name=""/>
        <dsp:cNvSpPr/>
      </dsp:nvSpPr>
      <dsp:spPr>
        <a:xfrm>
          <a:off x="6829201" y="1359114"/>
          <a:ext cx="1240869" cy="1364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Radio stations</a:t>
          </a:r>
          <a:endParaRPr lang="en-US" sz="1700" kern="1200" dirty="0"/>
        </a:p>
      </dsp:txBody>
      <dsp:txXfrm>
        <a:off x="6829201" y="1359114"/>
        <a:ext cx="1240869" cy="1364639"/>
      </dsp:txXfrm>
    </dsp:sp>
    <dsp:sp modelId="{75B6DB83-B7A8-C641-B2E3-7A7B91BFF887}">
      <dsp:nvSpPr>
        <dsp:cNvPr id="0" name=""/>
        <dsp:cNvSpPr/>
      </dsp:nvSpPr>
      <dsp:spPr>
        <a:xfrm>
          <a:off x="6829201" y="2933699"/>
          <a:ext cx="1240869" cy="1364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TV ads</a:t>
          </a:r>
          <a:endParaRPr lang="en-US" sz="1700" kern="1200" dirty="0"/>
        </a:p>
      </dsp:txBody>
      <dsp:txXfrm>
        <a:off x="6829201" y="2933699"/>
        <a:ext cx="1240869" cy="136463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C4296D-0F78-F040-8EEC-1E742CA17653}">
      <dsp:nvSpPr>
        <dsp:cNvPr id="0" name=""/>
        <dsp:cNvSpPr/>
      </dsp:nvSpPr>
      <dsp:spPr>
        <a:xfrm>
          <a:off x="0" y="0"/>
          <a:ext cx="6336792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You create tracking phone number for a Business Partner</a:t>
          </a:r>
          <a:endParaRPr lang="en-US" sz="2000" kern="1200" dirty="0"/>
        </a:p>
      </dsp:txBody>
      <dsp:txXfrm>
        <a:off x="0" y="0"/>
        <a:ext cx="5410101" cy="814673"/>
      </dsp:txXfrm>
    </dsp:sp>
    <dsp:sp modelId="{05DEEC5B-4217-E044-A9B5-D2497525FA82}">
      <dsp:nvSpPr>
        <dsp:cNvPr id="0" name=""/>
        <dsp:cNvSpPr/>
      </dsp:nvSpPr>
      <dsp:spPr>
        <a:xfrm>
          <a:off x="473202" y="927822"/>
          <a:ext cx="6336792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Business Partner markets your service using tracking phone number to its customers</a:t>
          </a:r>
        </a:p>
      </dsp:txBody>
      <dsp:txXfrm>
        <a:off x="473202" y="927822"/>
        <a:ext cx="5334052" cy="814673"/>
      </dsp:txXfrm>
    </dsp:sp>
    <dsp:sp modelId="{5374C3C8-B65D-164F-A3AB-3BCEA7266EA3}">
      <dsp:nvSpPr>
        <dsp:cNvPr id="0" name=""/>
        <dsp:cNvSpPr/>
      </dsp:nvSpPr>
      <dsp:spPr>
        <a:xfrm>
          <a:off x="946404" y="1855644"/>
          <a:ext cx="6336792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You connect leads to jobs in QuickBooks</a:t>
          </a:r>
        </a:p>
      </dsp:txBody>
      <dsp:txXfrm>
        <a:off x="946404" y="1855644"/>
        <a:ext cx="5334052" cy="814673"/>
      </dsp:txXfrm>
    </dsp:sp>
    <dsp:sp modelId="{CFA17505-7307-ED43-85C6-A2AD82B955F8}">
      <dsp:nvSpPr>
        <dsp:cNvPr id="0" name=""/>
        <dsp:cNvSpPr/>
      </dsp:nvSpPr>
      <dsp:spPr>
        <a:xfrm>
          <a:off x="1419605" y="2783467"/>
          <a:ext cx="6336792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Leads Central calculates commissions for Business Partner</a:t>
          </a:r>
        </a:p>
      </dsp:txBody>
      <dsp:txXfrm>
        <a:off x="1419605" y="2783467"/>
        <a:ext cx="5334052" cy="814673"/>
      </dsp:txXfrm>
    </dsp:sp>
    <dsp:sp modelId="{D5B4CC29-A4F0-9644-A9F9-F8CB6A3DA55C}">
      <dsp:nvSpPr>
        <dsp:cNvPr id="0" name=""/>
        <dsp:cNvSpPr/>
      </dsp:nvSpPr>
      <dsp:spPr>
        <a:xfrm>
          <a:off x="1892808" y="3711289"/>
          <a:ext cx="6336792" cy="814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Business Partner can review leads they generated and commissions owed in Lead Central</a:t>
          </a:r>
        </a:p>
      </dsp:txBody>
      <dsp:txXfrm>
        <a:off x="1892808" y="3711289"/>
        <a:ext cx="5334052" cy="814673"/>
      </dsp:txXfrm>
    </dsp:sp>
    <dsp:sp modelId="{5968B58C-BE10-6041-81EE-020F35917883}">
      <dsp:nvSpPr>
        <dsp:cNvPr id="0" name=""/>
        <dsp:cNvSpPr/>
      </dsp:nvSpPr>
      <dsp:spPr>
        <a:xfrm>
          <a:off x="5807254" y="595164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5807254" y="595164"/>
        <a:ext cx="529537" cy="529537"/>
      </dsp:txXfrm>
    </dsp:sp>
    <dsp:sp modelId="{F04D9028-1BBE-194D-A88B-5E536DE5CAF9}">
      <dsp:nvSpPr>
        <dsp:cNvPr id="0" name=""/>
        <dsp:cNvSpPr/>
      </dsp:nvSpPr>
      <dsp:spPr>
        <a:xfrm>
          <a:off x="6280456" y="1522986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280456" y="1522986"/>
        <a:ext cx="529537" cy="529537"/>
      </dsp:txXfrm>
    </dsp:sp>
    <dsp:sp modelId="{82CCC43E-40BE-A146-8F35-7780FBA42CB7}">
      <dsp:nvSpPr>
        <dsp:cNvPr id="0" name=""/>
        <dsp:cNvSpPr/>
      </dsp:nvSpPr>
      <dsp:spPr>
        <a:xfrm>
          <a:off x="6753658" y="2437231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753658" y="2437231"/>
        <a:ext cx="529537" cy="529537"/>
      </dsp:txXfrm>
    </dsp:sp>
    <dsp:sp modelId="{820AD7AC-EF8C-3444-88BA-9599BA7DA930}">
      <dsp:nvSpPr>
        <dsp:cNvPr id="0" name=""/>
        <dsp:cNvSpPr/>
      </dsp:nvSpPr>
      <dsp:spPr>
        <a:xfrm>
          <a:off x="7226860" y="3374105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226860" y="3374105"/>
        <a:ext cx="529537" cy="529537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D8944D-EAED-064A-A80E-BC398E1243FB}">
      <dsp:nvSpPr>
        <dsp:cNvPr id="0" name=""/>
        <dsp:cNvSpPr/>
      </dsp:nvSpPr>
      <dsp:spPr>
        <a:xfrm>
          <a:off x="0" y="28416"/>
          <a:ext cx="8229600" cy="8154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Connects accounting with lead generation</a:t>
          </a:r>
          <a:endParaRPr lang="en-US" sz="3400" kern="1200" dirty="0"/>
        </a:p>
      </dsp:txBody>
      <dsp:txXfrm>
        <a:off x="0" y="28416"/>
        <a:ext cx="8229600" cy="815490"/>
      </dsp:txXfrm>
    </dsp:sp>
    <dsp:sp modelId="{3CC298C0-AA24-0249-B681-BCE4BCD73C7F}">
      <dsp:nvSpPr>
        <dsp:cNvPr id="0" name=""/>
        <dsp:cNvSpPr/>
      </dsp:nvSpPr>
      <dsp:spPr>
        <a:xfrm>
          <a:off x="0" y="941826"/>
          <a:ext cx="8229600" cy="8154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No need to buy expensive PBX equipment</a:t>
          </a:r>
          <a:endParaRPr lang="en-US" sz="3400" kern="1200" dirty="0"/>
        </a:p>
      </dsp:txBody>
      <dsp:txXfrm>
        <a:off x="0" y="941826"/>
        <a:ext cx="8229600" cy="815490"/>
      </dsp:txXfrm>
    </dsp:sp>
    <dsp:sp modelId="{44063F31-EEE1-914A-8299-44BECF03B55B}">
      <dsp:nvSpPr>
        <dsp:cNvPr id="0" name=""/>
        <dsp:cNvSpPr/>
      </dsp:nvSpPr>
      <dsp:spPr>
        <a:xfrm>
          <a:off x="0" y="1855236"/>
          <a:ext cx="8229600" cy="8154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Cost efficient</a:t>
          </a:r>
          <a:endParaRPr lang="en-US" sz="3400" kern="1200" dirty="0"/>
        </a:p>
      </dsp:txBody>
      <dsp:txXfrm>
        <a:off x="0" y="1855236"/>
        <a:ext cx="8229600" cy="815490"/>
      </dsp:txXfrm>
    </dsp:sp>
    <dsp:sp modelId="{B2EB6541-E2DD-6042-9AFC-860DA9B06FD8}">
      <dsp:nvSpPr>
        <dsp:cNvPr id="0" name=""/>
        <dsp:cNvSpPr/>
      </dsp:nvSpPr>
      <dsp:spPr>
        <a:xfrm>
          <a:off x="0" y="2768646"/>
          <a:ext cx="8229600" cy="8154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Approved by Intuit</a:t>
          </a:r>
          <a:endParaRPr lang="en-US" sz="3400" kern="1200" dirty="0"/>
        </a:p>
      </dsp:txBody>
      <dsp:txXfrm>
        <a:off x="0" y="2768646"/>
        <a:ext cx="8229600" cy="815490"/>
      </dsp:txXfrm>
    </dsp:sp>
    <dsp:sp modelId="{73B2417E-4DF0-4642-B666-D88436EEA5F2}">
      <dsp:nvSpPr>
        <dsp:cNvPr id="0" name=""/>
        <dsp:cNvSpPr/>
      </dsp:nvSpPr>
      <dsp:spPr>
        <a:xfrm>
          <a:off x="0" y="3682056"/>
          <a:ext cx="8229600" cy="8154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Web Based, Secure and Reliable</a:t>
          </a:r>
          <a:endParaRPr lang="en-US" sz="3400" kern="1200" dirty="0"/>
        </a:p>
      </dsp:txBody>
      <dsp:txXfrm>
        <a:off x="0" y="3682056"/>
        <a:ext cx="8229600" cy="815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F410-EAE8-0F4C-9C4B-73BCCDFAC056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4923-782C-6C42-8E20-AB7C42E47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F410-EAE8-0F4C-9C4B-73BCCDFAC056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4923-782C-6C42-8E20-AB7C42E47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F410-EAE8-0F4C-9C4B-73BCCDFAC056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4923-782C-6C42-8E20-AB7C42E47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F410-EAE8-0F4C-9C4B-73BCCDFAC056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4923-782C-6C42-8E20-AB7C42E47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F410-EAE8-0F4C-9C4B-73BCCDFAC056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4923-782C-6C42-8E20-AB7C42E47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F410-EAE8-0F4C-9C4B-73BCCDFAC056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4923-782C-6C42-8E20-AB7C42E47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F410-EAE8-0F4C-9C4B-73BCCDFAC056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4923-782C-6C42-8E20-AB7C42E47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F410-EAE8-0F4C-9C4B-73BCCDFAC056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4923-782C-6C42-8E20-AB7C42E47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F410-EAE8-0F4C-9C4B-73BCCDFAC056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4923-782C-6C42-8E20-AB7C42E47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F410-EAE8-0F4C-9C4B-73BCCDFAC056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4923-782C-6C42-8E20-AB7C42E47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F410-EAE8-0F4C-9C4B-73BCCDFAC056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4923-782C-6C42-8E20-AB7C42E47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FF410-EAE8-0F4C-9C4B-73BCCDFAC056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A4923-782C-6C42-8E20-AB7C42E47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gif"/><Relationship Id="rId8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6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0" y="306212"/>
          <a:ext cx="5659120" cy="2956279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8104" y="306212"/>
            <a:ext cx="5391573" cy="752121"/>
          </a:xfrm>
        </p:spPr>
        <p:txBody>
          <a:bodyPr>
            <a:normAutofit fontScale="47500" lnSpcReduction="20000"/>
          </a:bodyPr>
          <a:lstStyle/>
          <a:p>
            <a:r>
              <a:rPr lang="en-US" sz="4800" b="1" dirty="0" smtClean="0"/>
              <a:t>Lead </a:t>
            </a:r>
            <a:r>
              <a:rPr lang="en-US" sz="4800" b="1" dirty="0" smtClean="0"/>
              <a:t>Central </a:t>
            </a:r>
          </a:p>
          <a:p>
            <a:r>
              <a:rPr lang="en-US" sz="4800" b="1" dirty="0" smtClean="0"/>
              <a:t>“From Lead To </a:t>
            </a:r>
            <a:r>
              <a:rPr lang="en-US" sz="4800" b="1" dirty="0" smtClean="0"/>
              <a:t>The </a:t>
            </a:r>
            <a:r>
              <a:rPr lang="en-US" sz="4800" b="1" dirty="0" smtClean="0"/>
              <a:t>Bank” </a:t>
            </a:r>
            <a:endParaRPr lang="en-US" sz="4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130800" y="2341014"/>
            <a:ext cx="2956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Shane Hobbs &amp; Boris Furman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 descr="logo_small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0933" y="3541343"/>
            <a:ext cx="2057400" cy="1168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71227" y="2941179"/>
            <a:ext cx="2116666" cy="1471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/>
                <a:cs typeface="Arial Black"/>
              </a:rPr>
              <a:t>LEAD</a:t>
            </a:r>
            <a:r>
              <a:rPr lang="en-US" dirty="0" smtClean="0">
                <a:latin typeface="Times New Roman"/>
                <a:cs typeface="Times New Roman"/>
              </a:rPr>
              <a:t>CENTRAL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10" name="Picture 9" descr="QuickBooks-logo-AC14EA309B-seeklogo.com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3813" y="5014078"/>
            <a:ext cx="1651494" cy="1651494"/>
          </a:xfrm>
          <a:prstGeom prst="rect">
            <a:avLst/>
          </a:prstGeom>
        </p:spPr>
      </p:pic>
      <p:sp>
        <p:nvSpPr>
          <p:cNvPr id="11" name="Up-Down Arrow 10"/>
          <p:cNvSpPr/>
          <p:nvPr/>
        </p:nvSpPr>
        <p:spPr>
          <a:xfrm>
            <a:off x="2640420" y="4412262"/>
            <a:ext cx="378279" cy="60181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– Pain Points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lead generation efforts fail?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Central Customer Benefits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leads generated?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5917" y="3100917"/>
            <a:ext cx="2116666" cy="1471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/>
                <a:cs typeface="Arial Black"/>
              </a:rPr>
              <a:t>LEAD</a:t>
            </a:r>
            <a:r>
              <a:rPr lang="en-US" dirty="0" smtClean="0">
                <a:latin typeface="Times New Roman"/>
                <a:cs typeface="Times New Roman"/>
              </a:rPr>
              <a:t>CENTRAL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52583" y="3820583"/>
            <a:ext cx="77258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41" y="1917418"/>
            <a:ext cx="1047750" cy="2092300"/>
          </a:xfrm>
          <a:prstGeom prst="rect">
            <a:avLst/>
          </a:prstGeom>
        </p:spPr>
      </p:pic>
      <p:pic>
        <p:nvPicPr>
          <p:cNvPr id="13" name="Picture 12" descr="MP90040179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324" y="272347"/>
            <a:ext cx="1629618" cy="835724"/>
          </a:xfrm>
          <a:prstGeom prst="rect">
            <a:avLst/>
          </a:prstGeom>
        </p:spPr>
      </p:pic>
      <p:pic>
        <p:nvPicPr>
          <p:cNvPr id="15" name="Picture 14" descr="MC900351240.W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85" y="4234189"/>
            <a:ext cx="1651000" cy="1803400"/>
          </a:xfrm>
          <a:prstGeom prst="rect">
            <a:avLst/>
          </a:prstGeom>
        </p:spPr>
      </p:pic>
      <p:pic>
        <p:nvPicPr>
          <p:cNvPr id="18" name="Picture 17" descr="MC900070935.WM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494" y="272347"/>
            <a:ext cx="1671673" cy="1084598"/>
          </a:xfrm>
          <a:prstGeom prst="rect">
            <a:avLst/>
          </a:prstGeom>
        </p:spPr>
      </p:pic>
      <p:cxnSp>
        <p:nvCxnSpPr>
          <p:cNvPr id="23" name="Curved Connector 22"/>
          <p:cNvCxnSpPr/>
          <p:nvPr/>
        </p:nvCxnSpPr>
        <p:spPr>
          <a:xfrm rot="16200000" flipH="1">
            <a:off x="4555527" y="2131236"/>
            <a:ext cx="1743971" cy="1953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6200000" flipH="1">
            <a:off x="2414196" y="1301573"/>
            <a:ext cx="1975955" cy="16227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>
            <a:off x="1737893" y="2789882"/>
            <a:ext cx="1998024" cy="103070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flipV="1">
            <a:off x="1737891" y="4572000"/>
            <a:ext cx="1998027" cy="9502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25208" y="1541611"/>
            <a:ext cx="172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1 800 222 2222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96744" y="1356945"/>
            <a:ext cx="187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1 800 111 1111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37893" y="2420550"/>
            <a:ext cx="172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1 800 333 3333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90293" y="5668257"/>
            <a:ext cx="172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1 800 444 4444</a:t>
            </a:r>
          </a:p>
        </p:txBody>
      </p:sp>
      <p:pic>
        <p:nvPicPr>
          <p:cNvPr id="17" name="Picture 16" descr="QuickBooks-logo-AC14EA309B-seeklogo.com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5167" y="2996424"/>
            <a:ext cx="1651494" cy="16514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Lead Central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Lead Central Unique?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288</Words>
  <Application>Microsoft Macintosh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Problem Statement – Pain Points</vt:lpstr>
      <vt:lpstr>Why lead generation efforts fail?</vt:lpstr>
      <vt:lpstr>Lead Central Customer Benefits</vt:lpstr>
      <vt:lpstr>How are leads generated?</vt:lpstr>
      <vt:lpstr>Slide 6</vt:lpstr>
      <vt:lpstr>Using Lead Central</vt:lpstr>
      <vt:lpstr>Why is Lead Central Unique?</vt:lpstr>
    </vt:vector>
  </TitlesOfParts>
  <Company>dalworth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CENTRAL </dc:title>
  <dc:creator>Alex</dc:creator>
  <cp:lastModifiedBy>Shane Hobbs</cp:lastModifiedBy>
  <cp:revision>37</cp:revision>
  <cp:lastPrinted>2010-11-12T23:09:09Z</cp:lastPrinted>
  <dcterms:created xsi:type="dcterms:W3CDTF">2010-11-16T16:07:31Z</dcterms:created>
  <dcterms:modified xsi:type="dcterms:W3CDTF">2010-11-16T17:07:16Z</dcterms:modified>
</cp:coreProperties>
</file>