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2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39DE1D-AA9D-2E40-9934-0B7BC48B74B0}" type="datetimeFigureOut">
              <a:rPr lang="en-US" smtClean="0"/>
              <a:pPr/>
              <a:t>7/1/10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4CB6A0-D9E3-484C-81E0-C6C3769F8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E1D-AA9D-2E40-9934-0B7BC48B74B0}" type="datetimeFigureOut">
              <a:rPr lang="en-US" smtClean="0"/>
              <a:pPr/>
              <a:t>7/1/10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7443-6733-7A4A-AB4B-594F75874A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E1D-AA9D-2E40-9934-0B7BC48B74B0}" type="datetimeFigureOut">
              <a:rPr lang="en-US" smtClean="0"/>
              <a:pPr/>
              <a:t>7/1/10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7443-6733-7A4A-AB4B-594F75874A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E1D-AA9D-2E40-9934-0B7BC48B74B0}" type="datetimeFigureOut">
              <a:rPr lang="en-US" smtClean="0"/>
              <a:pPr/>
              <a:t>7/1/10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7443-6733-7A4A-AB4B-594F75874A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E1D-AA9D-2E40-9934-0B7BC48B74B0}" type="datetimeFigureOut">
              <a:rPr lang="en-US" smtClean="0"/>
              <a:pPr/>
              <a:t>7/1/10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7443-6733-7A4A-AB4B-594F75874A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E1D-AA9D-2E40-9934-0B7BC48B74B0}" type="datetimeFigureOut">
              <a:rPr lang="en-US" smtClean="0"/>
              <a:pPr/>
              <a:t>7/1/10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7443-6733-7A4A-AB4B-594F75874A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E1D-AA9D-2E40-9934-0B7BC48B74B0}" type="datetimeFigureOut">
              <a:rPr lang="en-US" smtClean="0"/>
              <a:pPr/>
              <a:t>7/1/10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7443-6733-7A4A-AB4B-594F75874A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E1D-AA9D-2E40-9934-0B7BC48B74B0}" type="datetimeFigureOut">
              <a:rPr lang="en-US" smtClean="0"/>
              <a:pPr/>
              <a:t>7/1/10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7443-6733-7A4A-AB4B-594F75874A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E1D-AA9D-2E40-9934-0B7BC48B74B0}" type="datetimeFigureOut">
              <a:rPr lang="en-US" smtClean="0"/>
              <a:pPr/>
              <a:t>7/1/10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7443-6733-7A4A-AB4B-594F75874A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039DE1D-AA9D-2E40-9934-0B7BC48B74B0}" type="datetimeFigureOut">
              <a:rPr lang="en-US" smtClean="0"/>
              <a:pPr/>
              <a:t>7/1/10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B6A0-D9E3-484C-81E0-C6C3769F8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39DE1D-AA9D-2E40-9934-0B7BC48B74B0}" type="datetimeFigureOut">
              <a:rPr lang="en-US" smtClean="0"/>
              <a:pPr/>
              <a:t>7/1/10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097443-6733-7A4A-AB4B-594F75874A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2039DE1D-AA9D-2E40-9934-0B7BC48B74B0}" type="datetimeFigureOut">
              <a:rPr lang="en-US" smtClean="0"/>
              <a:pPr/>
              <a:t>7/1/10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8097443-6733-7A4A-AB4B-594F75874A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 err="1" smtClean="0"/>
              <a:t>Servman.net</a:t>
            </a:r>
            <a:r>
              <a:rPr lang="en-US" dirty="0" smtClean="0"/>
              <a:t> Software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Steps to commercialize service management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Find other </a:t>
            </a:r>
            <a:r>
              <a:rPr lang="en-US" dirty="0" smtClean="0"/>
              <a:t>closely </a:t>
            </a:r>
            <a:r>
              <a:rPr lang="en-US" dirty="0" smtClean="0"/>
              <a:t>related </a:t>
            </a:r>
            <a:r>
              <a:rPr lang="en-US" dirty="0" smtClean="0"/>
              <a:t>businesses </a:t>
            </a:r>
            <a:r>
              <a:rPr lang="en-US" dirty="0" smtClean="0"/>
              <a:t>that application can be extended (Roofers, </a:t>
            </a:r>
            <a:r>
              <a:rPr lang="en-US" dirty="0" smtClean="0"/>
              <a:t>Plumbers</a:t>
            </a:r>
            <a:r>
              <a:rPr lang="en-US" dirty="0" smtClean="0"/>
              <a:t>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Integrate with Phone systems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Integrate with Email marketing companies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Integrate with other stores like </a:t>
            </a:r>
            <a:r>
              <a:rPr lang="en-US" dirty="0" err="1" smtClean="0"/>
              <a:t>NetSuite</a:t>
            </a:r>
            <a:r>
              <a:rPr lang="en-US" dirty="0" smtClean="0"/>
              <a:t>,  Microsoft Dynamics, other CRM and accounting packages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Third party integration opportunities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Organization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Shares, participation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Funding milestones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Responsibilities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Players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Issues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Software as a service model benefits both software developers and customers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Customers get “worry free” usage without need to maintain internal IT </a:t>
            </a:r>
            <a:r>
              <a:rPr lang="en-US" dirty="0" smtClean="0"/>
              <a:t>staff </a:t>
            </a:r>
            <a:r>
              <a:rPr lang="en-US" dirty="0" smtClean="0"/>
              <a:t>and hardware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Customers can buy only features they need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Vendors receive recurring revenue  that is predictable every month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Field Service is one of the hottest segments in Small Business </a:t>
            </a:r>
            <a:r>
              <a:rPr lang="en-US" dirty="0" smtClean="0"/>
              <a:t>Market based on Intuit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While there are many players already established, lots of companies are still not automated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SAAS Opportunity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through partners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04238" y="1937922"/>
            <a:ext cx="1532667" cy="12372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21191" y="1883178"/>
            <a:ext cx="2145734" cy="1291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90348" y="2321127"/>
            <a:ext cx="105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Intuit IPP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62039" y="2200691"/>
            <a:ext cx="160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Sales Force App Exchange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62391" y="4390434"/>
            <a:ext cx="2463215" cy="1280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12715" y="4773639"/>
            <a:ext cx="17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Servman.net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rot="16200000" flipH="1">
            <a:off x="2282478" y="2775557"/>
            <a:ext cx="2069305" cy="1160447"/>
          </a:xfrm>
          <a:prstGeom prst="bentConnector3">
            <a:avLst>
              <a:gd name="adj1" fmla="val 265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endCxn id="7" idx="1"/>
          </p:cNvCxnSpPr>
          <p:nvPr/>
        </p:nvCxnSpPr>
        <p:spPr>
          <a:xfrm rot="5400000" flipH="1" flipV="1">
            <a:off x="4515801" y="2885044"/>
            <a:ext cx="1861281" cy="11495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Web Based Rich Internet Application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Designed to run as a Federated Intuit IPP application and </a:t>
            </a:r>
            <a:r>
              <a:rPr lang="en-US" dirty="0" err="1" smtClean="0"/>
              <a:t>Salesforce</a:t>
            </a:r>
            <a:r>
              <a:rPr lang="en-US" dirty="0" smtClean="0"/>
              <a:t> </a:t>
            </a:r>
            <a:r>
              <a:rPr lang="en-US" dirty="0" err="1" smtClean="0"/>
              <a:t>AppExchange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Completely and seamlessly integrated with </a:t>
            </a:r>
            <a:r>
              <a:rPr lang="en-US" dirty="0" err="1" smtClean="0"/>
              <a:t>Quickbooks</a:t>
            </a:r>
            <a:r>
              <a:rPr lang="en-US" dirty="0" smtClean="0"/>
              <a:t> contractor edition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Integrated with </a:t>
            </a:r>
            <a:r>
              <a:rPr lang="en-US" dirty="0" err="1" smtClean="0"/>
              <a:t>SalesForce.com</a:t>
            </a:r>
            <a:r>
              <a:rPr lang="en-US" dirty="0" smtClean="0"/>
              <a:t>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Designed to be commercial application to support multiple companies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Secure and reliable.  Hosted on Windows Azure or Amazon EC2 (To be decided).  Can also run in house. 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Ability to process Credit Cards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Relational DB </a:t>
            </a:r>
            <a:r>
              <a:rPr lang="en-US" dirty="0" smtClean="0"/>
              <a:t>support for </a:t>
            </a:r>
            <a:r>
              <a:rPr lang="en-US" dirty="0" err="1" smtClean="0"/>
              <a:t>MySQL</a:t>
            </a:r>
            <a:r>
              <a:rPr lang="en-US" dirty="0" smtClean="0"/>
              <a:t> and </a:t>
            </a:r>
            <a:r>
              <a:rPr lang="en-US" dirty="0" err="1" smtClean="0"/>
              <a:t>SqlServer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State of the art reporting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Ability to customize reports quickly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Continued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Receive and Process Leads via Sales Force or web site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Create and manage Visits, Projects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Dispatching (setup board, confirm, dispatch, reschedule, cancel, complete, undo, rework). See</a:t>
            </a:r>
            <a:r>
              <a:rPr lang="en-US" dirty="0" smtClean="0"/>
              <a:t> technicians on </a:t>
            </a:r>
            <a:r>
              <a:rPr lang="en-US" dirty="0" smtClean="0"/>
              <a:t>the map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Take a payment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Close jobs and take payment via </a:t>
            </a:r>
            <a:r>
              <a:rPr lang="en-US" dirty="0" err="1" smtClean="0"/>
              <a:t>iphone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Process Invoices and import them into QB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Inventory management integrated with QB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Dashboard for business owner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Create Sales Brochures and start marketing and </a:t>
            </a:r>
            <a:r>
              <a:rPr lang="en-US" dirty="0" smtClean="0"/>
              <a:t>sales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Publish application on Intuit IPP and </a:t>
            </a:r>
            <a:r>
              <a:rPr lang="en-US" dirty="0" err="1" smtClean="0"/>
              <a:t>SalesForce</a:t>
            </a:r>
            <a:r>
              <a:rPr lang="en-US" dirty="0" smtClean="0"/>
              <a:t> </a:t>
            </a:r>
            <a:r>
              <a:rPr lang="en-US" dirty="0" err="1" smtClean="0"/>
              <a:t>AppExchange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 Basic Field Service Application.  Nov-Dec 2010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Move </a:t>
            </a:r>
            <a:r>
              <a:rPr lang="en-US" dirty="0" smtClean="0"/>
              <a:t>Dalworth Restoration to a new </a:t>
            </a:r>
            <a:r>
              <a:rPr lang="en-US" dirty="0" smtClean="0"/>
              <a:t>system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SmartSchedule</a:t>
            </a:r>
            <a:r>
              <a:rPr lang="en-US" dirty="0" smtClean="0"/>
              <a:t> functionality into commercial system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Setup special screens for construction and rug cleaning processing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Add functionality to capture readings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Add Job costing and project management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Aggressive Sales for Restoration businesses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Add integration with </a:t>
            </a:r>
            <a:r>
              <a:rPr lang="en-US" dirty="0" err="1" smtClean="0"/>
              <a:t>Adwords</a:t>
            </a:r>
            <a:r>
              <a:rPr lang="en-US" dirty="0" smtClean="0"/>
              <a:t> and </a:t>
            </a:r>
            <a:r>
              <a:rPr lang="en-US" dirty="0" err="1" smtClean="0"/>
              <a:t>AdCenter</a:t>
            </a:r>
            <a:r>
              <a:rPr lang="en-US" dirty="0" smtClean="0"/>
              <a:t> PPC into the system.  Ability to see </a:t>
            </a:r>
            <a:r>
              <a:rPr lang="en-US" dirty="0" smtClean="0"/>
              <a:t>campaign </a:t>
            </a:r>
            <a:r>
              <a:rPr lang="en-US" dirty="0" smtClean="0"/>
              <a:t>and manage it from this application and see </a:t>
            </a:r>
            <a:r>
              <a:rPr lang="en-US" dirty="0" smtClean="0"/>
              <a:t>reports</a:t>
            </a:r>
          </a:p>
          <a:p>
            <a:pPr marL="624078" indent="-51435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 Add Restoration </a:t>
            </a:r>
            <a:r>
              <a:rPr lang="en-US" dirty="0" err="1" smtClean="0"/>
              <a:t>functionalty</a:t>
            </a:r>
            <a:r>
              <a:rPr lang="en-US" dirty="0" smtClean="0"/>
              <a:t> Jan 2011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Add Carpet cleaning specific logic such as exclusivity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Integrate Smart Schedule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Specific reports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Get off old </a:t>
            </a:r>
            <a:r>
              <a:rPr lang="en-US" dirty="0" err="1" smtClean="0"/>
              <a:t>Servman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 Integration Dalworth Clean May 2011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90</TotalTime>
  <Words>424</Words>
  <Application>Microsoft Macintosh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Servman.net Software </vt:lpstr>
      <vt:lpstr>Organizational Issues</vt:lpstr>
      <vt:lpstr>SAAS Opportunity</vt:lpstr>
      <vt:lpstr>Market through partners</vt:lpstr>
      <vt:lpstr>Technology</vt:lpstr>
      <vt:lpstr>Technology Continued</vt:lpstr>
      <vt:lpstr>Step 1 Basic Field Service Application.  Nov-Dec 2010</vt:lpstr>
      <vt:lpstr>Step 2 Add Restoration functionalty Jan 2011</vt:lpstr>
      <vt:lpstr>Step 3 Integration Dalworth Clean May 2011</vt:lpstr>
      <vt:lpstr>Third party integration opportunities</vt:lpstr>
    </vt:vector>
  </TitlesOfParts>
  <Company>dalworth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2 Service Software </dc:title>
  <dc:creator>Alex</dc:creator>
  <cp:lastModifiedBy>Alex</cp:lastModifiedBy>
  <cp:revision>21</cp:revision>
  <dcterms:created xsi:type="dcterms:W3CDTF">2010-07-01T19:10:03Z</dcterms:created>
  <dcterms:modified xsi:type="dcterms:W3CDTF">2010-07-01T19:20:09Z</dcterms:modified>
</cp:coreProperties>
</file>