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35EB-D577-E970-9367-97B86153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3CC96-191D-6699-D299-A03EFFC7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7BE0-648E-2846-C8C7-F626C5D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9D21-BB52-9456-8698-8F0804F8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D8D0-D6F0-D6EC-D907-9EBF462A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571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9737-B0B5-051A-0F54-BC4DCA3C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A2E91-0D71-6F71-D45B-7F7819ED5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2E6C-1E02-4C0F-F944-DE17C566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71BC-AC40-7039-C804-13D84C4E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DB0B-6217-EE48-125B-D5178BB5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872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DB41B-81E9-5F76-5D58-A9BD3F5E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3548C-0368-382C-E832-2F1C8746E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B501-C4E1-552A-C442-CA818DBB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7A60-70BB-AF47-8F20-6E72E5BE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C1F7-A492-53E2-8814-73790580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3935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E5D5-73F0-949B-2B00-54F963C5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F8FB-681E-98B6-9FEB-4276D3F2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B8C8-9DF1-EEB8-3A21-4CAF9963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DE2C0-0FF7-F28E-4A09-B3BE7BC1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93-375D-83AD-5C59-691F5A2F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8429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69DA-4C47-D5B5-6683-7EDA26EC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C2612-4646-BE17-FB0F-D9AD8A8B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1C7E-BD2F-C194-FC97-56E402CC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F91F-F394-EB83-0755-4C01F595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7231-2441-D3BD-73E1-D2647D20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6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F4E4-7D0B-47BA-479A-8287B2E0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2CED-6C41-9839-2CA7-500ACBAC5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4973-0FF2-051E-5700-1E197DA9F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048D2-6640-802D-6509-C5F92859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94A3F-A2D3-2995-9EEF-52988C25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AC1A-762A-7139-D5AD-006AB9D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3471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37D6-B0D9-53DA-42D1-7190C5BD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3CF4-FA4B-D92A-B2CB-0E390A3B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CFF90-4505-1767-EB8E-2F5E2526D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455D8-4CFF-79D7-0E9A-311920FBF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3E055-63ED-E2A9-EA8D-2FBF28037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7F370-BE7D-31A5-AE5C-3ABABA55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0032F-2F93-900B-18C6-4878994A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2C1C3-5519-894E-C2EA-B74A7F76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6867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A3C2-70AD-79A8-2721-9AB50827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01D10-12D7-6786-58F3-793D8657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B07F2-7FB3-FC73-8F87-DE246045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0598-BE4F-F216-C266-3EB2CFD9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567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C57B9-98DD-9610-1702-CD401560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0FF46-06E4-71A6-9A03-A35B97B5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20A09-FD38-50DB-F939-9EC35F5D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499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1A77-C848-FB47-FA03-3D12D6EC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0563-0E39-A021-C101-9A45F886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9440B-47B2-1947-21F0-63342BD24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A4295-50F0-8E24-2F03-7DFF8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13E58-55E4-9374-FA3C-51752C5C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76B71-C42F-8FE2-7C25-9AAA387B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9198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9935-F285-BFD7-59D4-6CE0725A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A623E-3E28-CC51-4A23-CC6A6283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A997A-8E70-DCA9-512B-7A46D57E9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3112E-E93F-93FF-9FA0-C9839CF7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40D85-CEED-99B6-6F01-248AACCE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A4B1B-1A61-6CC2-A92C-0A412AAA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028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F12B6-7C94-96CC-BE6A-7F3D1202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B07B-7BAA-A64F-13CD-BA876BD5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4AE3-94F3-809B-4AA4-45B588255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C484-75C3-1C4D-9AD7-C8579A252340}" type="datetimeFigureOut">
              <a:rPr lang="en-RU" smtClean="0"/>
              <a:t>26.02.2023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3D13-548B-83DD-0FBE-749AEAD37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36FF-6D61-D64C-8B07-522FBDD4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7E89-7BBB-3B42-A827-99EA7A9B704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2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A9BD-E3EA-3683-6FA0-667CED6E5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E52CB-6F9B-6EBD-EEB6-C2CD4109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183DC97-8E46-E021-71BE-00B382B6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3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E9F4-F140-58B0-331F-55479215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822C92C-3CE1-64AE-C950-B12E65DF6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6178"/>
            <a:ext cx="12202983" cy="6864178"/>
          </a:xfrm>
        </p:spPr>
      </p:pic>
    </p:spTree>
    <p:extLst>
      <p:ext uri="{BB962C8B-B14F-4D97-AF65-F5344CB8AC3E}">
        <p14:creationId xmlns:p14="http://schemas.microsoft.com/office/powerpoint/2010/main" val="21080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B2E2-6155-81E8-7E75-B5721C5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E2B81D9-2BAE-23DD-936C-D90B99152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446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B5C1-6F20-BB94-50FF-F5BFE198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BA97107-9233-482F-38D7-25394F229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665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556A-405F-7C5A-DC94-02E2B558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A38C2E-D33C-ECB9-331B-96B3BEAC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9684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5BCB-B3B0-C208-8467-41911961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ACFEE2-29E3-FAA8-2116-5CDB62528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7335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6823-CA27-B3C6-5519-16BF22D0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Content Placeholder 4" descr="A computer screen with a blue background&#10;&#10;Description automatically generated with low confidence">
            <a:extLst>
              <a:ext uri="{FF2B5EF4-FFF2-40B4-BE49-F238E27FC236}">
                <a16:creationId xmlns:a16="http://schemas.microsoft.com/office/drawing/2014/main" id="{5001FF51-A6C7-949E-50A4-376EE3A9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4429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2866-25CE-9852-7615-D9D5966D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203268D-8208-4611-11F4-A57638B5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587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Егор Алтынов</dc:creator>
  <cp:lastModifiedBy>Егор Алтынов</cp:lastModifiedBy>
  <cp:revision>1</cp:revision>
  <dcterms:created xsi:type="dcterms:W3CDTF">2023-02-26T16:34:34Z</dcterms:created>
  <dcterms:modified xsi:type="dcterms:W3CDTF">2023-02-26T16:42:35Z</dcterms:modified>
</cp:coreProperties>
</file>