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4630400" cy="8229600"/>
  <p:notesSz cx="8229600" cy="14630400"/>
  <p:embeddedFontLst>
    <p:embeddedFont>
      <p:font typeface="Lora"/>
      <p:regular r:id="rId15"/>
    </p:embeddedFont>
    <p:embeddedFont>
      <p:font typeface="Lora"/>
      <p:regular r:id="rId16"/>
    </p:embeddedFont>
    <p:embeddedFont>
      <p:font typeface="Lora"/>
      <p:regular r:id="rId17"/>
    </p:embeddedFont>
    <p:embeddedFont>
      <p:font typeface="Lora"/>
      <p:regular r:id="rId18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openxmlformats.org/officeDocument/2006/relationships/font" Target="fonts/font1.fntdata"/><Relationship Id="rId16" Type="http://schemas.openxmlformats.org/officeDocument/2006/relationships/font" Target="fonts/font2.fntdata"/><Relationship Id="rId17" Type="http://schemas.openxmlformats.org/officeDocument/2006/relationships/font" Target="fonts/font3.fntdata"/><Relationship Id="rId18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81A2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528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slideLayout" Target="../slideLayouts/slideLayout4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slideLayout" Target="../slideLayouts/slideLayout7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png"/><Relationship Id="rId4" Type="http://schemas.openxmlformats.org/officeDocument/2006/relationships/slideLayout" Target="../slideLayouts/slideLayout8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slideLayout" Target="../slideLayouts/slideLayout9.xml"/><Relationship Id="rId6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97863"/>
            <a:ext cx="11848505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 Scalable and Engaging Blogging Experience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2060853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endParaRPr lang="en-US" sz="18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7724" y="2982277"/>
            <a:ext cx="3980259" cy="398025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6396157" y="2796778"/>
            <a:ext cx="740402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Empowering writers and readers with a platform for seamless content creation</a:t>
            </a:r>
            <a:endParaRPr lang="en-US" sz="1850" dirty="0"/>
          </a:p>
        </p:txBody>
      </p:sp>
      <p:sp>
        <p:nvSpPr>
          <p:cNvPr id="6" name="Text 3"/>
          <p:cNvSpPr/>
          <p:nvPr/>
        </p:nvSpPr>
        <p:spPr>
          <a:xfrm>
            <a:off x="6396157" y="3646527"/>
            <a:ext cx="740402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Enhancing user interaction through advanced comment and sharing features.</a:t>
            </a:r>
            <a:endParaRPr lang="en-US" sz="1850" dirty="0"/>
          </a:p>
        </p:txBody>
      </p:sp>
      <p:sp>
        <p:nvSpPr>
          <p:cNvPr id="7" name="Text 4"/>
          <p:cNvSpPr/>
          <p:nvPr/>
        </p:nvSpPr>
        <p:spPr>
          <a:xfrm>
            <a:off x="6396157" y="4496276"/>
            <a:ext cx="7404021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 Providing customizable design options to reflect each writer's unique style.</a:t>
            </a:r>
            <a:endParaRPr lang="en-US" sz="18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868811"/>
            <a:ext cx="822960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Empowering Writers &amp; Readers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837724" y="41711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Content Creation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762381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 platform for creating and sharing content.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7614761" y="4171117"/>
            <a:ext cx="3097292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Meaningful Discussions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614761" y="4762381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Interactive commenting system encourages engagement.</a:t>
            </a:r>
            <a:endParaRPr lang="en-US" sz="18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505444"/>
            <a:ext cx="6717506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User-Friendly Experience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837634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974" y="5895618"/>
            <a:ext cx="337899" cy="42243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615559" y="583763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Intuitive Interface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1615559" y="6333173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Simple design for effortless blogging.</a:t>
            </a:r>
            <a:endParaRPr lang="en-US" sz="1850" dirty="0"/>
          </a:p>
        </p:txBody>
      </p:sp>
      <p:sp>
        <p:nvSpPr>
          <p:cNvPr id="8" name="Shape 4"/>
          <p:cNvSpPr/>
          <p:nvPr/>
        </p:nvSpPr>
        <p:spPr>
          <a:xfrm>
            <a:off x="7434858" y="5837634"/>
            <a:ext cx="538520" cy="538520"/>
          </a:xfrm>
          <a:prstGeom prst="roundRect">
            <a:avLst>
              <a:gd name="adj" fmla="val 6668"/>
            </a:avLst>
          </a:prstGeom>
          <a:solidFill>
            <a:srgbClr val="444752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5108" y="5895618"/>
            <a:ext cx="337899" cy="42243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8212693" y="583763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Responsive Design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8212693" y="6333173"/>
            <a:ext cx="557998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Accessible across all devices.</a:t>
            </a:r>
            <a:endParaRPr lang="en-US" sz="18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08183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30210" y="3181945"/>
            <a:ext cx="8142565" cy="6137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800"/>
              </a:lnSpc>
              <a:buNone/>
            </a:pPr>
            <a:r>
              <a:rPr lang="en-US" sz="385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Engagement &amp; Community Building</a:t>
            </a:r>
            <a:endParaRPr lang="en-US" sz="385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10" y="4145042"/>
            <a:ext cx="521613" cy="521613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1460421" y="4108609"/>
            <a:ext cx="2454831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Like &amp; Share</a:t>
            </a:r>
            <a:endParaRPr lang="en-US" sz="1900" dirty="0"/>
          </a:p>
        </p:txBody>
      </p:sp>
      <p:sp>
        <p:nvSpPr>
          <p:cNvPr id="6" name="Text 2"/>
          <p:cNvSpPr/>
          <p:nvPr/>
        </p:nvSpPr>
        <p:spPr>
          <a:xfrm>
            <a:off x="1460421" y="4540568"/>
            <a:ext cx="12439769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can like and share posts.</a:t>
            </a:r>
            <a:endParaRPr lang="en-US" sz="16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0210" y="5536763"/>
            <a:ext cx="521613" cy="521613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460421" y="5500330"/>
            <a:ext cx="2454831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Follow Bloggers</a:t>
            </a:r>
            <a:endParaRPr lang="en-US" sz="1900" dirty="0"/>
          </a:p>
        </p:txBody>
      </p:sp>
      <p:sp>
        <p:nvSpPr>
          <p:cNvPr id="9" name="Text 4"/>
          <p:cNvSpPr/>
          <p:nvPr/>
        </p:nvSpPr>
        <p:spPr>
          <a:xfrm>
            <a:off x="1460421" y="5932289"/>
            <a:ext cx="12439769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Users can follow their favorite bloggers.</a:t>
            </a:r>
            <a:endParaRPr lang="en-US" sz="160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210" y="6928485"/>
            <a:ext cx="521613" cy="521613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1460421" y="6892052"/>
            <a:ext cx="2454831" cy="3068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Discover Content</a:t>
            </a:r>
            <a:endParaRPr lang="en-US" sz="1900" dirty="0"/>
          </a:p>
        </p:txBody>
      </p:sp>
      <p:sp>
        <p:nvSpPr>
          <p:cNvPr id="12" name="Text 6"/>
          <p:cNvSpPr/>
          <p:nvPr/>
        </p:nvSpPr>
        <p:spPr>
          <a:xfrm>
            <a:off x="1460421" y="7324011"/>
            <a:ext cx="12439769" cy="3338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Categorization improves content discoverability.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99216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440078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Insights &amp; Growth</a:t>
            </a:r>
            <a:endParaRPr lang="en-US" sz="4400" dirty="0"/>
          </a:p>
        </p:txBody>
      </p:sp>
      <p:sp>
        <p:nvSpPr>
          <p:cNvPr id="4" name="Shape 1"/>
          <p:cNvSpPr/>
          <p:nvPr/>
        </p:nvSpPr>
        <p:spPr>
          <a:xfrm>
            <a:off x="837724" y="5463778"/>
            <a:ext cx="6357818" cy="1357193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sp>
        <p:nvSpPr>
          <p:cNvPr id="5" name="Text 2"/>
          <p:cNvSpPr/>
          <p:nvPr/>
        </p:nvSpPr>
        <p:spPr>
          <a:xfrm>
            <a:off x="1077039" y="570309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Analytics Dashboard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77039" y="6198632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Track post performance with analytics.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7434858" y="5463778"/>
            <a:ext cx="6357818" cy="1357193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sp>
        <p:nvSpPr>
          <p:cNvPr id="8" name="Text 5"/>
          <p:cNvSpPr/>
          <p:nvPr/>
        </p:nvSpPr>
        <p:spPr>
          <a:xfrm>
            <a:off x="7674173" y="5703094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AI Recommendations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7674173" y="6198632"/>
            <a:ext cx="587918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Enhance user engagement with AI.</a:t>
            </a:r>
            <a:endParaRPr lang="en-US" sz="18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2106335"/>
            <a:ext cx="7272218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Flexibility &amp; Personalization</a:t>
            </a:r>
            <a:endParaRPr lang="en-US" sz="4400" dirty="0"/>
          </a:p>
        </p:txBody>
      </p:sp>
      <p:sp>
        <p:nvSpPr>
          <p:cNvPr id="3" name="Shape 1"/>
          <p:cNvSpPr/>
          <p:nvPr/>
        </p:nvSpPr>
        <p:spPr>
          <a:xfrm>
            <a:off x="837724" y="3289102"/>
            <a:ext cx="3238738" cy="1357193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8738" y="3757255"/>
            <a:ext cx="336590" cy="420767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4315778" y="352841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Dark Mode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4315778" y="4023955"/>
            <a:ext cx="283094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Tailored viewing experience.</a:t>
            </a:r>
            <a:endParaRPr lang="en-US" sz="1850" dirty="0"/>
          </a:p>
        </p:txBody>
      </p:sp>
      <p:sp>
        <p:nvSpPr>
          <p:cNvPr id="7" name="Shape 4"/>
          <p:cNvSpPr/>
          <p:nvPr/>
        </p:nvSpPr>
        <p:spPr>
          <a:xfrm>
            <a:off x="4196120" y="4631055"/>
            <a:ext cx="9476899" cy="15240"/>
          </a:xfrm>
          <a:prstGeom prst="roundRect">
            <a:avLst>
              <a:gd name="adj" fmla="val 235611"/>
            </a:avLst>
          </a:prstGeom>
          <a:solidFill>
            <a:srgbClr val="5D606B"/>
          </a:solidFill>
          <a:ln/>
        </p:spPr>
      </p:sp>
      <p:sp>
        <p:nvSpPr>
          <p:cNvPr id="8" name="Shape 5"/>
          <p:cNvSpPr/>
          <p:nvPr/>
        </p:nvSpPr>
        <p:spPr>
          <a:xfrm>
            <a:off x="837724" y="4765953"/>
            <a:ext cx="6477476" cy="1357193"/>
          </a:xfrm>
          <a:prstGeom prst="roundRect">
            <a:avLst>
              <a:gd name="adj" fmla="val 2646"/>
            </a:avLst>
          </a:prstGeom>
          <a:solidFill>
            <a:srgbClr val="444752"/>
          </a:solidFill>
          <a:ln/>
        </p:spPr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07" y="5234107"/>
            <a:ext cx="336590" cy="420767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554516" y="5005268"/>
            <a:ext cx="2889528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Theme Customization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7554516" y="5500807"/>
            <a:ext cx="2889528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Personalized themes.</a:t>
            </a:r>
            <a:endParaRPr lang="en-US" sz="18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256348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Offline Mode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1753195" y="4266843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Draft Blogs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837724" y="4762381"/>
            <a:ext cx="3731657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Write anytime, anywhere.</a:t>
            </a:r>
            <a:endParaRPr lang="en-US" sz="18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549146" y="4482346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1</a:t>
            </a:r>
            <a:endParaRPr lang="en-US" sz="2800" dirty="0"/>
          </a:p>
        </p:txBody>
      </p:sp>
      <p:sp>
        <p:nvSpPr>
          <p:cNvPr id="7" name="Text 4"/>
          <p:cNvSpPr/>
          <p:nvPr/>
        </p:nvSpPr>
        <p:spPr>
          <a:xfrm>
            <a:off x="9941243" y="304359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Accessibility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9941243" y="3539133"/>
            <a:ext cx="38514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Access content offline.</a:t>
            </a:r>
            <a:endParaRPr lang="en-US" sz="1850" dirty="0"/>
          </a:p>
        </p:txBody>
      </p:sp>
      <p:pic>
        <p:nvPicPr>
          <p:cNvPr id="9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0" name="Text 6"/>
          <p:cNvSpPr/>
          <p:nvPr/>
        </p:nvSpPr>
        <p:spPr>
          <a:xfrm>
            <a:off x="7929563" y="3108008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2</a:t>
            </a:r>
            <a:endParaRPr lang="en-US" sz="2800" dirty="0"/>
          </a:p>
        </p:txBody>
      </p:sp>
      <p:sp>
        <p:nvSpPr>
          <p:cNvPr id="11" name="Text 7"/>
          <p:cNvSpPr/>
          <p:nvPr/>
        </p:nvSpPr>
        <p:spPr>
          <a:xfrm>
            <a:off x="9941243" y="5490091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Convenience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9941243" y="5985629"/>
            <a:ext cx="3851434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Seamless experience.</a:t>
            </a:r>
            <a:endParaRPr lang="en-US" sz="1850" dirty="0"/>
          </a:p>
        </p:txBody>
      </p:sp>
      <p:pic>
        <p:nvPicPr>
          <p:cNvPr id="13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48131" y="2439114"/>
            <a:ext cx="4534138" cy="4534138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7929563" y="5856565"/>
            <a:ext cx="358140" cy="4476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500"/>
              </a:lnSpc>
              <a:buNone/>
            </a:pPr>
            <a:r>
              <a:rPr lang="en-US" sz="28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3</a:t>
            </a:r>
            <a:endParaRPr 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428869"/>
            <a:ext cx="5632490" cy="70401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dirty="0">
                <a:solidFill>
                  <a:srgbClr val="F98AC7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Key Takeaways</a:t>
            </a:r>
            <a:endParaRPr lang="en-US" sz="4400" dirty="0"/>
          </a:p>
        </p:txBody>
      </p:sp>
      <p:pic>
        <p:nvPicPr>
          <p:cNvPr id="4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724" y="2491859"/>
            <a:ext cx="1196816" cy="1436251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393513" y="2731175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Scalable Platform</a:t>
            </a:r>
            <a:endParaRPr lang="en-US" sz="2200" dirty="0"/>
          </a:p>
        </p:txBody>
      </p:sp>
      <p:sp>
        <p:nvSpPr>
          <p:cNvPr id="6" name="Text 2"/>
          <p:cNvSpPr/>
          <p:nvPr/>
        </p:nvSpPr>
        <p:spPr>
          <a:xfrm>
            <a:off x="2393513" y="3226713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Designed for growth.</a:t>
            </a:r>
            <a:endParaRPr lang="en-US" sz="185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724" y="3928110"/>
            <a:ext cx="1196816" cy="1436251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393513" y="4167426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Engaging Experience</a:t>
            </a:r>
            <a:endParaRPr lang="en-US" sz="2200" dirty="0"/>
          </a:p>
        </p:txBody>
      </p:sp>
      <p:sp>
        <p:nvSpPr>
          <p:cNvPr id="9" name="Text 4"/>
          <p:cNvSpPr/>
          <p:nvPr/>
        </p:nvSpPr>
        <p:spPr>
          <a:xfrm>
            <a:off x="2393513" y="4662964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Interactive features.</a:t>
            </a:r>
            <a:endParaRPr lang="en-US" sz="1850" dirty="0"/>
          </a:p>
        </p:txBody>
      </p:sp>
      <p:pic>
        <p:nvPicPr>
          <p:cNvPr id="10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7724" y="5364361"/>
            <a:ext cx="1196816" cy="1436251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393513" y="5603677"/>
            <a:ext cx="2816185" cy="3519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dirty="0">
                <a:solidFill>
                  <a:srgbClr val="D6E5EF"/>
                </a:solidFill>
                <a:latin typeface="Lora" pitchFamily="34" charset="0"/>
                <a:ea typeface="Lora" pitchFamily="34" charset="-122"/>
                <a:cs typeface="Lora" pitchFamily="34" charset="-120"/>
              </a:rPr>
              <a:t>Personalized Options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2393513" y="6099215"/>
            <a:ext cx="591276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6E5EF"/>
                </a:solidFill>
                <a:latin typeface="Source Sans Pro" pitchFamily="34" charset="0"/>
                <a:ea typeface="Source Sans Pro" pitchFamily="34" charset="-122"/>
                <a:cs typeface="Source Sans Pro" pitchFamily="34" charset="-120"/>
              </a:rPr>
              <a:t>Tailored to users.</a:t>
            </a:r>
            <a:endParaRPr lang="en-US" sz="18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2025-03-27T07:11:48Z</dcterms:created>
  <dcterms:modified xsi:type="dcterms:W3CDTF">2025-03-27T07:11:48Z</dcterms:modified>
</cp:coreProperties>
</file>