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arget="ppt/presentation.xml" Type="http://schemas.openxmlformats.org/officeDocument/2006/relationships/officeDocument"/></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aveSubsetFonts="1"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9144000" cy="51435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d="100" n="100"/>
          <a:sy d="100" n="100"/>
        </p:scale>
        <p:origin x="0" y="0"/>
      </p:cViewPr>
      <p:guideLst>
        <p:guide orient="horz" pos="1620"/>
        <p:guide pos="2880"/>
      </p:guideLst>
    </p:cSldViewPr>
  </p:slideViewPr>
</p:viewPr>
</file>

<file path=ppt/_rels/presentation.xml.rels><?xml version="1.0" encoding="UTF-8" standalone="yes"?><Relationships xmlns="http://schemas.openxmlformats.org/package/2006/relationships"><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10" Target="slides/slide5.xml" Type="http://schemas.openxmlformats.org/officeDocument/2006/relationships/slide"/><Relationship Id="rId9" Target="slides/slide4.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notesMasters/notesMaster1.xml" Type="http://schemas.openxmlformats.org/officeDocument/2006/relationships/notesMaster"/><Relationship Id="rId4" Target="slideMasters/slideMaster1.xml" Type="http://schemas.openxmlformats.org/officeDocument/2006/relationships/slideMaster"/><Relationship Id="rId3" Target="presProps.xml" Type="http://schemas.openxmlformats.org/officeDocument/2006/relationships/presProps"/><Relationship Id="rId2" Target="viewProps.xml" Type="http://schemas.openxmlformats.org/officeDocument/2006/relationships/viewProps"/><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4" name="Google Shape;4;n"/>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5d6ea2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5d6ea2ed4_0_0: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b" anchorCtr="0" bIns="91425" lIns="91425" numCol="1" rIns="91425" spcFirstLastPara="1" tIns="91425" wrap="square">
            <a:normAutofit/>
          </a:bodyPr>
          <a:lstStyle>
            <a:lvl1pPr algn="ctr" lvl="0">
              <a:spcBef>
                <a:spcPts val="0"/>
              </a:spcBef>
              <a:spcAft>
                <a:spcPts val="0"/>
              </a:spcAft>
              <a:buSzPts val="5200"/>
              <a:buNone/>
              <a:defRPr sz="5200"/>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t" anchorCtr="0" bIns="91425" lIns="91425" numCol="1" rIns="91425" spcFirstLastPara="1" tIns="91425" wrap="square">
            <a:normAutofit/>
          </a:bodyPr>
          <a:lstStyle>
            <a:lvl1pPr algn="ctr" lvl="0">
              <a:lnSpc>
                <a:spcPct val="100000"/>
              </a:lnSpc>
              <a:spcBef>
                <a:spcPts val="0"/>
              </a:spcBef>
              <a:spcAft>
                <a:spcPts val="0"/>
              </a:spcAft>
              <a:buSzPts val="2800"/>
              <a:buNone/>
              <a:defRPr sz="28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b" anchorCtr="0" bIns="91425" lIns="91425" numCol="1" rIns="91425" spcFirstLastPara="1" tIns="91425" wrap="square">
            <a:normAutofit/>
          </a:bodyPr>
          <a:lstStyle>
            <a:lvl1pPr algn="ctr" lvl="0">
              <a:spcBef>
                <a:spcPts val="0"/>
              </a:spcBef>
              <a:spcAft>
                <a:spcPts val="0"/>
              </a:spcAft>
              <a:buSzPts val="12000"/>
              <a:buNone/>
              <a:defRPr sz="12000"/>
            </a:lvl1pPr>
            <a:lvl2pPr algn="ctr" lvl="1">
              <a:spcBef>
                <a:spcPts val="0"/>
              </a:spcBef>
              <a:spcAft>
                <a:spcPts val="0"/>
              </a:spcAft>
              <a:buSzPts val="12000"/>
              <a:buNone/>
              <a:defRPr sz="12000"/>
            </a:lvl2pPr>
            <a:lvl3pPr algn="ctr" lvl="2">
              <a:spcBef>
                <a:spcPts val="0"/>
              </a:spcBef>
              <a:spcAft>
                <a:spcPts val="0"/>
              </a:spcAft>
              <a:buSzPts val="12000"/>
              <a:buNone/>
              <a:defRPr sz="12000"/>
            </a:lvl3pPr>
            <a:lvl4pPr algn="ctr" lvl="3">
              <a:spcBef>
                <a:spcPts val="0"/>
              </a:spcBef>
              <a:spcAft>
                <a:spcPts val="0"/>
              </a:spcAft>
              <a:buSzPts val="12000"/>
              <a:buNone/>
              <a:defRPr sz="12000"/>
            </a:lvl4pPr>
            <a:lvl5pPr algn="ctr" lvl="4">
              <a:spcBef>
                <a:spcPts val="0"/>
              </a:spcBef>
              <a:spcAft>
                <a:spcPts val="0"/>
              </a:spcAft>
              <a:buSzPts val="12000"/>
              <a:buNone/>
              <a:defRPr sz="12000"/>
            </a:lvl5pPr>
            <a:lvl6pPr algn="ctr" lvl="5">
              <a:spcBef>
                <a:spcPts val="0"/>
              </a:spcBef>
              <a:spcAft>
                <a:spcPts val="0"/>
              </a:spcAft>
              <a:buSzPts val="12000"/>
              <a:buNone/>
              <a:defRPr sz="12000"/>
            </a:lvl6pPr>
            <a:lvl7pPr algn="ctr" lvl="6">
              <a:spcBef>
                <a:spcPts val="0"/>
              </a:spcBef>
              <a:spcAft>
                <a:spcPts val="0"/>
              </a:spcAft>
              <a:buSzPts val="12000"/>
              <a:buNone/>
              <a:defRPr sz="12000"/>
            </a:lvl7pPr>
            <a:lvl8pPr algn="ctr" lvl="7">
              <a:spcBef>
                <a:spcPts val="0"/>
              </a:spcBef>
              <a:spcAft>
                <a:spcPts val="0"/>
              </a:spcAft>
              <a:buSzPts val="12000"/>
              <a:buNone/>
              <a:defRPr sz="12000"/>
            </a:lvl8pPr>
            <a:lvl9pPr algn="ctr" lvl="8">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t" anchorCtr="0" bIns="91425" lIns="91425" numCol="1" rIns="91425" spcFirstLastPara="1" tIns="91425" wrap="square">
            <a:normAutofit/>
          </a:bodyPr>
          <a:lstStyle>
            <a:lvl1pPr algn="ctr" indent="-342900" lvl="0" marL="457200">
              <a:spcBef>
                <a:spcPts val="0"/>
              </a:spcBef>
              <a:spcAft>
                <a:spcPts val="0"/>
              </a:spcAft>
              <a:buSzPts val="1800"/>
              <a:buChar char="●"/>
              <a:defRPr/>
            </a:lvl1pPr>
            <a:lvl2pPr algn="ctr" indent="-317500" lvl="1" marL="914400">
              <a:spcBef>
                <a:spcPts val="0"/>
              </a:spcBef>
              <a:spcAft>
                <a:spcPts val="0"/>
              </a:spcAft>
              <a:buSzPts val="1400"/>
              <a:buChar char="○"/>
              <a:defRPr/>
            </a:lvl2pPr>
            <a:lvl3pPr algn="ctr" indent="-317500" lvl="2" marL="1371600">
              <a:spcBef>
                <a:spcPts val="0"/>
              </a:spcBef>
              <a:spcAft>
                <a:spcPts val="0"/>
              </a:spcAft>
              <a:buSzPts val="1400"/>
              <a:buChar char="■"/>
              <a:defRPr/>
            </a:lvl3pPr>
            <a:lvl4pPr algn="ctr" indent="-317500" lvl="3" marL="1828800">
              <a:spcBef>
                <a:spcPts val="0"/>
              </a:spcBef>
              <a:spcAft>
                <a:spcPts val="0"/>
              </a:spcAft>
              <a:buSzPts val="1400"/>
              <a:buChar char="●"/>
              <a:defRPr/>
            </a:lvl4pPr>
            <a:lvl5pPr algn="ctr" indent="-317500" lvl="4" marL="2286000">
              <a:spcBef>
                <a:spcPts val="0"/>
              </a:spcBef>
              <a:spcAft>
                <a:spcPts val="0"/>
              </a:spcAft>
              <a:buSzPts val="1400"/>
              <a:buChar char="○"/>
              <a:defRPr/>
            </a:lvl5pPr>
            <a:lvl6pPr algn="ctr" indent="-317500" lvl="5" marL="2743200">
              <a:spcBef>
                <a:spcPts val="0"/>
              </a:spcBef>
              <a:spcAft>
                <a:spcPts val="0"/>
              </a:spcAft>
              <a:buSzPts val="1400"/>
              <a:buChar char="■"/>
              <a:defRPr/>
            </a:lvl6pPr>
            <a:lvl7pPr algn="ctr" indent="-317500" lvl="6" marL="3200400">
              <a:spcBef>
                <a:spcPts val="0"/>
              </a:spcBef>
              <a:spcAft>
                <a:spcPts val="0"/>
              </a:spcAft>
              <a:buSzPts val="1400"/>
              <a:buChar char="●"/>
              <a:defRPr/>
            </a:lvl7pPr>
            <a:lvl8pPr algn="ctr" indent="-317500" lvl="7" marL="3657600">
              <a:spcBef>
                <a:spcPts val="0"/>
              </a:spcBef>
              <a:spcAft>
                <a:spcPts val="0"/>
              </a:spcAft>
              <a:buSzPts val="1400"/>
              <a:buChar char="○"/>
              <a:defRPr/>
            </a:lvl8pPr>
            <a:lvl9pPr algn="ctr" indent="-317500" lvl="8" marL="4114800">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 anchorCtr="0" bIns="91425" lIns="91425" numCol="1" rIns="91425" spcFirstLastPara="1" tIns="91425" wrap="square">
            <a:normAutofit/>
          </a:bodyPr>
          <a:lstStyle>
            <a:lvl1pPr algn="ctr" lvl="0">
              <a:spcBef>
                <a:spcPts val="0"/>
              </a:spcBef>
              <a:spcAft>
                <a:spcPts val="0"/>
              </a:spcAft>
              <a:buSzPts val="3600"/>
              <a:buNone/>
              <a:defRPr sz="3600"/>
            </a:lvl1pPr>
            <a:lvl2pPr algn="ctr" lvl="1">
              <a:spcBef>
                <a:spcPts val="0"/>
              </a:spcBef>
              <a:spcAft>
                <a:spcPts val="0"/>
              </a:spcAft>
              <a:buSzPts val="3600"/>
              <a:buNone/>
              <a:defRPr sz="3600"/>
            </a:lvl2pPr>
            <a:lvl3pPr algn="ctr" lvl="2">
              <a:spcBef>
                <a:spcPts val="0"/>
              </a:spcBef>
              <a:spcAft>
                <a:spcPts val="0"/>
              </a:spcAft>
              <a:buSzPts val="3600"/>
              <a:buNone/>
              <a:defRPr sz="3600"/>
            </a:lvl3pPr>
            <a:lvl4pPr algn="ctr" lvl="3">
              <a:spcBef>
                <a:spcPts val="0"/>
              </a:spcBef>
              <a:spcAft>
                <a:spcPts val="0"/>
              </a:spcAft>
              <a:buSzPts val="3600"/>
              <a:buNone/>
              <a:defRPr sz="3600"/>
            </a:lvl4pPr>
            <a:lvl5pPr algn="ctr" lvl="4">
              <a:spcBef>
                <a:spcPts val="0"/>
              </a:spcBef>
              <a:spcAft>
                <a:spcPts val="0"/>
              </a:spcAft>
              <a:buSzPts val="3600"/>
              <a:buNone/>
              <a:defRPr sz="3600"/>
            </a:lvl5pPr>
            <a:lvl6pPr algn="ctr" lvl="5">
              <a:spcBef>
                <a:spcPts val="0"/>
              </a:spcBef>
              <a:spcAft>
                <a:spcPts val="0"/>
              </a:spcAft>
              <a:buSzPts val="3600"/>
              <a:buNone/>
              <a:defRPr sz="3600"/>
            </a:lvl6pPr>
            <a:lvl7pPr algn="ctr" lvl="6">
              <a:spcBef>
                <a:spcPts val="0"/>
              </a:spcBef>
              <a:spcAft>
                <a:spcPts val="0"/>
              </a:spcAft>
              <a:buSzPts val="3600"/>
              <a:buNone/>
              <a:defRPr sz="3600"/>
            </a:lvl7pPr>
            <a:lvl8pPr algn="ctr" lvl="7">
              <a:spcBef>
                <a:spcPts val="0"/>
              </a:spcBef>
              <a:spcAft>
                <a:spcPts val="0"/>
              </a:spcAft>
              <a:buSzPts val="3600"/>
              <a:buNone/>
              <a:defRPr sz="3600"/>
            </a:lvl8pPr>
            <a:lvl9pPr algn="ctr" lvl="8">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t" anchorCtr="0" bIns="91425" lIns="91425" numCol="1" rIns="91425" spcFirstLastPara="1" tIns="91425" wrap="square">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t" anchorCtr="0" bIns="91425" lIns="91425" numCol="1" rIns="91425" spcFirstLastPara="1" tIns="91425" wrap="square">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t" anchorCtr="0" bIns="91425" lIns="91425" numCol="1" rIns="91425" spcFirstLastPara="1" tIns="91425" wrap="square">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t" anchorCtr="0" bIns="91425" lIns="91425" numCol="1"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t" anchorCtr="0" bIns="91425" lIns="91425" numCol="1"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t" anchorCtr="0" bIns="91425" lIns="91425" numCol="1" rIns="91425" spcFirstLastPara="1" tIns="91425" wrap="square">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b" anchorCtr="0" bIns="91425" lIns="91425" numCol="1"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t" anchorCtr="0" bIns="91425" lIns="91425" numCol="1" rIns="91425" spcFirstLastPara="1" tIns="91425" wrap="square">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 anchorCtr="0" bIns="91425" lIns="91425" numCol="1" rIns="91425" spcFirstLastPara="1" tIns="91425" wrap="square">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b" anchorCtr="0" bIns="91425" lIns="91425" numCol="1" rIns="91425" spcFirstLastPara="1" tIns="91425" wrap="square">
            <a:normAutofit/>
          </a:bodyPr>
          <a:lstStyle>
            <a:lvl1pPr algn="ctr" lvl="0">
              <a:spcBef>
                <a:spcPts val="0"/>
              </a:spcBef>
              <a:spcAft>
                <a:spcPts val="0"/>
              </a:spcAft>
              <a:buSzPts val="4200"/>
              <a:buNone/>
              <a:defRPr sz="4200"/>
            </a:lvl1pPr>
            <a:lvl2pPr algn="ctr" lvl="1">
              <a:spcBef>
                <a:spcPts val="0"/>
              </a:spcBef>
              <a:spcAft>
                <a:spcPts val="0"/>
              </a:spcAft>
              <a:buSzPts val="4200"/>
              <a:buNone/>
              <a:defRPr sz="4200"/>
            </a:lvl2pPr>
            <a:lvl3pPr algn="ctr" lvl="2">
              <a:spcBef>
                <a:spcPts val="0"/>
              </a:spcBef>
              <a:spcAft>
                <a:spcPts val="0"/>
              </a:spcAft>
              <a:buSzPts val="4200"/>
              <a:buNone/>
              <a:defRPr sz="4200"/>
            </a:lvl3pPr>
            <a:lvl4pPr algn="ctr" lvl="3">
              <a:spcBef>
                <a:spcPts val="0"/>
              </a:spcBef>
              <a:spcAft>
                <a:spcPts val="0"/>
              </a:spcAft>
              <a:buSzPts val="4200"/>
              <a:buNone/>
              <a:defRPr sz="4200"/>
            </a:lvl4pPr>
            <a:lvl5pPr algn="ctr" lvl="4">
              <a:spcBef>
                <a:spcPts val="0"/>
              </a:spcBef>
              <a:spcAft>
                <a:spcPts val="0"/>
              </a:spcAft>
              <a:buSzPts val="4200"/>
              <a:buNone/>
              <a:defRPr sz="4200"/>
            </a:lvl5pPr>
            <a:lvl6pPr algn="ctr" lvl="5">
              <a:spcBef>
                <a:spcPts val="0"/>
              </a:spcBef>
              <a:spcAft>
                <a:spcPts val="0"/>
              </a:spcAft>
              <a:buSzPts val="4200"/>
              <a:buNone/>
              <a:defRPr sz="4200"/>
            </a:lvl6pPr>
            <a:lvl7pPr algn="ctr" lvl="6">
              <a:spcBef>
                <a:spcPts val="0"/>
              </a:spcBef>
              <a:spcAft>
                <a:spcPts val="0"/>
              </a:spcAft>
              <a:buSzPts val="4200"/>
              <a:buNone/>
              <a:defRPr sz="4200"/>
            </a:lvl7pPr>
            <a:lvl8pPr algn="ctr" lvl="7">
              <a:spcBef>
                <a:spcPts val="0"/>
              </a:spcBef>
              <a:spcAft>
                <a:spcPts val="0"/>
              </a:spcAft>
              <a:buSzPts val="4200"/>
              <a:buNone/>
              <a:defRPr sz="4200"/>
            </a:lvl8pPr>
            <a:lvl9pPr algn="ctr" lvl="8">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t" anchorCtr="0" bIns="91425" lIns="91425" numCol="1" rIns="91425" spcFirstLastPara="1" tIns="91425" wrap="square">
            <a:norm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 anchorCtr="0" bIns="91425" lIns="91425" numCol="1" rIns="91425" spcFirstLastPara="1" tIns="91425" wrap="square">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 anchorCtr="0" bIns="91425" lIns="91425" numCol="1" rIns="91425" spcFirstLastPara="1" tIns="91425" wrap="square">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en"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t" anchorCtr="0" bIns="91425" lIns="91425" numCol="1" rIns="91425" spcFirstLastPara="1" tIns="91425" wrap="square">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t" anchorCtr="0" bIns="91425" lIns="91425" numCol="1" rIns="91425" spcFirstLastPara="1" tIns="91425" wrap="square">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 anchorCtr="0" bIns="91425" lIns="91425" numCol="1" rIns="91425" spcFirstLastPara="1" tIns="91425" wrap="square">
            <a:normAutofit/>
          </a:bodyPr>
          <a:lstStyle>
            <a:lvl1pPr algn="r" lvl="0">
              <a:buNone/>
              <a:defRPr sz="1000">
                <a:solidFill>
                  <a:schemeClr val="dk2"/>
                </a:solidFill>
              </a:defRPr>
            </a:lvl1pPr>
            <a:lvl2pPr algn="r" lvl="1">
              <a:buNone/>
              <a:defRPr sz="1000">
                <a:solidFill>
                  <a:schemeClr val="dk2"/>
                </a:solidFill>
              </a:defRPr>
            </a:lvl2pPr>
            <a:lvl3pPr algn="r" lvl="2">
              <a:buNone/>
              <a:defRPr sz="1000">
                <a:solidFill>
                  <a:schemeClr val="dk2"/>
                </a:solidFill>
              </a:defRPr>
            </a:lvl3pPr>
            <a:lvl4pPr algn="r" lvl="3">
              <a:buNone/>
              <a:defRPr sz="1000">
                <a:solidFill>
                  <a:schemeClr val="dk2"/>
                </a:solidFill>
              </a:defRPr>
            </a:lvl4pPr>
            <a:lvl5pPr algn="r" lvl="4">
              <a:buNone/>
              <a:defRPr sz="1000">
                <a:solidFill>
                  <a:schemeClr val="dk2"/>
                </a:solidFill>
              </a:defRPr>
            </a:lvl5pPr>
            <a:lvl6pPr algn="r" lvl="5">
              <a:buNone/>
              <a:defRPr sz="1000">
                <a:solidFill>
                  <a:schemeClr val="dk2"/>
                </a:solidFill>
              </a:defRPr>
            </a:lvl6pPr>
            <a:lvl7pPr algn="r" lvl="6">
              <a:buNone/>
              <a:defRPr sz="1000">
                <a:solidFill>
                  <a:schemeClr val="dk2"/>
                </a:solidFill>
              </a:defRPr>
            </a:lvl7pPr>
            <a:lvl8pPr algn="r" lvl="7">
              <a:buNone/>
              <a:defRPr sz="1000">
                <a:solidFill>
                  <a:schemeClr val="dk2"/>
                </a:solidFill>
              </a:defRPr>
            </a:lvl8pPr>
            <a:lvl9pPr algn="r" lvl="8">
              <a:buNone/>
              <a:defRPr sz="1000">
                <a:solidFill>
                  <a:schemeClr val="dk2"/>
                </a:solidFill>
              </a:defRPr>
            </a:lvl9pPr>
          </a:lstStyle>
          <a:p>
            <a:pPr algn="r" indent="0" lvl="0" marL="0" rtl="0">
              <a:spcBef>
                <a:spcPts val="0"/>
              </a:spcBef>
              <a:spcAft>
                <a:spcPts val="0"/>
              </a:spcAft>
              <a:buNone/>
            </a:pPr>
            <a:fld id="{00000000-1234-1234-1234-123412341234}" type="slidenum">
              <a:rPr altLang="en" lang="en"/>
              <a:t>‹#›</a:t>
            </a:fld>
            <a:endParaRPr/>
          </a:p>
        </p:txBody>
      </p:sp>
    </p:spTree>
  </p:cSld>
  <p:clrMap accent1="accent1" accent2="accent2" accent3="accent3" accent4="accent4" accent5="accent5" accent6="accent6" bg1="lt1" bg2="dk2" folHlink="folHlink" hlink="hlink" tx1="dk1" tx2="lt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3.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3.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3.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3.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3.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3.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3.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b" anchorCtr="0" bIns="91425" lIns="91425" numCol="1" rIns="91425" spcFirstLastPara="1" tIns="91425" wrap="square">
            <a:normAutofit/>
          </a:bodyPr>
          <a:lstStyle/>
          <a:p>
            <a:pPr algn="ctr" indent="0" lvl="0" marL="0" rtl="0">
              <a:spcBef>
                <a:spcPts val="0"/>
              </a:spcBef>
              <a:spcAft>
                <a:spcPts val="0"/>
              </a:spcAft>
              <a:buNone/>
            </a:pPr>
            <a:r>
              <a:rPr altLang="en" lang="en"/>
              <a:t>Atomic Structure</a:t>
            </a:r>
            <a:endParaRPr/>
          </a:p>
        </p:txBody>
      </p:sp>
      <p:sp>
        <p:nvSpPr>
          <p:cNvPr id="55" name="Google Shape;55;p13"/>
          <p:cNvSpPr txBox="1"/>
          <p:nvPr>
            <p:ph idx="1" type="subTitle"/>
          </p:nvPr>
        </p:nvSpPr>
        <p:spPr>
          <a:xfrm>
            <a:off x="311700" y="2834125"/>
            <a:ext cx="8520600" cy="792600"/>
          </a:xfrm>
          <a:prstGeom prst="rect">
            <a:avLst/>
          </a:prstGeom>
        </p:spPr>
        <p:txBody>
          <a:bodyPr anchor="t" anchorCtr="0" bIns="91425" lIns="91425" numCol="1" rIns="91425" spcFirstLastPara="1" tIns="91425" wrap="square">
            <a:normAutofit fontScale="85000" lnSpcReduction="20000"/>
          </a:bodyPr>
          <a:lstStyle/>
          <a:p>
            <a:pPr algn="ctr" indent="0" lvl="0" marL="0" rtl="0">
              <a:spcBef>
                <a:spcPts val="0"/>
              </a:spcBef>
              <a:spcAft>
                <a:spcPts val="0"/>
              </a:spcAft>
              <a:buNone/>
            </a:pPr>
            <a:r>
              <a:rPr altLang="en" lang="en"/>
              <a:t>The Structure of Atoms</a:t>
            </a:r>
            <a:endParaRPr/>
          </a:p>
          <a:p>
            <a:pPr algn="ctr" indent="0" lvl="0" marL="0" rtl="0">
              <a:spcBef>
                <a:spcPts val="0"/>
              </a:spcBef>
              <a:spcAft>
                <a:spcPts val="0"/>
              </a:spcAft>
              <a:buNone/>
            </a:pPr>
            <a:r>
              <a:rPr altLang="en" lang="en"/>
              <a:t>By Shaaswatan Raghu Prakash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t" anchorCtr="0" bIns="91425" lIns="91425" numCol="1" rIns="91425" spcFirstLastPara="1" tIns="91425" wrap="square">
            <a:normAutofit fontScale="90000"/>
          </a:bodyPr>
          <a:lstStyle/>
          <a:p>
            <a:pPr algn="l" indent="0" lvl="0" marL="0" rtl="0">
              <a:spcBef>
                <a:spcPts val="0"/>
              </a:spcBef>
              <a:spcAft>
                <a:spcPts val="0"/>
              </a:spcAft>
              <a:buNone/>
            </a:pPr>
            <a:r>
              <a:rPr altLang="en" lang="en"/>
              <a:t>Introduction</a:t>
            </a:r>
            <a:endParaRPr/>
          </a:p>
        </p:txBody>
      </p:sp>
      <p:sp>
        <p:nvSpPr>
          <p:cNvPr id="61" name="Google Shape;61;p14"/>
          <p:cNvSpPr txBox="1"/>
          <p:nvPr>
            <p:ph idx="1" type="body"/>
          </p:nvPr>
        </p:nvSpPr>
        <p:spPr>
          <a:xfrm>
            <a:off x="310812" y="906499"/>
            <a:ext cx="4224097" cy="3701939"/>
          </a:xfrm>
          <a:prstGeom prst="rect">
            <a:avLst/>
          </a:prstGeom>
        </p:spPr>
        <p:txBody>
          <a:bodyPr anchor="t" anchorCtr="0" bIns="91425" lIns="91425" numCol="1" rIns="91425" spcFirstLastPara="1" tIns="91425" wrap="square">
            <a:normAutofit/>
          </a:bodyPr>
          <a:lstStyle/>
          <a:p>
            <a:pPr algn="l" indent="0" lvl="0" marL="0" rtl="0">
              <a:spcBef>
                <a:spcPts val="0"/>
              </a:spcBef>
              <a:spcAft>
                <a:spcPts val="0"/>
              </a:spcAft>
              <a:buNone/>
            </a:pPr>
            <a:r>
              <a:rPr altLang="en" lang="en" sz="1400"/>
              <a:t>What exactly is Atomic Structure?</a:t>
            </a:r>
            <a:endParaRPr/>
          </a:p>
          <a:p>
            <a:pPr algn="l" indent="0" lvl="0" marL="0" rtl="0">
              <a:spcBef>
                <a:spcPts val="1200"/>
              </a:spcBef>
              <a:spcAft>
                <a:spcPts val="1200"/>
              </a:spcAft>
              <a:buNone/>
            </a:pPr>
            <a:r>
              <a:rPr sz="1400"/>
              <a:t>It is the structure of atoms. </a:t>
            </a:r>
            <a:endParaRPr/>
          </a:p>
          <a:p>
            <a:pPr algn="l" indent="0" lvl="0" marL="0">
              <a:spcBef>
                <a:spcPts val="1200"/>
              </a:spcBef>
              <a:spcAft>
                <a:spcPts val="1200"/>
              </a:spcAft>
              <a:buNone/>
            </a:pPr>
            <a:r>
              <a:rPr sz="1400"/>
              <a:t>Atoms are composed of subatomic particles, protons, neutrons, and electrons. Protons are mainly positive particles, neutrons are neutrally charged, and electrons are negatively charged. The number of protons and electrons are usually the same.</a:t>
            </a:r>
          </a:p>
          <a:p>
            <a:pPr algn="l" indent="0" lvl="0" marL="0">
              <a:spcBef>
                <a:spcPts val="1200"/>
              </a:spcBef>
              <a:spcAft>
                <a:spcPts val="1200"/>
              </a:spcAft>
              <a:buNone/>
            </a:pPr>
            <a:r>
              <a:rPr altLang="en" lang="en" sz="1400"/>
              <a:t>Atoms also have 2 main parts, the electron cloud and the nucleus. The nucleus holds protons and neutrons in a clump while the electron cloud hosts electrons rapidly moving around the nucleus.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txBox="1"/>
          <p:nvPr>
            <p:ph type="title"/>
          </p:nvPr>
        </p:nvSpPr>
        <p:spPr/>
        <p:txBody>
          <a:bodyPr/>
          <a:lstStyle/>
          <a:p>
            <a:r>
              <a:rPr/>
              <a:t>Atomic Structure</a:t>
            </a:r>
            <a:endParaRPr/>
          </a:p>
        </p:txBody>
      </p:sp>
      <p:sp>
        <p:nvSpPr>
          <p:cNvPr id="18" name="Google Shape;18;p4"/>
          <p:cNvSpPr txBox="1"/>
          <p:nvPr>
            <p:ph idx="1" type="body"/>
          </p:nvPr>
        </p:nvSpPr>
        <p:spPr/>
        <p:txBody>
          <a:bodyPr/>
          <a:lstStyle/>
          <a:p>
            <a:pPr>
              <a:buNone/>
            </a:pPr>
            <a:r>
              <a:rPr/>
              <a:t>The electron cloud is usually depicted as having multiple levels of energy, with electrons in each one. Most elements follow the 2-8-8 rule, where in the first energy shell/level there are 2 electrons, then in the second 8, and in the 3rd there are 8. </a:t>
            </a:r>
            <a:r>
              <a:rPr/>
              <a:t>The outermost energy level that still contains electrons is called the "Valence Shell." The electrons in that shell are called "Valence Electrons" and have the most energy. Remember that electrons are not confined to one energy shell, they can jump around energy levels but the number of electrons in each shell will always stay the same.</a:t>
            </a:r>
          </a:p>
        </p:txBody>
      </p:sp>
    </p:spTree>
  </p:cSld>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txBox="1"/>
          <p:nvPr>
            <p:ph type="title"/>
          </p:nvPr>
        </p:nvSpPr>
        <p:spPr/>
        <p:txBody>
          <a:bodyPr/>
          <a:lstStyle/>
          <a:p>
            <a:r>
              <a:rPr/>
              <a:t>Variations in Atoms</a:t>
            </a:r>
            <a:endParaRPr/>
          </a:p>
        </p:txBody>
      </p:sp>
      <p:sp>
        <p:nvSpPr>
          <p:cNvPr id="18" name="Google Shape;18;p4"/>
          <p:cNvSpPr txBox="1"/>
          <p:nvPr>
            <p:ph idx="1" type="body"/>
          </p:nvPr>
        </p:nvSpPr>
        <p:spPr/>
        <p:txBody>
          <a:bodyPr/>
          <a:lstStyle/>
          <a:p>
            <a:pPr>
              <a:buNone/>
            </a:pPr>
            <a:r>
              <a:rPr/>
              <a:t>There are different types of atoms based on the different number of protons, neutrons, and electrons.</a:t>
            </a:r>
            <a:endParaRPr/>
          </a:p>
          <a:p>
            <a:pPr>
              <a:buNone/>
            </a:pPr>
            <a:r>
              <a:rPr/>
              <a:t>Elements are atoms with different numbers of protons. One element, hydrogen, has one proton, but another element, like oxygen, has 6.</a:t>
            </a:r>
          </a:p>
          <a:p>
            <a:pPr>
              <a:buNone/>
            </a:pPr>
            <a:r>
              <a:rPr/>
              <a:t>Ions are the product of when atoms lose or gain electrons, becoming charged. There are two types of ions, cations and anions. Cations are positively charged while anions are negatively charged, so cations lost an electron and anions gained an electron.</a:t>
            </a:r>
          </a:p>
          <a:p>
            <a:pPr>
              <a:buNone/>
            </a:pPr>
            <a:r>
              <a:rPr/>
              <a:t>Isotopes are elements with a different number of neutrons. One element, carbon, has , but an isotope would have another number of neutrons.</a:t>
            </a:r>
          </a:p>
        </p:txBody>
      </p:sp>
    </p:spTree>
  </p:cSld>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txBox="1"/>
          <p:nvPr>
            <p:ph type="title"/>
          </p:nvPr>
        </p:nvSpPr>
        <p:spPr/>
        <p:txBody>
          <a:bodyPr/>
          <a:lstStyle/>
          <a:p>
            <a:r>
              <a:rPr/>
              <a:t>Bohr Model</a:t>
            </a:r>
            <a:endParaRPr/>
          </a:p>
        </p:txBody>
      </p:sp>
      <p:sp>
        <p:nvSpPr>
          <p:cNvPr id="18" name="Google Shape;18;p4"/>
          <p:cNvSpPr txBox="1"/>
          <p:nvPr>
            <p:ph idx="1" type="body"/>
          </p:nvPr>
        </p:nvSpPr>
        <p:spPr/>
        <p:txBody>
          <a:bodyPr/>
          <a:lstStyle/>
          <a:p>
            <a:pPr>
              <a:buNone/>
            </a:pPr>
            <a:r>
              <a:rPr/>
              <a:t>The Bohr Model is one of the most common ways we can see atoms and elements. In the center of the model is the nucleus of the atom, and it shows the amount of protons and neutrons the element has. Outside of the nucleus are the electron energy levels. The dots on the energy levels are the electrons. How much electrons do you see? Can you recognize the 2-8-8 rule?</a:t>
            </a:r>
            <a:endParaRPr/>
          </a:p>
        </p:txBody>
      </p:sp>
    </p:spTree>
  </p:cSld>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txBox="1"/>
          <p:nvPr>
            <p:ph type="title"/>
          </p:nvPr>
        </p:nvSpPr>
        <p:spPr/>
        <p:txBody>
          <a:bodyPr/>
          <a:lstStyle/>
          <a:p>
            <a:r>
              <a:rPr/>
              <a:t>History</a:t>
            </a:r>
            <a:endParaRPr/>
          </a:p>
        </p:txBody>
      </p:sp>
      <p:sp>
        <p:nvSpPr>
          <p:cNvPr id="18" name="Google Shape;18;p4"/>
          <p:cNvSpPr txBox="1"/>
          <p:nvPr>
            <p:ph idx="1" type="body"/>
          </p:nvPr>
        </p:nvSpPr>
        <p:spPr/>
        <p:txBody>
          <a:bodyPr/>
          <a:lstStyle/>
          <a:p>
            <a:r>
              <a:rPr/>
              <a:t>John Dalton discovered the atom in the 1800s</a:t>
            </a:r>
            <a:endParaRPr/>
          </a:p>
          <a:p>
            <a:r>
              <a:rPr/>
              <a:t>JJ Thompson discovered the electron and created a diagram of what he though the atom looked like called the plum pudding model.</a:t>
            </a:r>
          </a:p>
        </p:txBody>
      </p:sp>
    </p:spTree>
  </p:cSld>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txBox="1"/>
          <p:nvPr>
            <p:ph type="title"/>
          </p:nvPr>
        </p:nvSpPr>
        <p:spPr/>
        <p:txBody>
          <a:bodyPr/>
          <a:lstStyle/>
          <a:p>
            <a:r>
              <a:rPr/>
              <a:t>The Periodic Table</a:t>
            </a:r>
            <a:endParaRPr/>
          </a:p>
        </p:txBody>
      </p:sp>
      <p:sp>
        <p:nvSpPr>
          <p:cNvPr id="18" name="Google Shape;18;p4"/>
          <p:cNvSpPr txBox="1"/>
          <p:nvPr>
            <p:ph idx="1" type="body"/>
          </p:nvPr>
        </p:nvSpPr>
        <p:spPr/>
        <p:txBody>
          <a:bodyPr/>
          <a:lstStyle/>
          <a:p>
            <a:pPr>
              <a:buNone/>
            </a:pPr>
            <a:r>
              <a:rPr/>
              <a:t>The periodic table is how scientists organize elements. </a:t>
            </a:r>
            <a:endParaRPr/>
          </a:p>
          <a:p>
            <a:pPr>
              <a:buNone/>
            </a:pPr>
          </a:p>
          <a:p>
            <a:pPr>
              <a:buNone/>
            </a:pPr>
            <a:r>
              <a:rPr/>
              <a:t>Elements are organized by atomic number, which is the number of protons they have. So, hydrogen is earlier than oxygen in the periodic table.</a:t>
            </a:r>
          </a:p>
          <a:p>
            <a:pPr>
              <a:buNone/>
            </a:pPr>
            <a:r>
              <a:rPr/>
              <a:t>The periodic table also periods and groups. Periods are the rows, and there are only 7 periods on the periodic table. Groups are the columns, and there are only 18. Elements in the same group will always have the same number of valence electrons.</a:t>
            </a:r>
          </a:p>
        </p:txBody>
      </p:sp>
    </p:spTree>
  </p:cSld>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txBox="1"/>
          <p:nvPr>
            <p:ph type="title"/>
          </p:nvPr>
        </p:nvSpPr>
        <p:spPr/>
        <p:txBody>
          <a:bodyPr/>
          <a:lstStyle/>
          <a:p>
            <a:r>
              <a:rPr/>
              <a:t>Periodic Table</a:t>
            </a:r>
            <a:endParaRPr/>
          </a:p>
        </p:txBody>
      </p:sp>
      <p:sp>
        <p:nvSpPr>
          <p:cNvPr id="18" name="Google Shape;18;p4"/>
          <p:cNvSpPr txBox="1"/>
          <p:nvPr>
            <p:ph idx="1" type="body"/>
          </p:nvPr>
        </p:nvSpPr>
        <p:spPr/>
        <p:txBody>
          <a:bodyPr/>
          <a:lstStyle/>
          <a:p>
            <a:pPr>
              <a:buNone/>
            </a:pPr>
            <a:r>
              <a:rPr/>
              <a:t>Each element tile on the periodic table shows the element symbol, the element name, atomic number, and average atomic mass. You may be wondering why the periodic table doesn't show the amount of neutrons, and that's because there are multiple different isotopes that you can find naturally. It instead shows the average atomic mass, which is the amount of protons plus neutrons of the most common isotopes.</a:t>
            </a:r>
            <a:endParaRPr/>
          </a:p>
        </p:txBody>
      </p:sp>
    </p:spTree>
  </p:cSld>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