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7:29:35.2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8767 7373 0,'35'71'47,"-18"-36"-47,1-17 0,-18-1 16,35 18-1,-35 1-15,18-36 0,-18 17 0,18-17 16,-1 0-16</inkml:trace>
  <inkml:trace contextRef="#ctx0" brushRef="#br0" timeOffset="151.8332">9049 7408 0,'0'36'15,"0"-72"-15,0 89 0,17-35 0,-17 0 16,0-1-16,18 36 15,0-35-15,17 35 16,-17-53-16</inkml:trace>
  <inkml:trace contextRef="#ctx0" brushRef="#br0" timeOffset="566.4023">9578 7761 0,'0'0'0,"-35"-18"0,-1 18 15,19 0-15,-54 36 16,54-19-16,-19 36 16,36-17-16,18-1 15,0 0-15,52 0 16,-35-17-16,54 17 16,-54-17-16,0 0 15,-17-1-15,-18 1 16,-18 0-16,-17-1 15,0 1-15,-18-1 0,0 19 16,-53 17-16,71-36 16,-1 1-16,19-18 15,-1 0-15,53-53 16</inkml:trace>
  <inkml:trace contextRef="#ctx0" brushRef="#br0" timeOffset="1128.3511">9772 7408 0,'0'0'16,"18"106"-16,-1-35 0,-17-1 0,36 107 16,-36-107-16,35 71 15,-35-88 1,0 0-16,17 0 15,-17-35-15,0-36 16,0-17 0,0 17-16,0-17 0,18 0 15,0-18-15,-1 35 16,1 0-16,0 1 16,-1 17-16,1 0 0,0 0 15,-1 17-15,1 1 16,-1 35-16,-17-35 15,18-1-15,0 1 16,-1-18-16,1 0 16,0 0-1,-1-18-15,-17 1 0,18 17 16,-18 17 15,18 19-15,-1-19-16,1-17 15,17 0-15,-17 0 16,-1 0-16,1-17 0,17-19 16,-35 19-16,18-1 15,-18 0-15,-18 1 16,18-1-16,-17 0 0,-19 1 16,19-1-16,-1 18 15,0 0-15,36 0 31</inkml:trace>
  <inkml:trace contextRef="#ctx0" brushRef="#br0" timeOffset="1651.5513">10248 7973 0,'18'0'0,"-1"-18"15,-17 1 1,-17 17 15,-1 0-15,1 17 31,-19-17-32,1 18-15,17-1 16,1 1-16,17 17 15,0-17-15,0 0 16,17-1-16,1-17 0</inkml:trace>
  <inkml:trace contextRef="#ctx0" brushRef="#br0" timeOffset="1918.515">10354 7955 0,'-18'18'16,"18"17"-1,18-17-15,0 35 16,-1-18-16,1 0 0,0-17 15,35 35 1,-36-36-16,1-17 0,17 0 16,0 0-16</inkml:trace>
  <inkml:trace contextRef="#ctx0" brushRef="#br0" timeOffset="2146.4245">10407 7497 0,'0'0'15,"35"70"-15,-17-17 16,-18-18-16,18 1 0,17 69 16,-35-34-16,17-18 15,1 70-15,0-70 16,-18-17-16,17-1 15,-17-18-15,0 1 0,18-18 0</inkml:trace>
  <inkml:trace contextRef="#ctx0" brushRef="#br0" timeOffset="2368.4979">10548 7338 0,'18'17'16,"-18"19"-16,17 17 16,19 88-1,-19-71-15,1 1 0,0-1 16,-1 1-16,1 52 16,-1-70-16,-17-17 0,18-1 15,-18-17-15,18-1 16</inkml:trace>
  <inkml:trace contextRef="#ctx0" brushRef="#br0" timeOffset="2862.9308">11007 7938 0,'0'-18'0,"-18"18"15,-17 18 1,35-1 0,-18 1-16,18 17 0,0 18 15,18-18-15,-1-17 16,54 17-1,-36-17-15,-17-18 16,17-18-16,-17 1 0,17-19 16,-17 1-16,-18 17 0,-18-17 15,0 0 1,-17 17-16,18 18 0,-19-17 16,1 17-16,0 0 0,-1 0 15,19 0 1</inkml:trace>
  <inkml:trace contextRef="#ctx0" brushRef="#br0" timeOffset="3235.7287">11307 7902 0,'0'0'16,"0"18"-16,-18 17 0,0 18 15,18-35-15,0 17 16,0 18-16,0-35 15,18-1-15,17-17 16,-17 0-16,-1-35 0,19-18 16,-19 35-1,1-17-15,-18-18 16,0 88 0,0-17-1,35 53-15,-17-36 16,0 0-16,-1-17 15,18-1-15,1-17 0,17-17 16,17-36-16,-34 18 16,-19-1-16,1 1 0,-1-18 15,-17 18-15,0-18 16,-17 35-16,-1 1 0,1 17 16,-1 0-16,-17 35 15,35-17-15,0-1 16</inkml:trace>
  <inkml:trace contextRef="#ctx0" brushRef="#br0" timeOffset="3453.8654">11871 7108 0,'0'0'16,"18"18"-16,-18 0 15,0-1-15,17 1 16,-17 0-16,0-1 16</inkml:trace>
  <inkml:trace contextRef="#ctx0" brushRef="#br0" timeOffset="3569.9981">12047 7197 0,'18'35'16,"-18"0"-1,0-17-15,-18 17 16,18 0-16</inkml:trace>
  <inkml:trace contextRef="#ctx0" brushRef="#br0" timeOffset="5238.2229">29880 15998 0,'0'0'0,"18"18"0,0 17 16,-1-17-16,1 17 0,35 1 15,-18-19 1,-17-17-16</inkml:trace>
  <inkml:trace contextRef="#ctx0" brushRef="#br0" timeOffset="5372.9462">30021 16034 0,'0'35'16,"0"-17"-16,36 35 15,-1-36-15,-17 19 16,52 16-16</inkml:trace>
  <inkml:trace contextRef="#ctx0" brushRef="#br0" timeOffset="5857.2894">30462 16616 0,'0'0'16,"-35"-35"-16,17 17 0,1 18 16,-36 18-1,35-1-15,1 18 0,-1 1 16,0 52-16,18-35 15,18-18-15,17 0 0,1 1 16,-1-19-16,71-17 16,-71-17-16,18-1 15,-18-17-15,0-18 0,1-53 16,-19 53-16,-17-17 16,0-1-16,-17-88 15,-1 89-15,-17-1 16,-1 18-16,1 0 15,0 53-15,17 0 0,1 71 16,-1-18-16,18 17 16,18 89-16,-1-71 15,1 0-15,0-17 16,34 0-16,-16-18 0,70 35 16,-53-53-16,-1-17 15,-16-18-15,-19 0 16</inkml:trace>
  <inkml:trace contextRef="#ctx0" brushRef="#br0" timeOffset="6176.9196">30868 16828 0,'18'52'15,"-1"-16"-15,1-36 0,17 17 0,53-17 16,-35-17-16,18-54 15,-36 36 1,-17 0-16,-1-1 16,-17 1-16,-17 0 0,-18-36 15,-1 54-15,-52-1 16,53 36-16,0-1 16,-1 1-16,1 70 15,17-53-15,36 18 0,0 0 16,17-18-16,18 1 0,70 17 15,-52-36-15,-18 1 16,70-18 0,-87 0-16,-1 0 0,-18 0 15,1 0-15</inkml:trace>
  <inkml:trace contextRef="#ctx0" brushRef="#br0" timeOffset="6665.253">31415 16863 0,'0'0'16,"18"17"-16,-1 1 0,1-18 0,17 18 15,-17-18-15,35 0 16,-18 0-16,18 0 16,-36-18-16,1 0 15,-18 1-15,18-18 16,-18 17-16,0 0 0,0 1 15,0-1-15,-18 0 16,18 1-16,0-1 16,-18 0-1,1 18 1,-1 0 0,-17 18-1,17-18-15,1 0 0,-1 0 16,0 18-1,1-18-15,17 17 16,0 1-16,0 35 16,0-18-1,17 18 1,1-35-16,-18-1 0,18 1 16,-1 17-16,19-17 15,-19 0-15,1-1 0,17 1 16,0-18-1,-17 0-15,17 0 0,-17 0 0,0-18 16,-1 1-16,1-19 16,-18 19-16</inkml:trace>
  <inkml:trace contextRef="#ctx0" brushRef="#br0" timeOffset="7058.4605">31891 16898 0,'35'71'16,"-70"-142"-16,88 195 15,-35-72-15,-1 1 0,1 53 16,-18-53-16,18-18 16,-1 18-16,-17-35 15,-17-18 1,17-53-1,-18 18-15,18-18 0,-18-35 16,18 35-16,0-18 16,18-17-16,0 0 0,35-71 15,-1 124-15,-16 17 16,-19 18-16,19 18 0,-1 17 16,-35 18-16,18 70 15,-18-70-15,-18 0 16,-35 35-16,0-70 15,18 0-15,-36-1 16,18-17-16,36 0 0,-19 0 16,19-17-16,17-1 15,0 0-15</inkml:trace>
  <inkml:trace contextRef="#ctx0" brushRef="#br0" timeOffset="7385.2989">32579 15928 0,'0'0'16,"-18"70"-16,18-17 0,0-17 0,0-1 15,18-17-15,17 35 16,-17-36-16,0-17 15,-1 0-15</inkml:trace>
  <inkml:trace contextRef="#ctx0" brushRef="#br0" timeOffset="7498.3414">32808 16069 0,'0'0'15,"0"71"-15,0-36 16,0 0-16,-17 0 15</inkml:trace>
  <inkml:trace contextRef="#ctx0" brushRef="#br0" timeOffset="13997.3358">27905 3369 0,'17'35'16,"-34"-70"-16,34 106 0,1-36 15,17 35-15,-17-52 16,17 0-16,-17-1 0</inkml:trace>
  <inkml:trace contextRef="#ctx0" brushRef="#br0" timeOffset="14153.4343">28169 3387 0,'0'35'16,"0"-70"-16,0 105 0,0-34 0,18-19 15,0 1-15,35-18 16,-36 0-16</inkml:trace>
  <inkml:trace contextRef="#ctx0" brushRef="#br0" timeOffset="14486.6697">28452 3387 0,'0'0'0,"0"-18"16,35 18-16,53 0 16,-35 0-16,0 0 0,0 0 15,17 53 1,-52-18-16,-18 1 0,0 69 15,-18-34-15,1-18 16,-19 17-16,1 36 16,17-71-16,18 1 0,0-1 15,0 0-15,18-17 0,17 0 16,54-1 0,-36-17-16,-18 0 0,18 0 15,17-17-15,-52 17 16</inkml:trace>
  <inkml:trace contextRef="#ctx0" brushRef="#br0" timeOffset="14819.2103">29528 3298 0,'0'0'16,"17"53"-16,1-17 0,-1 17 15,19 52-15,-19-34 16,-17-18-16,18 17 16,0 1-16,-1-18 0,1 0 15,0 0-15,17-18 0,0 18 16</inkml:trace>
  <inkml:trace contextRef="#ctx0" brushRef="#br0" timeOffset="15499.8797">30021 3722 0,'-35'53'16,"70"-106"-16,-88 159 0,53-71 0,0 35 15,18-34-15,35-1 16,-18-35-16,36 0 15,-36-18-15,0 1 16,-17-1-16,0-17 16,-18 17-16,0-17 0,-36-18 15,19 35-15,-18-17 16,17 35-16,0 0 16,1 18-16,17 35 15,0-18-15,0 0 16,35 0-16,-17-17 0,-1 17 15,18-17-15,1-18 0,34 18 16,-34-36-16,-1 0 16,0 1-16,-17-1 0,-1-17 15,1 0-15,-18-18 16,0 17-16,0 19 16,-18-1-16,1 18 15,-1 0-15,0 53 16,18-35-1,0 17-15,0-17 0,18 17 16,0-18-16,17-17 0,-17 18 0,52-18 16,-52-18-1,17 1-15,-17-18 16,-1 17-16,-17 0 0,0-17 16,0 53 15,0 52-31,18-35 15,-18 18-15,18 18 0,17 35 16,-17-53 0,-1 0-16,-17-18 0,18 35 15,-36-34-15,18-19 16,-17 1-16,-1-18 0,-17 0 16,17 0-16,-17-18 0,-1 1 15,19-1-15,-18-35 16,17 0-16,18 18 15</inkml:trace>
  <inkml:trace contextRef="#ctx0" brushRef="#br0" timeOffset="15877.4794">30780 3881 0,'0'-18'15,"35"18"-15,-70 18 0,88-36 31,-53 0-15,-18 1 0,1 17 15,34 35-15,-17 0-16,35 18 15,1-18-15,-19-17 0,19-18 16,-1 18-16,35-36 15,-34 0-15,-19-17 0,36-35 16,-35 17 0,-18-36-16,18 37 15,-18-19-15,0 53 16,0 1-16,17-1 16,-17 0-16,18 18 0,-1 0 15,19 0 1,-19 0-16,-17 18 0,18-18 15</inkml:trace>
  <inkml:trace contextRef="#ctx0" brushRef="#br0" timeOffset="16838.879">31627 3034 0,'-18'0'0,"0"35"16,18-17-16,0-1 15,18 1 1,0-18 0,-18-18-16</inkml:trace>
  <inkml:trace contextRef="#ctx0" brushRef="#br0" timeOffset="16944.57">31732 3140 0,'0'0'0,"-17"17"0,17 19 0,-18-1 16</inkml:trace>
  <inkml:trace contextRef="#ctx0" brushRef="#br0" timeOffset="17445.9338">32120 3616 0,'0'0'0,"0"53"16,0 0-16,-17 0 15,17-36-15,17 1 0,-17-36 16,0 1 0,0-19-16,0-69 15,0 52-15,0 0 16,-17-18-16,17 1 0,0-1 16,0 1-16,35-19 15,-17 54-15,-1 35 0,1 18 16,0 70-1,-1-35-15,1 0 16,17 70 0,0-70-16,-17 0 0,0 0 0,17 0 15,-17-35-15,17 34 16,-17-52-16,-18-17 16,17-18-16,-17-1 15,-35-70-15,17 36 16,1 17-16,-1-18 0,-17 1 15,17-71 1,0 70-16,18 36 0,-17-18 16,17 35-16,0-17 15,0 53-15,17-1 16,1 19-16</inkml:trace>
  <inkml:trace contextRef="#ctx0" brushRef="#br0" timeOffset="17874.5394">32738 3475 0,'0'0'16,"17"70"-16,-17-34 0,0 17 0,0-18 16,0 18-1,0-36-15,18-34 16,-18-36-1,0 18-15,0-1 0,0-17 16,0-52 0,0 52-16,0-18 0,0 18 15,0-53-15,18 71 16,-1 17-16,1 18 0,0 18 16,-1 17-16,1 1 0,35 87 15,-36-70 1,1 18-16,17-18 0,18 35 15,-17-53-15,16-17 16,-34-18-16,0-18 16,-1-17-16,1-1 15,-18-16-15,0-1 0,0-71 16,-18-35 0,18 89-16,-17-1 0,-19-35 15,19 54-15,-1 34 16,-17 0-16</inkml:trace>
  <inkml:trace contextRef="#ctx0" brushRef="#br0" timeOffset="20644.1417">21273 8255 0,'0'18'32,"0"-1"-32,0 1 15,0 0-15,0 17 0,0 18 16,-18 0-16,18-18 16,0 0-16,0 53 15,0-52-15,0-19 16,0 1-16,0 17 15</inkml:trace>
  <inkml:trace contextRef="#ctx0" brushRef="#br0" timeOffset="20931.7863">20990 8414 0,'0'0'16,"36"-53"-16,-19 35 15,1 1-15,-1-19 0,19 1 16,-19 17-16,19 1 16,-19-19-16,1 19 15,0-1-15,-1 18 0,1 18 16,0 35-1,-1-36-15,1 19 16,-1-19-16,1 19 16,0-19-16,-1 1 0,1-18 0,17 17 15</inkml:trace>
  <inkml:trace contextRef="#ctx0" brushRef="#br0" timeOffset="21514.787">23266 8290 0,'0'-17'16,"-18"34"-16,18 19 15,0-1 1,0 0-16,0 0 0,0 54 16,0-54-16,18 0 15,-18 0-15,17-17 0,1 17 16,-18-17-16,18-18 15,-18-18-15,17 18 16</inkml:trace>
  <inkml:trace contextRef="#ctx0" brushRef="#br0" timeOffset="21823.0822">23019 8467 0,'17'-36'15,"1"19"-15,0-1 0,35-35 16,-36 18 0,19 17-16,-36-17 0,17 17 15,1-35 1,-18 36-16,17 34 15,1 36 1,0-17-16,-1-1 16,1-17-16,17 17 15,1-18-15,-19-17 0,1 18 16,-1-18-16</inkml:trace>
  <inkml:trace contextRef="#ctx0" brushRef="#br0" timeOffset="22773.3255">25876 6950 0,'-17'17'15,"17"1"-15,-18 0 16,18 35-16,0-18 16,0 0-16,18 0 0,-18 18 15,17-17 1,-17-19-16,18 1 0,-18 0 15,18-1-15</inkml:trace>
  <inkml:trace contextRef="#ctx0" brushRef="#br0" timeOffset="23069.4128">25682 7179 0,'0'18'16,"0"-36"-16,0 18 0,36-18 16,-19-17-16,1 17 15,17-17-15,-17 0 16,35-36-16,-36 36 16,1 0-16,-18 0 0,18-18 15,-1 35 1,1 53-1,17 18 1,-17-18-16,17 1 16,0 17-16,18 0 15,-18-18-15,1-18 0,-19 1 16</inkml:trace>
  <inkml:trace contextRef="#ctx0" brushRef="#br0" timeOffset="35809.2055">7726 5045 0,'17'0'63,"1"-53"-48,17-35-15,-17 35 16,0 0-16,-1 0 0,1-18 15,0 1-15,-1 17 0,19 0 16,-19-35-16,-17 70 16,0 0-16,-17 18 15</inkml:trace>
  <inkml:trace contextRef="#ctx0" brushRef="#br0" timeOffset="36086.1686">7602 4727 0,'18'18'0,"-18"0"0,0 17 15,0 35-15,0-34 16,0-1-16,0 0 0,0 0 15,0 1 1,18-19-16,-1 1 0,1 0 0,35-18 16,-18 0-1,0 0-15,36-53 16,-36 35-16,18-17 16,-35 17-16</inkml:trace>
  <inkml:trace contextRef="#ctx0" brushRef="#br0" timeOffset="46082.0265">8202 3140 0,'0'17'16,"0"1"-16,18 17 0,-1-17 16,-17 17-16,18-17 0,-18-1 15,18-17-15,-1 18 16,1-18-16,0-18 16</inkml:trace>
  <inkml:trace contextRef="#ctx0" brushRef="#br0" timeOffset="46212.6675">8467 3157 0,'-106'106'0,"212"-194"0,-106 70 0,0 54 0,17-19 15,1 19 1,0-36-16,-1 17 16,1-17-16</inkml:trace>
  <inkml:trace contextRef="#ctx0" brushRef="#br0" timeOffset="46414.7903">8714 3228 0,'0'0'16,"0"88"-16,0-53 0,0 18 15,17 0-15,-17 53 16,0-53-16,18 0 15,-18 0-15,35 35 16,-17-70-16,17-1 0,-17-17 16,-1 0-16</inkml:trace>
  <inkml:trace contextRef="#ctx0" brushRef="#br0" timeOffset="46903.1638">9825 3193 0,'0'88'0,"0"-176"16,0 246-16,0-105 0,35 159 15,-35-141 1,18-19-16,-1 1 0,1-17 15,0-1-15,-1-17 0,1-18 16,17 0-16,1 0 16</inkml:trace>
  <inkml:trace contextRef="#ctx0" brushRef="#br0" timeOffset="47519.5552">10178 3669 0,'-36'53'16,"19"-36"-16,17 19 0,-18-1 0,36 18 16,-18-35-1,35-18-15,-17 0 0,-1 0 16,19 0-16,-19-18 0,36-35 16,-35 18-16,-18 17 15,0-17-15,0 0 16,0 17-16,-18 0 0,0 18 15,1 0-15,-18 0 16,35 18-16,-18 0 0,18-1 16,0 1-16,0-1 0,0 19 15,18-19-15,-1 1 16,1 0-16,-1-18 0,36 0 16,-17 0-16,52-36 15,-70 19 1,17-19-16,-35 19 15,0-1-15,0 1 16,-35-1 0,17 18-16,0 0 0,18 18 15,-17-1-15,-1 1 16,18 17-16,18-17 16,-18-1-16,17 1 0,1 0 0,0-18 15,17 0-15,0 17 16,0-17-16,1 18 15,-19-18-15,36 53 16,-18-18-16,-17 18 0,-18-18 16,18 54-16,-18-54 15,0 0-15,-36 18 16,1-18-16,0-17 16,0-18-16,-1 18 0,-17-18 15,-17-36-15,35 19 16,17-19-16,0 1 0,1 0 15,17-18-15,17-35 16</inkml:trace>
  <inkml:trace contextRef="#ctx0" brushRef="#br0" timeOffset="47865.8104">10636 3828 0,'0'0'0,"18"0"0,0 0 15,-1 0 1,1 0-16,-1 0 15,1 0 1,-18-18 0,18 18 31,-1 18-32,1-18 1,-18 17-16,18-17 15,-18 18-15,35-18 16,-17 0-16,-1-18 16,18-17-16,-17 17 15,-18 1-15,18-19 0,17-16 16,-17 16-16,-1 19 16,19-1-1,-19 18-15,1 0 16</inkml:trace>
  <inkml:trace contextRef="#ctx0" brushRef="#br0" timeOffset="48439.3281">12012 3775 0,'-18'-71'16,"36"142"-16,-36-195 16,18 71-16,0 0 0,18-70 15,-18 70-15,0 0 16,18 18-16,-18 0 15,17 35-15,-17 17 0,0 1 16,0 17-16,0 18 16,18 0-16,-18 18 0,18-19 15,17 107 1,18-124-16,-36-35 16,1 0-16,0-17 0,-1-18 15,-17-1-15,18-17 16,-18 0-16,0 1 0,-18-1 15,18 0-15,-17 17 0,-19-52 16,36 35 0,0 36-16,0 52 15,0-17 1</inkml:trace>
  <inkml:trace contextRef="#ctx0" brushRef="#br0" timeOffset="48827.7426">12577 3828 0,'0'0'0,"-18"0"15,18-36-15,-18 19 16,1-142 0,-1 106-16,18-17 15,-18 17-15,18-89 16,0 125-16,0-1 15,18 18-15,0 18 16,35 70 0,-36-35-16,1 0 0,-1 0 15,19 0-15,-19 0 0,36 35 16,-35-71-16,0 1 16,-1 0-16,18-18 15,-35-18-15,18 0 0,-18-17 16,0 0-16,0-18 0,0 0 15,-18 0-15,1-35 16,17 35-16,-18 18 16,18-1-16,-17 19 15,34 34 1</inkml:trace>
  <inkml:trace contextRef="#ctx0" brushRef="#br0" timeOffset="49004.9053">13070 3016 0,'0'36'16,"-17"-19"-16,17 1 0,0-1 15,17 19 1,1-19-16,0 1 0,-1-18 0</inkml:trace>
  <inkml:trace contextRef="#ctx0" brushRef="#br0" timeOffset="49105.3348">13247 3104 0,'17'36'16,"-17"-19"-16,0 1 16,0 0-1</inkml:trace>
  <inkml:trace contextRef="#ctx0" brushRef="#br0" timeOffset="77785.5628">21290 18168 0,'18'0'31,"-1"0"-15,1 0-16,0 0 15,-1 0-15,36 0 16,-17 0 0,-1 0-16,0 0 0,0 0 15,18 0-15,0 0 0,53 0 16,-53 0-16,18 0 16,-19 0-16,90-18 15,-54 18-15,-18 0 0,18-17 16,1 17-16,17 0 15,-1 0-15,-16-18 0,122 1 16,-123 17-16,18-18 16,0 0-16,0 18 0,0-17 15,17 17-15,-17-18 0,0 0 16,0 18-16,17 0 16,89-17-16,-106 17 0,0 0 15,123 0 1,-106 0-16,-17 17 0,18-17 15,-1 18-15,1-18 16,-1 0-16,18 18 0,0-18 16,141 0-16,-123-18 15,141 0-15,-141 18 16,0 0-16,176-17 16,-177 17-16,1 0 15,-18 0-15,0 0 0,89 17 16,-124-17-16,-18 0 0,-18 0 15,-17 0-15,0 0 16,-18 0-16,-17 0 0,-18-17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7:32:25.5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13335 3493 0,'0'-18'15,"0"0"1,18 18 0,-1 0-1,1 36 1,-18-19-16,18 18 0,-18 1 16,0-1-16,0 18 0,0-18 15,-18 36 1</inkml:trace>
  <inkml:trace contextRef="#ctx0" brushRef="#br0" timeOffset="173.3274">13335 3651 0,'0'0'15,"35"53"-15,-17-35 0,17 35 16,-17-36-16,17 1 15,18-18 1,0-18-16,-35-17 16</inkml:trace>
  <inkml:trace contextRef="#ctx0" brushRef="#br0" timeOffset="647.5808">16193 3404 0,'17'36'15,"-17"-1"1,18-17-16,-18 34 16,0-34-16,0 0 0,17-18 15,-17 17-15,0-34 16,-17-1-1</inkml:trace>
  <inkml:trace contextRef="#ctx0" brushRef="#br0" timeOffset="764.668">16122 3510 0,'0'35'16,"0"-70"-16,0 88 0,18-35 0,17-1 16,-17-17-1,17 0-15,35-17 0,-34-1 16,-1-17-16</inkml:trace>
  <inkml:trace contextRef="#ctx0" brushRef="#br0" timeOffset="1285.0225">19473 5186 0,'18'35'16,"-36"-70"-16,36 105 0,-18-52 15,18 35 1,-18-35-16,17-1 15,1 1-15,0-18 16</inkml:trace>
  <inkml:trace contextRef="#ctx0" brushRef="#br0" timeOffset="1459.7419">19403 5274 0,'17'71'0,"19"-18"16,-19-36-16,54 36 15,-36-53-15,-17 18 0,17-18 16,0 0-16,1-18 16,-19 18-16,19-18 0,-19 1 15,1-18-15,-1 17 0,1-17 16</inkml:trace>
  <inkml:trace contextRef="#ctx0" brushRef="#br0" timeOffset="1991.717">22119 6668 0,'0'0'16,"18"35"-16,-18 0 16,0 36-16,0-36 15,0 35-15,0-34 16,0 34 0,17-52-16,-17 0 0,18-18 15</inkml:trace>
  <inkml:trace contextRef="#ctx0" brushRef="#br0" timeOffset="2180.8232">22049 6914 0,'0'0'0,"0"36"16,17 17-16,1 17 15,17-52-15,36 17 16,-36-35-16,0 0 0,1-18 15,-1 1-15,18-1 16,-36-17-16,1 17 16,-18 1-16</inkml:trace>
  <inkml:trace contextRef="#ctx0" brushRef="#br0" timeOffset="3066.8435">24571 2293 0,'-18'18'15,"-35"35"-15,18-36 16,18 36-16,-1-18 16,0 1-16,18 34 15,0-34-15,36 16 16,-1-34-16,18 0 15,0-18-15,0 0 0,88-36 16,-88 19-16,-1-1 16,-16 1-16,-19-19 0,1 19 15</inkml:trace>
  <inkml:trace contextRef="#ctx0" brushRef="#br0" timeOffset="3220.5785">24765 2558 0,'0'0'0,"18"88"0,-18-53 16,17 18-16,19 0 15,-1 18-15,-18-36 16,1-18-16,0 1 16</inkml:trace>
  <inkml:trace contextRef="#ctx0" brushRef="#br0" timeOffset="3713.1632">25488 2258 0,'0'17'16,"18"54"-1,-1-18-15,-17 88 16,0-70-16,18-1 16,-18 1-16,18 35 15,17-18 1,0-71-16</inkml:trace>
  <inkml:trace contextRef="#ctx0" brushRef="#br0" timeOffset="4394.6827">25823 2681 0,'0'0'16,"-35"18"-16,35 17 0,-18 18 16,18-18-16,36 1 15,-1-19-15,-17 1 16,35-18-1,-36 0-15,18-18 0,-35 1 16,18-1-16,-18 0 0,0-17 16,0-18-16,-18 35 15,1-17 1,-1 17-16,1 18 16,17 18-16,0 0 15,0 17-15,17 18 16,1-18-16,17 1 15,0-19-15,18 1 16,-17-18-16,-19 0 16,18-18-16,-17-17 15,-18 17-15,0-35 16,-18 36-16,18-1 0,-17 18 16,-1-18-1,1 18-15,17 36 16,17-19-16,-17 1 15,18 0-15,-1-1 0,36 19 16,-17-36-16,-1 0 16,18-18-16,-35 18 15,17-35-15,-35 17 16,17 0 0,-17 1-16,0 34 15,0 1-15,0 17 16,0 1-16,18 87 15,0-52-15,17-19 0,18 54 16,-35-70-16,-1 34 16,-17-52-16,-17-1 15,-1-17-15,-70 0 16,35-17-16,18-1 16,-18-17-16,0 0 0,-18-18 15,53 17-15,-17-34 16,35 35-1</inkml:trace>
  <inkml:trace contextRef="#ctx0" brushRef="#br0" timeOffset="4762.2977">26617 2875 0,'0'0'0,"-18"0"16,18-17-16,-17 17 0,17-18 15,0 0 1,0 1-16,-18-1 16,18 0-16,-17 18 0,-1 0 15,0 0 1,18 18-16,0 17 16,18-35-16,17 36 15,-17-36 1,35 17-16,-36 1 15,19-18-15,-19 0 0,19-18 16,-36 1 0,17-1-16,-17 0 0,0 1 0,-17-1 15,-1-17 1,18 17-16,53 0 16,17 1-1,19 17-15,-54 0 16,0 0-16</inkml:trace>
  <inkml:trace contextRef="#ctx0" brushRef="#br0" timeOffset="5372.1217">27975 2611 0,'0'0'16,"0"17"-16,-17-17 0,17-17 15,-18-54 1,18 36-16,-18-36 16,1 18-16,17 18 15,-18-18-15,18 18 0,-18 0 16,18 17-16,18 18 15,0 35 1,17 0 0,-17 18-16,-1 0 0,1 0 15,0 0-15,17 35 16,-18-70-16,19 17 16,-36-52-1,0-36-15,-18 0 16,0-53-16,18 53 15,-17-70 1,17 70-16,0 0 0,0 0 16,0-35-16,17 70 15,1 18-15,0 0 16,-1 18-16,-17 17 16,18-18-16,17 54 15,-17-36-15</inkml:trace>
  <inkml:trace contextRef="#ctx0" brushRef="#br0" timeOffset="5779.3351">28434 2522 0,'0'71'16,"0"-142"-16,0 160 0,0-72 15,0 1-15,18-18 0,-18-18 16,0-52 0,0 34-16,0-69 15,0 34-15,0 18 0,-18 0 16,18 0-16,0 0 0,18 18 16,-1 17-16,36 36 15,-35 0 1,52 52-16,-52-17 15,17 0-15,36 35 16,-18-35-16,0-18 16,-18-17-16,53 17 15,-35-52-15,0-19 16,-53-16-16,0-37 16,0 19-16,-35 17 15,17-18-15,-17 18 16,17-17-16,-17 17 0,17 18 15,-35-36-15</inkml:trace>
  <inkml:trace contextRef="#ctx0" brushRef="#br0" timeOffset="10612.9648">13229 11853 0,'-17'0'0,"17"-17"31,17 17-16,1 0 17,-1 0-32,1 0 0,17-18 15,1 0 1,-1 18-16,-17 0 0</inkml:trace>
  <inkml:trace contextRef="#ctx0" brushRef="#br0" timeOffset="10906.8105">13194 11871 0,'0'0'0,"0"18"0,0-1 16,0 1-16,0 0 15,18-1-15,-1 18 16,1-17-16,17 17 15,-17-17-15,-1 0 16,19 17-16,-19-17 16,1 34-16,-18-34 15,18 0-15,-36-1 16,0-17 0,-17 0-16,-18 0 15,18 0-15,-36-17 16,54 17-16,-19 0 15</inkml:trace>
  <inkml:trace contextRef="#ctx0" brushRef="#br0" timeOffset="11524.4022">16351 11818 0,'18'0'16,"17"0"0,-17 0-16,35 0 15,-36-18-15,19 18 0,-19 0 16,1 0-1</inkml:trace>
  <inkml:trace contextRef="#ctx0" brushRef="#br0" timeOffset="11812.7119">16369 11853 0,'0'0'16,"0"36"-16,0-19 0,0 1 15,18 17-15,-1-17 16,1-1-16,-1 1 16,1 17-16,17 1 15,-17-1-15,0-17 0,-18-1 16,17 1-16,-17 35 16,0-36-16,-17-17 15,-1 0-15,-35 0 16,18 0-1,17 0-15,-70-17 16,53 17-16,17 0 0,-17 0 16,17 0-16</inkml:trace>
  <inkml:trace contextRef="#ctx0" brushRef="#br0" timeOffset="12564.2978">19438 10195 0,'18'0'16,"17"-17"-1,0 17-15,18 0 16,-18 0-16,-17 17 15,0 1-15,-1 17 16,-17-17-16,0 35 16,-17-36-16,17 1 0,-18 17 15,18-17-15,0 0 16,18-1-16,-1 1 0,1-18 16,0 18-16,35-1 15,-36 1-15,-34-18 16,-19 0-1,-52 17 1,53-17-16,-53 0 16,17 18-1</inkml:trace>
  <inkml:trace contextRef="#ctx0" brushRef="#br0" timeOffset="13888.008">22401 8537 0,'18'18'16,"-18"52"0,18-17-16,-18 0 15,17-17-15,19 69 16,-36-69-16</inkml:trace>
  <inkml:trace contextRef="#ctx0" brushRef="#br0" timeOffset="22156.3939">3722 13000 0,'0'-18'16,"17"1"-16,1 17 15,-18 17 1,18 71-1,-18-35 1,0 18-16,0 105 16,0-88-16,0-17 0,17 0 15,1 17 1,17-53-16,-17-17 0,35 17 16,-18-35-16,-17 0 0,-1 0 15,19 0-15,-19 0 16,1-18-16,0 18 15,-1 0-15</inkml:trace>
  <inkml:trace contextRef="#ctx0" brushRef="#br0" timeOffset="30605.4719">4621 13247 0,'18'0'62,"17"0"-62,-17 0 16,17 0 0,1 17-16,16-17 15,-16 0-15,-1 0 16,-17 0-16,17-17 0,-17 17 16</inkml:trace>
  <inkml:trace contextRef="#ctx0" brushRef="#br0" timeOffset="30788.4555">4674 13388 0,'0'0'16,"18"0"-16,0-18 15,35 1 1,-1-19-16,-34 36 15,0 0-15,-1 18 16,1-18-16</inkml:trace>
  <inkml:trace contextRef="#ctx0" brushRef="#br0" timeOffset="31429.3977">5415 12912 0,'0'-18'0,"0"0"15,18 18 1,-1 0-16,-17-17 16,0 34 15,0 1-31,-17 17 16,-1 18-16,18-35 15,-17 17-15,17-17 0,-18 52 16,0-34-16,18-1 15,-17-17-15,17-1 16,0 1-16,0 17 16,17-35-16,1 18 15,52-18-15,-34 0 16,-1 0-16,53-36 16,-35 36-16,-18-17 0,36-1 15,-36 18 1,-17-17-16,-1 17 15,-17 17-15,0 1 16,-17 17-16,-1-35 16</inkml:trace>
  <inkml:trace contextRef="#ctx0" brushRef="#br0" timeOffset="31655.8029">5644 13070 0,'0'0'0,"-17"0"0,17 18 16,0 0-16,0 52 16,0-34-16,17 52 15,-17-35-15,0 35 16,18-35-16,0 17 15,-18-52-15</inkml:trace>
  <inkml:trace contextRef="#ctx0" brushRef="#br0" timeOffset="36606.4083">7391 12823 0,'0'-17'0,"0"34"0,0-52 15,-18 35 1,0-17 0,1 34-16,-1 1 15,18-1-15,-35 72 16,17-36-16,1 70 15,-1-52-15,18-18 0,18 52 16,-1-52 0,19 18-16,-19-54 15,1 19-15,17-19 0,-17 1 16,-1 0-16,1-18 0,17 17 16</inkml:trace>
  <inkml:trace contextRef="#ctx0" brushRef="#br0" timeOffset="36821.3809">7585 13159 0,'17'-18'16,"36"18"-16,0 0 15,53-18 1,-53 18-16,0-17 0,0 17 16,-18-18-16,0 18 0,1 0 15</inkml:trace>
  <inkml:trace contextRef="#ctx0" brushRef="#br0" timeOffset="36988.4235">7708 13335 0,'53'0'0,"-106"0"0,141 0 16,-52-18-16,17 1 0,35-19 15,-53 19 1,0-1-16,-17 18 0,0 0 16</inkml:trace>
  <inkml:trace contextRef="#ctx0" brushRef="#br0" timeOffset="37183.5356">7779 12982 0,'0'0'0,"0"53"0,17 53 15,-17-53-15,18 53 16,0-53-16,-1-18 15,1 0-15,-18 0 0,35-17 16,-17-18 0,0 0-16,-18-18 0</inkml:trace>
  <inkml:trace contextRef="#ctx0" brushRef="#br0" timeOffset="37356.2142">7938 12894 0,'0'0'16,"17"71"-16,1-36 0,-1 53 16,-17-35-16,18 0 15,0 0-15,-1 35 16,1-53-16,0 53 16,-1-70-16</inkml:trace>
  <inkml:trace contextRef="#ctx0" brushRef="#br0" timeOffset="37606.4626">8114 12700 0,'0'71'15,"0"-19"1,18 54-16,-1-35 16,1-1-16,-1-17 0,1 18 15,-18-18-15,18-18 0,17 53 16,-17-70-16,17 17 16</inkml:trace>
  <inkml:trace contextRef="#ctx0" brushRef="#br0" timeOffset="38629.164">8573 13159 0,'0'0'0,"-18"-18"15,0 18-15,1 0 16,-1 35-1,0-17-15,-17 35 16,17 17 0,18-52-16,0 17 0,36 18 15,-19-53-15,36 18 16,-17-36-16,-19 18 16,1-17-16,17-36 15,-35 17-15,0-17 16,0 36-16,-18-18 15,1 17-15,-18-17 16,17 35-16,18 17 16,0 36-1,18-35-15,-1 17 16,18 18 0,-17-35-16,17-1 0,18 1 15,-35 0-15,17-18 16,-17-18-16,-1 0 15,1-17-15,-18 17 16,0 1-16,0-1 0,-18-35 16,18 36-16,-17-1 15,-1 18 1,18 18 0,18 34-1,-1-34-15,1 0 0,17 17 16,1-17-16,-1-1 15,-17-17-15,-1 0 16,1-35-16,-18 17 16,0-17-1,0 17-15,0 1 16,-18 17 0,36 35-16,-18 0 15,17 18-15,19 53 16,-19-35-16,1-1 15,17-17-15,-17 0 0,0 0 16,-18-18-16,0 1 0,0-1 16,-18-18-16,-35-17 15,18 0-15,-1-17 16,1-1-16,-18-35 16,36 18-16,-1-53 15,0 35-15,18 18 16</inkml:trace>
  <inkml:trace contextRef="#ctx0" brushRef="#br0" timeOffset="39022.9672">9172 13423 0,'0'0'16,"18"0"-16,0 0 0,17-35 15,-18 35-15,1-35 16,0 17-16,-18 0 16,-18 1-1,0-1-15,-17 18 16,18 0-16,17 18 0,-18-1 16,0 1-16,18 0 0,0 35 15,18-18 1,17 0-16,0-17 15,1-1 1,-1-17-16,-17 0 0,-1-17 16,1-1-16,0 0 0,17-17 15,-35 0-15,0 17 16,0-35-16,0 36 16,0-1-16,17 18 15,1 0 1,0 18-16,-1-18 15,1 0-15</inkml:trace>
  <inkml:trace contextRef="#ctx0" brushRef="#br0" timeOffset="39286.0635">9648 13264 0,'0'0'15,"-35"0"-15,18 0 0,17 18 31,35 0-31,-18 17 16,19-17-16,-1 17 16,0 0-1,-35-17-15,0-1 0,-17 1 16,17 0-16,-36-18 16,19 0-16,-19 0 15,19 0-15,-1-18 0,1 0 16,17 1-1,0-1-15</inkml:trace>
  <inkml:trace contextRef="#ctx0" brushRef="#br0" timeOffset="39568.8529">9807 12665 0,'71'70'15,"-142"-140"-15,177 176 0,-71-54 16,1 54-16,-19-35 16,1-1-16,0 54 15,-18-54-15,0 36 16,-18-70-16,0 34 15,1-35-15,-1-17 16,-17 17-16,17-17 16,-17-18-1</inkml:trace>
  <inkml:trace contextRef="#ctx0" brushRef="#br0" timeOffset="44019.411">3510 14852 0,'0'-18'16,"0"36"0,18 17-1,-18-17-15,0 17 0,17 0 0,-17 54 16,0-54-16,0 18 15,-17 0 1,17-36-16,0 1 0,-18-36 31,18-52-15,-17 17-16,17 18 0,0-54 16,17 54-1,1 0-15,-1 0 0,36-18 16,-35 17-16,17 19 15,-17-1-15,0 18 0,17 0 16,0 53 0,-17-18-16,-1 1 0,-17-1 15,18 18-15,-18 53 16,0-71-16,0 18 0,18-18 16,-18 0-16,17 1 15,-17-19-15,18 1 0,0-18 16</inkml:trace>
  <inkml:trace contextRef="#ctx0" brushRef="#br0" timeOffset="44474.6253">3969 14340 0,'0'0'0,"0"-17"15,0 34 16,35-17-15,-17 18-16,17-18 16,-17-18-1,-1 18-15,-34 0 32</inkml:trace>
  <inkml:trace contextRef="#ctx0" brushRef="#br0" timeOffset="44770.498">3969 14340 0,'-36'-17'0,"36"34"15,0 19 1,-17-19-16,17 19 0,0 34 15,0 18 1,0-52-16,0-1 0,0 0 16,17 18-1,-17-35-15,18-18 0,0 17 16,17-17-16,-17 18 16,17-18-16,-17 0 0,-1 0 15,1 0-15,0 18 16,-1-18-16</inkml:trace>
  <inkml:trace contextRef="#ctx0" brushRef="#br0" timeOffset="45986.7521">4180 14640 0,'0'18'31,"18"-18"-15,-18 18-16,18-18 0,-1 17 16,1-17-1,0-35 1,-1 35-16,1-35 16,-18 17-16,0-17 0,18 17 15,-18-17 1,0 0-16,0 17 15,0 0-15,0-35 0,0 36 16,0-19-16,0 19 16,0-1-1,-18 18-15,0 0 16,1 18 0,17-1-16,-18 1 15,18 0-15,-18 17 16,18-17-16,0 17 15,0-17-15,18-1 0,0 18 16,-18-17-16,35 35 16,-17-35-16,-1-1 0,-17 1 15,18-18-15,-1 18 16,1-18-16,0 0 16,-1 0-16</inkml:trace>
  <inkml:trace contextRef="#ctx0" brushRef="#br0" timeOffset="46410.3955">4463 14288 0,'0'0'0,"17"0"16,1 0 0,0-18-16,-1 18 15,1 0-15,-1 0 16,1 0 0,0 0-16,-1 0 0,-17 18 15,18-18-15,-18 17 0,18 1 16,-18 35-16,17-18 15,-17 0-15,36 53 16,-1-17 0,-17-36-16,-18 1 0,17-19 15,-17 1-15,18-1 16,-18 1-16,-18-18 16,-17 0-1,17-18-15,1 18 0,-19-17 16,-17 17-1,36 0-15,-1 0 0,0 17 16</inkml:trace>
  <inkml:trace contextRef="#ctx0" brushRef="#br0" timeOffset="47006.3681">5133 14781 0,'0'0'0,"18"0"31,17 0-31,0 0 16,18-17-16,-18 17 0,1-18 15,17 18-15,-1 0 16,-34 0 0,0 0-16,-18 18 15,0-1-15,-18-17 16</inkml:trace>
  <inkml:trace contextRef="#ctx0" brushRef="#br0" timeOffset="47382.8712">5221 14958 0,'18'0'32,"17"0"-17,0 0-15,1 0 0,-1 0 16,0 17-16,0-17 16,18 18-16,-17-18 0,-1 18 15,-17-18-15,-36 0 16</inkml:trace>
  <inkml:trace contextRef="#ctx0" brushRef="#br0" timeOffset="48757.3518">6085 14817 0,'-17'0'16,"34"0"-16,36 0 15,0 0-15,18 0 16,-1-18-16,1 18 0,52-18 16,-87 18-16,17-17 15,-36 17-15,-17 17 16</inkml:trace>
  <inkml:trace contextRef="#ctx0" brushRef="#br0" timeOffset="48923.1592">6191 14975 0,'0'0'15,"88"-17"-15,-35 17 0,-17-18 16,52 1-16,-53-1 15,0 18-15,1 0 0,-19 0 16,1 0-16</inkml:trace>
  <inkml:trace contextRef="#ctx0" brushRef="#br0" timeOffset="49140.3124">6262 14676 0,'0'0'15,"17"123"-15,1-52 0,-18-18 0,18 17 16,-1 1-16,19 17 16,-19-53-16,19 0 15,-19-35-15,1-17 16,-1-1-16</inkml:trace>
  <inkml:trace contextRef="#ctx0" brushRef="#br0" timeOffset="49341.4539">6368 14499 0,'0'71'16,"0"-142"-16,17 177 15,1 0-15,0-53 16,-1 70-16,1-70 16,-18 0-16,17 0 15,-17-18-15,0-17 0,0 35 16</inkml:trace>
  <inkml:trace contextRef="#ctx0" brushRef="#br0" timeOffset="49840.2926">6773 14693 0,'-17'0'16,"17"53"0,0-18-16,0 1 0,0-1 15,17 0-15,19 36 16,17-36-1,-18-17-15,18-18 16,-18 0-16,-17-18 0,-1 0 0,1 1 16,-18-18-16,0-18 15,0 35-15,0-17 16,0 17-16,-18-35 16,1 53-1,17 18 1,0-1-16,17 36 15,-17-35-15,36 53 16,-19-36-16,18 18 16,-17-36-16,0 1 15,-1-18-15,-17 18 0,18-36 16</inkml:trace>
  <inkml:trace contextRef="#ctx0" brushRef="#br0" timeOffset="50118.0455">7161 14870 0,'18'17'16,"0"1"0,-18 0-16,17-1 15,-17 1-15,0-36 16,0-17 0,0 17-16,18-35 15,-18 18 1,18 17-16,-18-17 0,35 17 15,-17 1-15,17 17 16,-18 0-16,1 35 16,0 0-16,-1 18 15,-17-17-15,0-1 16,0-17-16,18-1 0,0 1 16,-1-18-16,1-18 15</inkml:trace>
  <inkml:trace contextRef="#ctx0" brushRef="#br0" timeOffset="50251.4229">7514 14817 0,'0'0'0,"0"17"16,18 1-16,-1 0 0,1-1 16,0 1-1,-1-18-15,1 0 0</inkml:trace>
  <inkml:trace contextRef="#ctx0" brushRef="#br0" timeOffset="50530.7841">7638 14658 0,'0'0'16,"35"0"-16,-17 0 0,17 0 0,35-18 15,-52 18 1,17-17-16,-17-1 0,0 18 15,-1-18-15,-17 1 16</inkml:trace>
  <inkml:trace contextRef="#ctx0" brushRef="#br0" timeOffset="50713.2544">7708 14446 0,'0'0'0,"0"53"0,18 0 15,-18 71 1,17-19-16,1-52 16,17 18-16,1-36 15,-19-17-15,1-1 0,17-17 16</inkml:trace>
  <inkml:trace contextRef="#ctx0" brushRef="#br0" timeOffset="50965.1929">8026 14693 0,'0'0'15,"-18"35"-15,0-17 16,18 0-16,18 17 16,0-17-16,17-1 0,-17 1 15,17 0-15,-17-18 0,-1 17 16,1 1-16,-1 0 15,-17-1-15,0 1 16,-35-18 0,18 17-16,-19-17 0,1 0 15,-18 0-15,18 0 16,0 0-16</inkml:trace>
  <inkml:trace contextRef="#ctx0" brushRef="#br0" timeOffset="51409.7605">9119 14711 0,'0'35'15,"0"-70"-15,0 105 16,0-52-16,18 17 16,0 1-16,-1-19 15,-17 1-15,18-18 16,-18-18-1,0 1 1</inkml:trace>
  <inkml:trace contextRef="#ctx0" brushRef="#br0" timeOffset="51510.1135">9102 14393 0</inkml:trace>
  <inkml:trace contextRef="#ctx0" brushRef="#br0" timeOffset="51744.1533">9349 14923 0,'0'0'0,"17"-18"0,-17 0 15,18 1-15,-18-36 16,18 17-16,-18 19 15,17-19 1,1 36 0,-1 53-16,1-17 15,0 34-15,-1-34 16,1-1-16,0-18 0,-1 1 16,1 0-1,0-18-15</inkml:trace>
  <inkml:trace contextRef="#ctx0" brushRef="#br0" timeOffset="52280.837">10460 14199 0,'0'0'15,"0"18"-15,0 0 0,0 17 0,0 18 16,18 0-16,-1 35 16,1-18-16,-18 19 0,35 69 15,-17-105-15,-1 0 16,19 18-16,-19-54 15,1-17-15</inkml:trace>
  <inkml:trace contextRef="#ctx0" brushRef="#br0" timeOffset="52954.7776">10795 14605 0,'-35'18'15,"70"-36"-15,-106 71 0,71-18 0,-17 36 16,17-18-16,53 17 16,-18-52-16,0 0 15,36-1-15,-54-17 16,36-17 0,-35-1-16,0-17 15,-18-1-15,-18 1 16,0 0-16,1 17 0,-1-17 15,0 17-15,-17-17 16,18 35-16,17 18 16,0-1-16,0 1 15,0-1-15,17 19 16,1-19-16,-1 1 0,19 17 16,-19-35-16,1 0 15,0 0 1,-1-17-1,-17-1-15,0 0 16,18 36 15,0 0-15,-1-1 0,1-17-16,17 0 15,-17 0-15,-1-17 16,1 17-16,-18-18 0,0 0 15,0 1-15,0 34 32,18 19-17,52 87 1,-34-70-16,-19 0 0,18-18 16,-17 1-16,0-1 0,17 35 15,-35-52 1,-18 17-16,1-35 0,-54 0 15,36 0 1,-53-35-16,52 17 16,-16-17-1,34 0-15,18 17 0,0-17 0</inkml:trace>
  <inkml:trace contextRef="#ctx0" brushRef="#br0" timeOffset="53349.759">11342 14852 0,'17'-18'0,"19"1"16,-1-1-16,18-17 16,-35 17-16,17-35 15,-35 36 1,0-1-16,-35 0 15,-18 36-15,35 0 16,-35 17-16,35-18 16,18 19-16,0 17 15,36-18 1,-1-17-16,-17-1 0,17 1 16,0-18-16,18 0 15,-18 0-15,1-35 16,-19 17-16,1 0 0,-18 1 15,18-19-15,-18 19 16,17-1-16,-17 0 0,18-17 16,0 35-16,34-17 15,-34 17-15,0 0 16,17 0-16</inkml:trace>
  <inkml:trace contextRef="#ctx0" brushRef="#br0" timeOffset="54373.4015">12435 14923 0,'18'-18'16,"0"-17"-1,-1 17-15,19-53 16,-19 36-16,1 0 16,17-53-16,-17 35 15,-18-53 1,0 53-16,-18-35 16,-17 35-16,0 0 15,-1 35-15,19 1 16,-1 17-16,0 0 0,-17 35 15,18 0-15,17 1 16,0 16-16,0 19 0,0-18 16,17 0-16,36 53 15,-18-53-15,71 17 16,-53-35-16,0 1 0,-18-19 16,18 1-16,-18 0 0,18-1 15</inkml:trace>
  <inkml:trace contextRef="#ctx0" brushRef="#br0" timeOffset="59545.4083">8943 4339 0,'0'0'0,"18"0"0,-18-17 15,0-1 1,17 18-16,-17-18 16,18 36-1,-18 0-15,0 52 16,0-17-16,0 18 16,0-1-16,17 89 15,1-71-15,0-35 0,-18 18 16,35 17-1,-35-35-15,0-36 0,0 1 16</inkml:trace>
  <inkml:trace contextRef="#ctx0" brushRef="#br0" timeOffset="59785.1086">8837 5027 0,'35'88'0,"-70"-176"0,88 229 16,-35-88-16,35 18 16,-36-36-16,54-35 15,-36 0-15,36-18 16,-1-17 0,-52 0-16,17 17 0,-17-35 15,-1 36-15,-17-1 16,18 0-1,-18 1-15</inkml:trace>
  <inkml:trace contextRef="#ctx0" brushRef="#br0" timeOffset="60390.6429">7832 3316 0,'0'0'15,"-18"-18"-15,18 36 16,0 35 0,18-18-16,17 18 15,18 71-15,-35-54 16,-1 1-16,1-1 16,-1-17-16,19 53 15,-19-71-15,1-17 0,0 0 16,-18-1-16,17-17 15</inkml:trace>
  <inkml:trace contextRef="#ctx0" brushRef="#br0" timeOffset="61090.5774">8202 3704 0,'-18'18'0,"18"17"0,18-88 0,-36 124 16,1-18-16,17-36 0,17 19 16,1-1-16,17 0 15,-17-35-15,0 0 0,-1-18 16,1 1-16,17-18 16,-35 17-16,18-17 0,-36-18 15,1 35 1,17 0-16,-18 1 0,0-1 15,1 18-15,-1 0 16,18 35 0,0-17-16,18 35 15,-1-35-15,1-1 0,0 1 16,-1 0-16,36-1 16,-35-17-16,-1 0 0,1-17 15,0-1-15,-18-17 16,0 17-1,-18 18-15,18-18 0,-18-17 16,1 35 0,17 18-1,35 17 1,-17-35-16,-1 18 16,1-18-16,0 0 0,17 0 15,-17-18-15,-18 0 16,0-17-1,-18 17-15,0 18 16,18 18 0,18 35-1,0 0-15,52 35 16,-17-53-16,-18 1 0,1-19 16,-19 19-16,18 17 15,-35-36-15,0 1 0,0-1 16,-35 19-1,0-19-15,17-17 0,-17 0 16,0 0-16,-1 0 0,-34-17 16,52-1-16,1 0 15,17 1 1,0-1-16,0 1 0</inkml:trace>
  <inkml:trace contextRef="#ctx0" brushRef="#br0" timeOffset="61534.8091">8749 3792 0,'0'-17'31,"18"17"-31,-18-18 16,17 0-16,-17 1 16,0-1-16,0 1 15,-17 17-15,17-18 0,-36 18 16,19 18 0,17-1-16,-18 18 15,18-17-15,18 17 16,-1-17-16,19 0 15,-19-18-15,36 17 16,-18-17-16,-17 0 16,0-17-16,-1-1 15,-17 0-15,0 1 16,-17-19 0,17 19-16,17-1 15,1 1-15,0-1 0,-1 18 16,1-18-16,35 18 15,-36 0-15,19-17 16</inkml:trace>
  <inkml:trace contextRef="#ctx0" brushRef="#br0" timeOffset="62137.531">9402 3104 0,'17'18'32,"-17"0"-17,18-18-15,-1 17 16</inkml:trace>
  <inkml:trace contextRef="#ctx0" brushRef="#br0" timeOffset="62242.133">9507 3157 0,'0'0'15</inkml:trace>
  <inkml:trace contextRef="#ctx0" brushRef="#br0" timeOffset="62839.3027">9701 3193 0,'-17'53'16,"34"-106"-16,-34 158 0,-1-69 0,18 34 16,18-34-16,17 34 15,-17-52-15,-1 17 16,19-35-16,17 0 16,-18 0-16,-18-18 15,19-17-15,-19 18 0,1-54 16,-18 36-16,0-1 15,-35-17-15,17 18 16,-35 0 0,36 17-16,-19 18 0,19-17 0,-1 17 15,18-18 1</inkml:trace>
  <inkml:trace contextRef="#ctx0" brushRef="#br0" timeOffset="63021.6618">10019 2963 0,'0'36'32,"18"-19"-32,-1-17 15,1 0-15,-1 0 16,1 0-16,0 0 0,-1-17 15</inkml:trace>
  <inkml:trace contextRef="#ctx0" brushRef="#br0" timeOffset="63105.7082">10142 2928 0,'0'0'0,"0"18"15,0-1 1,0 1-16,0 35 16</inkml:trace>
  <inkml:trace contextRef="#ctx0" brushRef="#br0" timeOffset="63839.413">13758 3510 0,'0'-17'16,"18"-1"-16,0-17 0,-1-1 0,19 1 15,-1-18-15,18 0 0,35-53 16,-35 53 0,-18 18-16,-17 0 0,-1 17 15,1-17-15,0 17 16,-18 1-16</inkml:trace>
  <inkml:trace contextRef="#ctx0" brushRef="#br0" timeOffset="64073.1612">13899 3122 0,'0'0'0,"-17"18"0,-1 17 16,-35 36 0,36-19-16,-1-16 0,0-1 15,18 0-15,0-17 0,0 0 16,71 17-1,-36-17-15,18-36 16,-18 18-16,1-18 0,17-17 16,-18 35-1,-18-18-15</inkml:trace>
  <inkml:trace contextRef="#ctx0" brushRef="#br0" timeOffset="64756.2149">14587 2805 0,'0'-18'0,"0"36"32,0-1-17,0 19-15,0-1 16,0 18-16,0-18 0,0 18 16,0-18-16,18 0 0,-18 1 15,35-19 1,-17-17-16</inkml:trace>
  <inkml:trace contextRef="#ctx0" brushRef="#br0" timeOffset="65279.6381">16828 3440 0,'0'0'15,"17"-36"-15,1 19 16,17-19-16,0 1 0,71-53 16,-71 35-16,18 18 15,-17-1-15,-19 1 0,19 0 16,-19 17-1,-34 18-15</inkml:trace>
  <inkml:trace contextRef="#ctx0" brushRef="#br0" timeOffset="65485.8853">16845 3122 0,'-17'71'15,"34"-142"-15,-34 195 0,17-72 0,0 37 16,0-54-16,17 0 0,18 18 16,-17-35-16,17-18 15,-17 0-15,53 0 16,-36 0-16,0-18 16,0 1-16,1-1 15</inkml:trace>
  <inkml:trace contextRef="#ctx0" brushRef="#br0" timeOffset="65746.4429">17533 2875 0,'0'0'16,"35"-17"-16,-17-1 15,0 18-15,17 18 16,-17-1-16,-1 1 15,-17-1-15,0 19 0,-17-1 0,-1 36 16,0-54-16,1 18 16,17-17-16,0 17 15,17-17-15,1 0 16,17-18-16,0 17 0,18-17 16,18-17-16,-18 17 15,-36 0-15</inkml:trace>
  <inkml:trace contextRef="#ctx0" brushRef="#br0" timeOffset="66395.9038">19773 4868 0,'18'-17'0,"35"-54"15,-18 18-15,89-70 16,-72 52-16,90-88 16,-90 89-16,19-18 15,-36 52-15,-35 1 16,0 18-16,-35-1 15</inkml:trace>
  <inkml:trace contextRef="#ctx0" brushRef="#br0" timeOffset="66731.2372">19773 4445 0,'-17'18'16,"17"-1"-16,-36 36 15,19 0-15,-19 53 16,36-53-16,-17 0 0,17 0 15,0 0-15,35 17 16,-17-35-16,-1-17 0,19 0 16,16-18-1,54-18-15,-70 0 16,17-17-16,-1 18 0,-16-19 16,17 1-16</inkml:trace>
  <inkml:trace contextRef="#ctx0" brushRef="#br0" timeOffset="67137.0065">20585 3545 0,'0'-35'16,"0"70"-16,17-87 16,36 52-16,-18 0 15,-17 0-15,35 35 16,-18 0-16,-35-17 16,18-1-16,-18 1 15,0 0-15,0-1 0,0 19 0,0-1 16,0 0-1,35 18-15,-17-18 16,-1 1-16,1-19 16,-18 1-16,18-1 0,-18 19 15,-36-36-15,-34 35 16,35-35 0,-18 18-16,-35-18 15,52 0-15,-17 17 16,18-17-16</inkml:trace>
  <inkml:trace contextRef="#ctx0" brushRef="#br0" timeOffset="68059.5542">22137 6738 0,'0'-18'16,"0"1"-16,0-1 15,0-17-15,17 17 0,-17-17 16,18-18-16,0 18 0,17-18 16,-17-18-1,70-35-15,-18 1 16,-34 69-16,-1-34 15,-17 52-15,-18 1 16,-18 17 0,0 17-16,1 1 0</inkml:trace>
  <inkml:trace contextRef="#ctx0" brushRef="#br0" timeOffset="68471.7355">22931 5556 0,'17'-17'16,"-34"34"-16,34-52 0,-34 35 16,-1 18-1,0 17 1,1-17-16,-19 34 16,36-16-16,0-19 0,18 19 15,17 17 1,-17-36-16,17-17 0,36 18 15,-36-18-15,0 0 0,1 0 16,52-18 0,-35 1-16,-36-1 15</inkml:trace>
  <inkml:trace contextRef="#ctx0" brushRef="#br0" timeOffset="68672.4871">23230 5556 0,'0'71'16,"-17"-18"-16,-1 70 15,1-52-15,-1 70 16,18-71-16,18-34 15,17 34 1,-18-34-16</inkml:trace>
  <inkml:trace contextRef="#ctx0" brushRef="#br0" timeOffset="72052.0074">16051 14482 0,'0'-18'0,"0"0"31,18 36 1,-18 35-17,18 0-15,-18 0 0,0 70 16,-18-70-16,18 0 16,-18 18-16,18-54 15,0 1-15,0-36 16,0-52-1,0 34-15,0-17 16,18 18-16,0-18 16,-1 18-16,19-53 15,-19 52-15,36 1 16,-35 35-16,-1 0 16,-17 18-16,18 17 15,0 0-15,-1 18 0,1 35 16,0-52-16,17 52 15,-17-53-15,-18 1 16,17 34-16,-17-52 16</inkml:trace>
  <inkml:trace contextRef="#ctx0" brushRef="#br0" timeOffset="73517.2451">16528 13988 0,'-18'0'0,"18"-18"15,18 18 32,-1 0-47,-17-18 16,18 18-16,17-17 16,0 17-16,1-18 15,-19 18-15,1 18 16</inkml:trace>
  <inkml:trace contextRef="#ctx0" brushRef="#br0" timeOffset="73921.2297">16528 13970 0,'0'18'47,"0"35"-31,0-1-1,0-34-15,0 17 16,17 18-16,-17-35 16,36 17-16,-36-17 15,17-18-15,18 18 16,-17-18-16,17 0 15,-17 0 1,-18-18 0</inkml:trace>
  <inkml:trace contextRef="#ctx0" brushRef="#br0" timeOffset="74176.2834">16810 14023 0,'18'18'16,"-18"17"-1,17-18-15,-17 1 16,18 0-16,-1 17 15,-17-17-15,18-1 16</inkml:trace>
  <inkml:trace contextRef="#ctx0" brushRef="#br0" timeOffset="74523.2766">16969 13899 0,'0'0'0,"17"0"16,1 0-16,0 0 16,-1-17-1,1 17-15,-1 0 0,1 0 16,0 0-16,-1 0 16,19 0-16,-36 17 15,17 19 1,-17-19-16,0 19 0,18-1 0,-18 35 15,0-52 1,18 17-16,-1 1 16,-17-19-16,0 1 15,0 0-15,-17-18 16,-1 0 0,0 0-1,1 0-15,-1 0 0,-17 0 16,17 0-16,0 0 15</inkml:trace>
  <inkml:trace contextRef="#ctx0" brushRef="#br0" timeOffset="75889.9461">13494 12612 0,'0'0'0,"0"-18"0,0 1 0,0-1 16,-18 18-1,18 18 1,0 52 0,0-17-16,0 53 15,18-53-15,-18 0 16,17 35-16,-17-53 16,18 36-16,-18-54 15,0 19 1,0-19-16</inkml:trace>
  <inkml:trace contextRef="#ctx0" brushRef="#br0" timeOffset="76162.8818">13194 12894 0,'0'0'15,"0"-18"-15,0 1 0,0-19 16,18 1-16,17-35 15,-18 34-15,1 1 16,35-35 0,-35 34-16,-18 1 0,17 17 15,1 1-15,-18-1 16,18 36 0,17 52-1,-18-34-15,1-1 16,35 18-16,-18-36 15,18 19-15,-17-36 16</inkml:trace>
  <inkml:trace contextRef="#ctx0" brushRef="#br0" timeOffset="77274.899">17427 14587 0,'0'-17'0,"53"17"16,-35-18-16,52 18 15,-34 0-15,17 0 16,-36 0-16,18 18 15,-17-18-15</inkml:trace>
  <inkml:trace contextRef="#ctx0" brushRef="#br0" timeOffset="77391.86">17515 14746 0,'36'-18'15,"-72"36"-15,107-36 0,-53 1 16,52-18-1</inkml:trace>
  <inkml:trace contextRef="#ctx0" brushRef="#br0" timeOffset="77680.1421">18133 14323 0,'-18'-18'16,"36"18"-1,17 0-15,0-17 16,1 17-16,-1-18 0,-17 18 15,34 0-15,-34 0 16,0 0-16,-1 0 16</inkml:trace>
  <inkml:trace contextRef="#ctx0" brushRef="#br0" timeOffset="77958.3231">18115 14376 0,'0'0'15,"0"35"-15,0 0 0,18 1 16,-1-19-16,-17 1 16,18-1-16,35 36 15,-35-35-15,35 0 0,17 52 16,18 1 0,-35-1-1,-35-34-15,-18-1 0,-35 53 16,-1-70-16,-17 17 15,-52 0-15,52-17 16,0-18-16,0 0 16,0 0-16,18 0 0,-1-18 15,-17-17-15</inkml:trace>
  <inkml:trace contextRef="#ctx0" brushRef="#br0" timeOffset="80593.4324">17022 11853 0,'-18'0'16,"36"0"-1,-1 36-15,1-1 16,17 0-16,53 53 15,-35-35-15,0-17 16,0 16-16,0-16 0,0-1 0,0 0 16,0 18-1,-18-35-15,-35 0 16,0-1-16</inkml:trace>
  <inkml:trace contextRef="#ctx0" brushRef="#br0" timeOffset="80933.8067">17057 12312 0,'0'0'16,"17"-18"0,-17 1-1,0-19-15,18-34 16,-18 35-16,-18-1 15,18-17-15,-17 18 0,17 0 16,-18 0-16,1-54 16,-1 54-16,18 0 15,-18-18-15,18 18 16,0 17-16,0 0 16,18 18-16,0 0 15,17 18-15,35 17 16,-34-17-16,52 0 15,-35-1-15,-18-17 16,0 18-16,18-1 16,-35 1-16</inkml:trace>
  <inkml:trace contextRef="#ctx0" brushRef="#br0" timeOffset="81975.5459">19844 14358 0,'17'53'0,"-17"0"16,18 35-1,-18-53-15,0 36 16,0-36-16,0-17 16,0-36-1,0-35-15,0 18 16,18-53 0,-1 53-16,-17-1 0,18-17 15,0 36-15,-1-19 0,1 19 16,17-1-16,-17 18 15,-1 18-15,-17 17 0,18 18 16,-18 0-16,18 53 16,-1-53-16,-17 0 0,0-18 15,18 35 1,-18-52-16</inkml:trace>
  <inkml:trace contextRef="#ctx0" brushRef="#br0" timeOffset="82262.9547">20232 13864 0,'17'0'15,"1"0"1,35-17-16,-18 17 16,36-18-16,-36 0 15,-17 18-15,-1 0 0,-17-17 16</inkml:trace>
  <inkml:trace contextRef="#ctx0" brushRef="#br0" timeOffset="82468.5564">20302 13864 0,'0'18'0,"18"-18"15,-18 17-15,18 36 16,-18-17-16,17 34 15,1-35-15,-18-17 0,18 17 16,-1 1 0,1-19-16,-1-17 15,1 0-15,0 0 16,17-17-16</inkml:trace>
  <inkml:trace contextRef="#ctx0" brushRef="#br0" timeOffset="82774.581">20549 13882 0,'53'0'0,"-35"0"16,0 0-16,34 0 15,-16 17-15,-19 19 16,-17-19-16,-17 19 16,-1-1-16,0 0 0,-34 18 15,34-35-15,0-1 16,18 1-16,0 0 16,36-18-16,-19 0 15,18 0-15,1 0 0,-19 0 16,36 0-1,-17-18-15</inkml:trace>
  <inkml:trace contextRef="#ctx0" brushRef="#br0" timeOffset="83158.0159">20832 13776 0,'17'0'15,"1"0"1,-1-18-16,19 18 16,17-17-16,-36 17 15,1 0-15,0 17 16,-18 1-16,17 0 0,-17 52 15,0-35 1,0 1-16,0-1 16,0 18-16,0-18 0,18 18 15,-18-35-15,17 17 16,-17-17-16,0-36 31,-35 0-31,18 18 16,-1-17-16,0 17 0,1 0 15,-1 0-15,0 0 16</inkml:trace>
  <inkml:trace contextRef="#ctx0" brushRef="#br0" timeOffset="83613.4301">21255 14305 0,'18'0'0,"17"0"15,-18-17-15,54 17 16,-36 0-16,-17 0 16,17 0-16,-17 17 15</inkml:trace>
  <inkml:trace contextRef="#ctx0" brushRef="#br0" timeOffset="83736.6687">21290 14464 0,'18'18'15,"-36"-36"-15,71 53 0,-18-35 16,1 0-16,17 0 0,35-35 16,-53 35-1</inkml:trace>
  <inkml:trace contextRef="#ctx0" brushRef="#br0" timeOffset="86378.8121">21925 13970 0,'18'-18'15,"17"1"1,-17 17-16,17-18 0,36 0 16,-54 18-16,18-17 15,1-1 1</inkml:trace>
  <inkml:trace contextRef="#ctx0" brushRef="#br0" timeOffset="86649.9451">21908 13952 0,'0'0'16,"0"36"-16,0-19 0,0 1 15,35 0-15,-18-1 16,19 1-16,-1-1 15,0 1-15,-17 0 0,17 17 0,18 18 16,-18-35 0,-17 35-16,0-36 15,-36 1-15,-35-1 16,18 1-16,-36-18 16,18 0-16,18 0 15,0 0-15,-18 0 16</inkml:trace>
  <inkml:trace contextRef="#ctx0" brushRef="#br0" timeOffset="87067.2157">22666 14570 0,'0'35'15,"0"-70"-15,0 105 0,-35-17 0,17-35 16,0-1-16,-34 19 16,16-36-16,1 0 15</inkml:trace>
  <inkml:trace contextRef="#ctx0" brushRef="#br0" timeOffset="88230.177">19209 14905 0,'0'0'16,"0"18"-16,0 52 15,-18-35-15,18 1 0,-18-1 16,-17 18 0,18-18-16</inkml:trace>
  <inkml:trace contextRef="#ctx0" brushRef="#br0" timeOffset="88897.2466">23230 14252 0,'0'0'16,"-17"71"-16,17-18 15,-18 53-15,18-54 16,0 1-16,0-17 16,0-54-1,18-53 1,-18 19-1,17 16-15,19-52 16,-19 53-16,1 0 0,0-1 16,17 19-16,-17 17 15,-1 0-15,1 53 16,-1-18-16,-17 0 0,0 18 16,18 0-16,-18-18 15,0 0-15,18 36 16,-1-53-16,-17-1 0</inkml:trace>
  <inkml:trace contextRef="#ctx0" brushRef="#br0" timeOffset="89638.2613">23671 13776 0,'18'-18'15,"0"18"-15,-1-17 0,36-1 16,-35 18-16,17 0 16,-17-18-16,17 18 0,-17 0 15,-1 0-15,-34 0 16</inkml:trace>
  <inkml:trace contextRef="#ctx0" brushRef="#br0" timeOffset="89826.7473">23742 13811 0,'0'0'16,"0"71"-16,0-36 15,0-17-15,0 52 16,0-52-16,35 17 15,-17-17-15,0-1 0,-1 1 16,1-18-16,-1 0 0,19 0 16,-1 0-1,0 0-15,-35-18 0</inkml:trace>
  <inkml:trace contextRef="#ctx0" brushRef="#br0" timeOffset="90170.2059">23989 13794 0,'18'0'15,"17"-18"-15,-18 18 16,19 0-16,-1 0 16,-17 18-16,-1-1 15,1 1-15,-18 0 16,-18-1-16,1 1 15,17-1-15,-18-17 0,18 18 16,0 0-16,0 17 16,0-17-16,18-1 15,-18 1-15,17-18 16,1 0-16,-18 18 16,-18-18-1,1 0 1,-1 0-16,0 0 0,-17 17 15</inkml:trace>
  <inkml:trace contextRef="#ctx0" brushRef="#br0" timeOffset="90521.4919">24306 13635 0,'0'0'0,"18"0"0,53 0 16,-36-18-16,35 18 16,-34 0-16,17 36 15,-36-19-15,1 1 16,0 17-16,-18 0 15,17 1-15,-17 34 16,-17-35-16,-1 36 16,0-36-16,1-17 0,17 0 15,-18-1-15,0 1 0,1-18 16,-1-18 15,18 1-15,0-1-16,-18 18 15</inkml:trace>
  <inkml:trace contextRef="#ctx0" brushRef="#br0" timeOffset="90771.1761">24765 14182 0,'0'0'15,"53"0"-15,-18 0 0,18 0 16,-35 0-16,-18 17 0</inkml:trace>
  <inkml:trace contextRef="#ctx0" brushRef="#br0" timeOffset="90872.4936">24783 14323 0,'0'0'16,"35"0"-16,-17 0 0,17 0 15,-18 0-15</inkml:trace>
  <inkml:trace contextRef="#ctx0" brushRef="#br0" timeOffset="92023.1455">25312 13952 0,'0'-17'16,"0"-1"-16,17 0 0,1 18 15,17-17-15,-17 17 0,53 0 16,-36 17 0,-18 1-16,36 35 15,-53-35-15,0 17 0,0-17 16,-17 34-16,-1-34 16,0 17-16,18-17 15,-17 17-15,34 18 0,-17-17 16,36-1-1,-1 0-15,-17-17 0,35 17 16,-36 0 0,-17-17-16,-17 0 0,-1-18 15,-17 17-15,-1-17 16,1 0-16,17 0 16,-52-17-16,35 17 15,-1 0-15,19 0 0,-1 0 16,18 17-1</inkml:trace>
  <inkml:trace contextRef="#ctx0" brushRef="#br0" timeOffset="92195.6068">26158 14570 0,'-35'53'16,"70"-106"-16,-105 123 0,-1-34 16,36-36-16,-35 17 15</inkml:trace>
  <inkml:trace contextRef="#ctx0" brushRef="#br0" timeOffset="92801.2935">26599 14376 0,'0'70'0,"0"-140"0,0 193 16,0-88-16,0 1 15,0-1-15,0 18 16,0-71-1,18-52 1,-18 34-16,18-34 16,-18 35-1,17-1-15,1 1 0,17 0 16,-17 35-16,0 0 16,-1 35-16,1-17 15,-18 17-15,17 53 16,1-53-16,-18 1 0,0-1 15,18-17-15,-1-1 16,1-17 0</inkml:trace>
  <inkml:trace contextRef="#ctx0" brushRef="#br0" timeOffset="93058.322">26988 13741 0,'0'0'15,"35"-18"-15,-18 18 0,54-18 16,-36 18-16,-17-17 0,17 17 15,-17-18-15,-1 18 0,1-17 16,-36 17 0,1 0-16</inkml:trace>
  <inkml:trace contextRef="#ctx0" brushRef="#br0" timeOffset="93268.1958">26970 13741 0,'0'0'15,"35"17"-15,-17 1 0,17 17 16,-17-17-16,-18 17 0,17 18 16,-17-35-1,0-1-15,0 1 0,0 17 16,18-35 0,17 0-16,-17 0 15,0-17-15,17-1 16,-35 0-1</inkml:trace>
  <inkml:trace contextRef="#ctx0" brushRef="#br0" timeOffset="93724.3487">27305 13741 0,'0'17'0,"-18"-17"16,18 18 0,18-18-1,0 0 1,-1 0 0,-17 18 77,-17-1-93,17 1 16,-18 17 0,0-17-16,18 17 15,18-35 1,17 0-1,-17 0-15,17 0 16,-17 0-16,17 0 16,0 0-16,18-18 15,-35 18-15,0 0 0</inkml:trace>
  <inkml:trace contextRef="#ctx0" brushRef="#br0" timeOffset="93918.9149">27481 13794 0,'0'0'16,"0"53"-16,0-36 15,18 1-15,-18 35 16,18-36-16,-1 19 15,-17-19-15,18-17 16</inkml:trace>
  <inkml:trace contextRef="#ctx0" brushRef="#br0" timeOffset="94320.3648">27570 13670 0,'35'0'16,"-17"0"-16,34 0 16,-34 0-16,17 0 0,-17 0 15,0-17-15,-1 17 16,-17 17-1,0 18 1,0 1 0,0-19-16,0 19 0,0 17 15,0-18-15,18 0 16,-18 0-16,18 18 16,-1-35-16,-17 0 0,0-1 15,18-17-15,-36 0 31,1 0-31,-1-17 16,-17-1-16,17 18 16,-17 0-16,17 0 0,-17 0 15</inkml:trace>
  <inkml:trace contextRef="#ctx0" brushRef="#br0" timeOffset="94869.7972">28063 14288 0,'53'0'0,"-35"0"0,17 0 16,36-18 0,-53 18-16,-1 0 0,1 0 15</inkml:trace>
  <inkml:trace contextRef="#ctx0" brushRef="#br0" timeOffset="94987.0357">28063 14429 0,'0'0'0,"0"17"15,36 19 1,-1-36-16,18 17 0,35-17 16,-35-17-16,0 17 15</inkml:trace>
  <inkml:trace contextRef="#ctx0" brushRef="#br0" timeOffset="95437.5493">28893 14217 0,'0'0'15,"0"88"-15,0-35 0,0 0 0,0 0 16,0 0-16,17-18 0,-17 36 16,0-54-1,0 1-15,-17-18 16,17-35-1,0-1 1,0 19-16,0-19 0,35-52 16,-18 53-16,1 0 0,17-1 15,1 1 1,-19 18-16,19 17 16,-36 17-16,17 36 15,1-18-15,-18 1 0,17 52 16,1-53-1,0 36-15,-18-54 16,17 19-16,1-19 16,-18 1-16</inkml:trace>
  <inkml:trace contextRef="#ctx0" brushRef="#br0" timeOffset="95721.0711">29192 13653 0,'18'-18'0,"0"18"15,17 0 1,0 0-16,-17 0 0,-1 0 16,19 0-16,-1 0 15,-53 0 1</inkml:trace>
  <inkml:trace contextRef="#ctx0" brushRef="#br0" timeOffset="95998.4659">29192 13723 0,'0'0'0,"18"53"0,0-18 16,-18 36-16,17-36 16,-17 0-16,0 1 0,0-1 15,0 0-15,0 0 16,0-17-16,18 17 15,0-35 1,17 18-16,-18-18 16,1 0-16,17 0 0,-17 0 15,0 0-15,35 0 16,-36 0-16,-34 0 31,-19-18-31</inkml:trace>
  <inkml:trace contextRef="#ctx0" brushRef="#br0" timeOffset="96405.0233">29651 13794 0,'0'17'31,"0"36"-15,-18-35-16,18 17 15,0-17-15,-17 17 0,17 18 16,0-35 0,0-1-16,17 1 15,-17-1-15,53 1 16,-35-18-16,35 0 16,-18 0-16,0-18 15,-17 18-15,0 0 16,-36 0-1,0 0 1</inkml:trace>
  <inkml:trace contextRef="#ctx0" brushRef="#br0" timeOffset="96839.0081">29951 13741 0,'35'0'16,"-70"0"-16,88 0 0,-36 0 0,36 0 15,-35 0-15,0 0 16,-1 0-16,1 0 15,-18 17 1,0 1-16,0 17 16,0-17-16,18 35 15,-18-18-15,0-17 16,17 35 0,-17-36-16,0 19 0,0-19 15,0 18-15,0-17 16,-17-18 15,-1 0-31,0-18 16,1 18-16,-1-17 0,0 17 15,1 0-15,-1 0 16,0 17-16</inkml:trace>
  <inkml:trace contextRef="#ctx0" brushRef="#br0" timeOffset="97217.4111">30533 14323 0,'18'0'16,"34"0"0,-16 0-16,34 0 15,-52 0-15,0 0 16</inkml:trace>
  <inkml:trace contextRef="#ctx0" brushRef="#br0" timeOffset="97333.3291">30515 14446 0,'0'0'16,"53"0"-16,-18 0 0,18 0 15,18-17-15,-36 17 16</inkml:trace>
  <inkml:trace contextRef="#ctx0" brushRef="#br0" timeOffset="97762.1458">31221 14041 0,'0'0'16,"0"17"15,0 71-15,0-17-16,17 0 0,1 105 16,0-106-16,-1 19 15,1-19-15,0-17 0,-1 0 16,-17 0-16</inkml:trace>
  <inkml:trace contextRef="#ctx0" brushRef="#br0" timeOffset="109673.6578">9208 10566 0,'0'17'31,"0"1"-15,17 17-16,-17 18 16,0-18-16,0 54 15,0-36-15,0-1 16,-17 37-1,-1-54-15,18 0 0,-18 1 16,1-1-16,-1-18 0,-17 1 16,-18 17-16,17-35 15,-34 18-15,35-18 16,-18 0-16,0 0 0,-35 0 16,35 0-1,-18 0-15,36 0 16,17 0-16,1 0 0,-1 0 15,36 0 1,-1 0 0</inkml:trace>
  <inkml:trace contextRef="#ctx0" brushRef="#br0" timeOffset="110041.0431">8872 10689 0,'18'-17'31,"35"-1"-31,-18 0 16,18-35-16,-18 36 16,1-19-16,-19 19 15,19-1-15,-19-17 16,1 35-16,-18 18 16,18 34-1,-1-34-15,-17 17 16,18 1-16,-1-1 0,19 18 15,-19-36-15,1 1 16</inkml:trace>
  <inkml:trace contextRef="#ctx0" brushRef="#br0" timeOffset="116686.6558">16228 15822 0,'0'18'31,"17"-1"-16,-17 1-15,18 35 16,-18 0 0,18-18-16,-18 18 0,0-18 15,-18 18-15,18-17 0,-18 16 16,18-34 0,0-36-16,-17 1 15,17-36 1,0 18-16,0-36 15,17 18-15,1-35 16,0 53-16,-1-18 0,1 17 16,0 1-16,35 0 15,-36 35-15,1 0 16,-1 18-16,1-1 16,0 54-16,-1-36 15,-17 18-15,0 17 16,0-17-16,18-17 0,-18-19 15,0 36 1,0-17-16,18-36 0,-1 0 16</inkml:trace>
  <inkml:trace contextRef="#ctx0" brushRef="#br0" timeOffset="117020.7252">16686 15540 0,'0'-18'31,"36"18"-31,-19 0 0,36 0 16,-35 0-16,0-17 16,34 17-16,-34 0 15,0-18 1,-36 36-16,0-18 15</inkml:trace>
  <inkml:trace contextRef="#ctx0" brushRef="#br0" timeOffset="117226.1515">16722 15593 0,'17'35'15,"-17"-17"-15,0 17 16,18-17-16,-18 17 15,0-17-15,0-1 16,18 1-16,-18-1 0,17 1 16,-17 0-16,36-1 15,-19-17-15,1 0 0,-1 0 16,1 0-16,0 0 0,-1-17 16</inkml:trace>
  <inkml:trace contextRef="#ctx0" brushRef="#br0" timeOffset="117496.961">16969 15681 0,'0'18'0,"-18"-1"16,36-52-16,-36 106 15,36-54-15,-1 1 0,19-1 16,-19-17-16,36 0 15,-35 0-15,-1 0 16,1-17-16,-18-1 0,0-17 16,0 17-16,-18 18 15,-35-35-15,18 35 16,0 0 0,0 0-16,17 0 0,18 18 15</inkml:trace>
  <inkml:trace contextRef="#ctx0" brushRef="#br0" timeOffset="117832.6773">17216 15469 0,'0'-17'15,"17"-1"1,1 18-16,35-18 15,-36 18-15,19 0 16,-19 18-16,1-18 0,0 53 16,-1-35-16,-17 17 15,18 0-15,-18 0 16,0 1-16,18 34 16,-18-34-16,17 16 15,-17-34-15,0 0 16,-17-18-1,-1 0-15,0-18 16,-17 0 0,17 18-16,1-17 15,-1 17-15,18 17 16</inkml:trace>
  <inkml:trace contextRef="#ctx0" brushRef="#br0" timeOffset="118026.9776">17621 15840 0,'0'0'15,"18"0"-15,17-18 16,-17 18-16,-1 0 15,1 0-15,0 0 0</inkml:trace>
  <inkml:trace contextRef="#ctx0" brushRef="#br0" timeOffset="118154.0812">17604 16051 0,'0'0'0,"17"18"15,36-18 1,-35 0-16,17 0 0,18-18 15,-35 18-15</inkml:trace>
  <inkml:trace contextRef="#ctx0" brushRef="#br0" timeOffset="118777.7401">18362 15787 0,'-18'17'16,"18"36"0,0 0-16,0 18 15,0-36-15,0-17 0,0 17 16,18-17-16,-18-36 31,-18-35-15,18 35-16,0-70 15,0 53-15,18-36 16,0 36-16,-1 0 16,1 17-16,0 1 0,-1 17 15,19 17 1,-19 1-16,-17 35 0,18-18 16,-18 0-16,17 54 15,1-54-15,-18 0 0,18 0 16,-18-17-16,35 17 15,-17-17-15</inkml:trace>
  <inkml:trace contextRef="#ctx0" brushRef="#br0" timeOffset="118967.559">18715 16016 0,'18'18'0,"17"-1"15,-18 1 1,54 17-16,-36-17 16,1 0-16,34 17 15,-35-17-15,-17-1 0,35 1 16</inkml:trace>
  <inkml:trace contextRef="#ctx0" brushRef="#br0" timeOffset="119128.0758">19032 16087 0,'0'0'15,"-35"35"-15,35-17 0,-18-1 0,-17 19 16,18-19-16,-1 18 16,18-17-16,0 0 15,18-18-15</inkml:trace>
  <inkml:trace contextRef="#ctx0" brushRef="#br0" timeOffset="119349.8595">19438 15840 0,'35'0'15,"-70"0"-15,106 0 0,-36 0 0,0 0 16,0 0-16</inkml:trace>
  <inkml:trace contextRef="#ctx0" brushRef="#br0" timeOffset="119472.3004">19473 15998 0,'18'18'15,"-36"-36"-15,71 36 0,18-36 16,-36 18-16,53-35 16</inkml:trace>
  <inkml:trace contextRef="#ctx0" brushRef="#br0" timeOffset="119995.3046">20108 15681 0,'0'-35'16,"0"70"-16,18-88 0,35 35 15,-18 1-15,36 17 16,-54 0-16,1 17 16,0 1-16,-18 35 15,0-18-15,0 36 16,-18-36-16,18-17 0,0 52 16,0-52-16,35 17 15,-17-17 1,17 17-16,0-17 15,-17-1-15,0-17 16,-18 18-16,-18 0 16,-35-1-1,-17 1-15,34 0 16,1-18-16,-18 17 16,18-17-16,0 0 15</inkml:trace>
  <inkml:trace contextRef="#ctx0" brushRef="#br0" timeOffset="155649.4663">4128 16563 0,'-18'0'32,"0"-18"-32,18 1 15,-17 17-15,-19-18 16,19 0-16,-19 18 16,1 0-16,17 0 0,-34 0 15,-19 36-15,18-1 16,0 53-1,36-35-15,-1 0 0,18 0 16,18 17-16,34 36 16,-16-70-16,52 34 15,-35-52-15,-18-18 0,36 0 16,-36-18-16,-17 0 16,-1-34-1,-17 16-15,0 1 0,-17-18 16,-1 18-16,-35-53 15,35 52-15,1 1 0,-1 0 16,0-1-16,18 54 16,18 0-1,35 52 1,-18-17-16,1 0 0,34 53 16,-35-71-1,1-17-15,-19 0 0,19-18 16,-19 17-16,1-17 0,0-35 15</inkml:trace>
  <inkml:trace contextRef="#ctx0" brushRef="#br0" timeOffset="155948.8879">4304 16087 0,'18'0'31,"-1"0"-16,1 0-15,-1-18 16,1 18-16,0 0 0,-1 0 16,1 18-16</inkml:trace>
  <inkml:trace contextRef="#ctx0" brushRef="#br0" timeOffset="156171.8889">4339 16140 0,'0'17'15,"0"-34"-15,-17 70 0,17-18 0,0 0 16,0 0-16,0 1 0,0-19 16,0 1-16,17 17 0,-17-17 15,18-1 1,-1-17-16,1 0 15,0 0 1,-1 0-16</inkml:trace>
  <inkml:trace contextRef="#ctx0" brushRef="#br0" timeOffset="156766.2106">4568 16387 0,'0'0'15,"0"17"1,18-17-16,-18-17 16,18-1-1,-1 0-15,-17-35 16,0 36-16,0-1 16,18 0-16,-18-34 15,-18 34-15,18 0 0,-17-17 16,-1 17-1,0 18 1,1 36-16,17-19 16,0 36-16,0-18 15,0 18-15,17-17 16,1-19-16,0 19 16,-1-19-16,1-17 0,17 18 15,1-36-15,-19 18 16,19-17-16,-19-1 0</inkml:trace>
  <inkml:trace contextRef="#ctx0" brushRef="#br0" timeOffset="157099.1189">4763 16051 0,'17'0'16,"1"0"-1,35 0 1,-36 0-16,36-17 16,-35 34-16,0-17 0,-1 36 15,1 34 1,-1-34-16,-17-1 16,18 18-16,-18-18 15,0 0-15,0-17 0,0 0 16,0-1-16,0 1 15,-18-18 1,1 0 0,-18-18-1,17 1-15,0-1 16,1 18-16</inkml:trace>
  <inkml:trace contextRef="#ctx0" brushRef="#br0" timeOffset="157639.5048">5433 16633 0,'-18'0'16,"36"0"-1,17 0-15,0 0 16,36 0-16,-36 0 16,-17 0-16,17 0 15,-17 0-15,17 18 16,-35 0-16</inkml:trace>
  <inkml:trace contextRef="#ctx0" brushRef="#br0" timeOffset="157767.6707">5609 16863 0,'0'0'15,"71"-18"-15,-36 1 0,-17 17 16,-1-18-16,1 0 0</inkml:trace>
  <inkml:trace contextRef="#ctx0" brushRef="#br0" timeOffset="158523.9963">6473 16510 0,'0'0'15,"-35"18"-15,-18 52 16,18-35-16,35 18 0,-18-17 16,18 17-16,18-18 0,35 35 15,-18-70-15,0 18 16,1-18-16,-1 0 0,0-18 16,1-17-16,-1 18 0,-17-19 15,-1-34 1,-17 52-16,-17-17 0,-1-1 15,0 19-15,1-18 0,-1 17 16,0 0-16,-17 18 16,35 18-16,0 35 15,0-18-15,18 0 16,-1 1-16,19 17 0,-1-18 16,0 0-16,36 18 15,-36-35-15,0-18 0,1 0 16,16 0-1,-34-18-15</inkml:trace>
  <inkml:trace contextRef="#ctx0" brushRef="#br0" timeOffset="158773.9093">6932 16616 0,'0'0'15,"0"17"1,18 1 0,-1 17-16,36 1 15,-35-19-15,0 1 0,-1 0 16,1-18-16,17 17 16,-17-17-16,-1 0 15,-17-17-15,18-1 16,-18 0-16,0 1 0,0-19 15</inkml:trace>
  <inkml:trace contextRef="#ctx0" brushRef="#br0" timeOffset="158929.6595">7161 16545 0,'18'0'0,"-36"0"0,54 18 15,-19-18-15,1 18 0,17-18 16,36-18-16,-18 0 15,-18 1-15,0-1 0,-17 0 16,17-17-16,-17 17 16</inkml:trace>
  <inkml:trace contextRef="#ctx0" brushRef="#br0" timeOffset="159101.1789">7303 16316 0,'35'71'16,"-70"-142"-16,87 194 0,-34-70 0,17 53 16,-35-71-16,18 18 15,0-17-15,17-1 16,-17-17-16</inkml:trace>
  <inkml:trace contextRef="#ctx0" brushRef="#br0" timeOffset="159235.2896">7567 16669 0,'0'0'16,"18"53"-16,-1-18 0,19 0 16,-19-17-16,19-18 0</inkml:trace>
  <inkml:trace contextRef="#ctx0" brushRef="#br0" timeOffset="159396.9637">7567 16263 0,'18'18'15,"-1"-18"-15,1 17 16,17 1-16,-35 0 15</inkml:trace>
  <inkml:trace contextRef="#ctx0" brushRef="#br0" timeOffset="160040.7446">7955 16880 0,'0'0'16,"18"-17"-16,-1-18 15,-17-1-15,18-17 16,-18 36-16,0-19 16,0 19-16,0-1 15,18 36 1,-1-18 0,19 17-16,-19-17 15,1 0-15,35-17 16,-36 17-16,1 0 0,0 0 15,-36 0 1,18 17-16,-18 1 16,1 0-16,-1 35 15,18-18-15,0-17 0,0-1 16,18 1 0,-1-18-16,1 0 0,0 0 0,-1-18 15,1 1-15,17-19 16,-35 1-16,18 17 15,-18-17-15,0-18 16,0 35-16,-18 1 0,1 17 16,17 17-1,17 19 1,1-36-16,0 17 16,-1-17-16,18 18 0,-17-18 15,0 0-15,-1 0 0,19-18 16,-19 1-16,1 17 15,-18-18-15,0 0 0,0 1 16,-35-36 0,35 35-16,-18 1 0,18-1 15,0 0-15,0 1 16,18-1-16,35 18 16,-18 0-16,35-18 15,-34 1-15,-1 17 16,0-18-16,18 1 15,-35 17-15,-18-18 16</inkml:trace>
  <inkml:trace contextRef="#ctx0" brushRef="#br0" timeOffset="160224.8662">8573 16245 0,'0'0'15,"35"89"-15,-35-36 16,17-1-16,1 54 16,-18-70-16,18 34 15,-1-52-15,-17-1 0,18 1 16,0-18 0</inkml:trace>
  <inkml:trace contextRef="#ctx0" brushRef="#br0" timeOffset="160358.7201">8855 16598 0,'0'0'15,"17"35"-15,1-17 0,0 0 16,17-18 0,-17 0-16,-1-18 15</inkml:trace>
  <inkml:trace contextRef="#ctx0" brushRef="#br0" timeOffset="160480.6996">8925 16281 0,'0'0'0,"18"0"32</inkml:trace>
  <inkml:trace contextRef="#ctx0" brushRef="#br0" timeOffset="162010.4119">9155 16545 0,'-18'0'16,"0"0"-1,1 18 1,17 17-16,-18-17 16,18-1-16,0 19 0,0-19 15,18 1-15,-1 0 0,36-1 16,-35-17-16,52-17 15,-34-1-15,-19 0 16,1 1-16,0-36 16,-18 35-16,0-17 0,-18 17 15,-17 1-15,-18-1 16,35 0-16,1 18 0,-1 0 16,0 0-16,36 0 31,35 0-31,-18 0 15,0 0-15,1 0 0,-1 18 16,18 17 0,-36-17-16,19 35 0,-19-18 15,-17 0 1,0-17-16,0 0 16,-17-18-16,17-18 15,-18-17 1,18-1-16,0 1 0,18-18 15,-1 36-15,19-36 16,-19 53-16,1-18 16,0 18-16,-1 18 15,-17-1-15,0 19 0,0-1 16,18 18 0,-18-18-16,17 0 0,1-17 15,0 17-15,-1-35 0,36 18 16,-17-18-16,-19-18 15,36-17-15,-35 17 16,17-35 0,-35 18-16,0-18 15,-18 36-15,18-1 0,-17 0 16,17 1-16,-18 17 16,36 17-1,35 19 1,-36-1-16,72 18 15,-54-18-15,18-17 0,-36-1 16,19 1-16,-1 17 16,-35-17-16,-18-18 0,1 0 15,-54 0 1,18 0-16,-53-18 16,71 18-16,0-17 0,0-1 15,17 18-15,18-18 0,0 1 16,0-19-16</inkml:trace>
  <inkml:trace contextRef="#ctx0" brushRef="#br0" timeOffset="162366.1962">10901 16510 0,'35'35'16,"-70"-70"-16,88 88 0,-18 0 16,-17-18-1,-1 0-15,1-17 16,0-18-16,-18-18 16,-18 1-1</inkml:trace>
  <inkml:trace contextRef="#ctx0" brushRef="#br0" timeOffset="162478.1429">10883 16351 0,'0'0'0,"35"36"0</inkml:trace>
  <inkml:trace contextRef="#ctx0" brushRef="#br0" timeOffset="162672.0178">11042 16633 0,'0'18'16,"0"-36"-16,0 54 0,0-54 0,18 18 16,-1-53-1,1 36-15,17-36 16,-17 35-16,17 18 16,-17 18-1,-18-1-15,0 1 0,17 35 16,1-18-16,0 0 15,-1-17 1,1-36-16</inkml:trace>
  <inkml:trace contextRef="#ctx0" brushRef="#br0" timeOffset="163094.8781">11959 15981 0,'0'0'15,"18"123"-15,-1-52 0,1-1 16,0 89 0,-1-88-16,19 52 15,-19-52-15,1-36 16,0 0-16,-1-17 0,1 0 16</inkml:trace>
  <inkml:trace contextRef="#ctx0" brushRef="#br0" timeOffset="163716.4842">12312 16404 0,'0'0'16,"-35"71"-16,17-18 0,-17 35 16,35-53-16,17-17 15,1 17-15,53-17 16,-36-18-16,0-18 15,0 0-15,18-17 16,-35 17-16,0-34 16,-18 16-16,0 19 15,0-1-15,-18 18 0,-17 0 16,17 0-16,0 18 16,1-1-16,17 1 0,0 17 15,0 0-15,35 1 16,-17-1-16,35-17 15,-18-1-15,0-17 16,36-17-16,-54-1 16,1 0-16,-18 1 0,18-1 15,-18-17-15,-18 0 16,18 17-16,-18 0 16,18 36-1,0 0-15,0 17 16,18-18-16,0 19 15,35-1 1,-18-17-16,0-1 16,0 1-16,1-18 15,-19 0-15,1 0 16,-36-18 0,1 18-1,-1 18 1,-17 0-16,35 17 0,-18-17 0,0 17 15,1 0-15,-1-17 0,1 17 16,-1-35-16,0 18 16,1-18-16,-1 0 15,0-18-15,1 18 16,17-18-16,-18 1 0</inkml:trace>
  <inkml:trace contextRef="#ctx0" brushRef="#br0" timeOffset="164206.3996">12912 16598 0,'0'0'0,"0"-17"0,-18-19 15,18 19-15,0-1 16,-18 18-16,18 18 15,0-1 1,-17 1-16,17 17 0,0 18 16,0 18-16,0 35 15,0-36-15,-18 36 16,18-53-16,-18 17 16,18-34-16,-17-19 15,17 1-15,-18-18 0,-35-18 16,36 1-16,-36-19 15,17 1-15,-16-18 16,34 36-16,0-1 16,1-17-1,52-1-15,-17 36 16</inkml:trace>
  <inkml:trace contextRef="#ctx0" brushRef="#br0" timeOffset="164613.7446">13035 16651 0,'-17'18'16,"34"-36"-16,-17 36 0,88-71 15,-52 53 1,-19-18-16,19 1 0,-19-19 15,-34 36 1,-36 0 0,17 18-16,1 17 15,17 0-15,18 18 16,0-17 0,18-19-16,35 19 15,18-36-15,-36 0 16,-18-18-16,19-17 15,-19 17-15,19-53 16,-36 36-16,0-35 16,0 34-16,0 1 15,0 0 1,17 35-16,1 0 0,17 17 16,-17 1-16,17-18 15</inkml:trace>
  <inkml:trace contextRef="#ctx0" brushRef="#br0" timeOffset="164964.0198">13653 16739 0,'17'-17'0,"36"-89"16,-18 53-1,18-53 1,-17 36-16,-19 17 0,18-88 16,-17 70-16,-36 0 15,1-52-15,-18 88 16,17 17-16,-53 36 16,54-1-16,-19 71 15,19-17-15,-1 88 16,36-89-16,-1 19 15,19-19-15,17-17 0,52 18 16,-34-36 0,35 0-16,-71-35 0,0 0 15,1 0 1</inkml:trace>
  <inkml:trace contextRef="#ctx0" brushRef="#br0" timeOffset="190223.4846">4304 18080 0,'-35'0'15,"17"0"-15,0 0 16,-17 0-16,17 0 16,-17 18-16,18-18 0,-1 17 15,0 18-15,-17 18 16,35-17-16,-18 34 16,18-35-16,18 1 15,0-1-15,-1-17 0,36 17 16,-35-35-16,35 0 15,-18-18-15,-17 1 16,17-54 0,-35 36-16,18 0 0,-18-54 15,-18 54-15,18-53 16,-18 53-16,18 17 16,-17-17-1,34 70 1,36 53-1,-35-35-15,52 53 16,-52-53-16,17-18 0,-17 0 16,35 1-16,-36-19 15,-17 1-15,18-18 0,-18-18 16,18 1 0</inkml:trace>
  <inkml:trace contextRef="#ctx0" brushRef="#br0" timeOffset="190551.3607">4727 17480 0,'0'18'16,"18"-18"-1,17 0-15,-17 0 16,17 0-1,-17 0-15,17 0 0</inkml:trace>
  <inkml:trace contextRef="#ctx0" brushRef="#br0" timeOffset="190790.1791">4745 17533 0,'18'0'15,"-18"18"-15,0-1 16,0 36 0,-18-17-16,18 16 0,0-16 0,0 17 15,0-18-15,0 18 0,18 17 16,-18-52 0,17 0-16,1-1 0,-1 1 15,1-18-15,17 0 16,-17 0-16,0-18 0,-1 1 0,1 17 15,17-18 1</inkml:trace>
  <inkml:trace contextRef="#ctx0" brushRef="#br0" timeOffset="191357.384">5080 17833 0,'0'0'0,"0"18"0,18-36 31,-1-17-15,1 17-16,0-35 0,-18 35 15,0 1-15,0-18 16,-18 17-16,0-53 16,1 54-16,17-1 0,-18 0 15,0 18-15,1 18 16,-1 17-16,18-17 0,0 17 15,0-17-15,0 52 16,18-34-16,-1 34 16,1-34-16,0-1 15,-1-18-15,1 1 0,35 0 16,-36-18-16,1-18 16</inkml:trace>
  <inkml:trace contextRef="#ctx0" brushRef="#br0" timeOffset="191697.4001">5239 17463 0,'17'0'15,"1"0"-15,17 0 16,1-18-16,-1 18 15,-17 0 1,17 0-16,-35 18 16,17 52-16,-17-35 15,18 1-15,-18 17 0,18 17 16,-18-17-16,0 0 16,17-35-1,-17-1-15,0 1 0,0-36 31,-17 18-31,-19-35 16,19 35-16,-1 0 16,1 18-1,-1-18-15</inkml:trace>
  <inkml:trace contextRef="#ctx0" brushRef="#br0" timeOffset="191934.578">5856 17886 0,'0'17'0,"18"-17"15,17 0-15,-17 0 16,-1 0-16,19-17 0,-19 17 16</inkml:trace>
  <inkml:trace contextRef="#ctx0" brushRef="#br0" timeOffset="192078.2728">5944 18080 0,'0'0'16,"18"18"-16,0-18 0,-1 0 16,1 0-16,0 0 15,17-18-15</inkml:trace>
  <inkml:trace contextRef="#ctx0" brushRef="#br0" timeOffset="193085.9651">6932 17992 0,'-18'0'0,"1"0"15,-1-18 1,1 18-16,-19-18 16,19 1-16,-19-1 0,19 18 15,-36 0-15,35 0 16,1 18-16,-1 17 15,-17 36-15,35-36 16,0-17-16,35 52 16,35-35-16,-34-35 15,52-17 1,-35-1-16,-18 0 0,18-52 16,-35 17-1,-18 35-15,0-17 16,-18 17-16,0 18 0,-17-17 15,35 34-15,-18 36 16,18 0-16,36 71 16,-1-54-16,-17-17 15,52 88-15,1-35 16,-54-71-16,1 1 16,-18 34-16,0-52 15,-18-18-15,-17 18 16,-18-18-16,0 0 0,-53-18 15,36 18-15,17-18 16,-53-35-16,53 36 16,0-19-1,18 19-15,35-1 0,0 0 16</inkml:trace>
  <inkml:trace contextRef="#ctx0" brushRef="#br0" timeOffset="194415.3239">7655 17410 0,'-17'-18'15,"-19"18"1,19 0-16,-19 35 16,19-17-16,-1 35 15,1 17-15,-1 89 16,18-71-16,0 0 0,0 18 16,18-35-16,-1-1 0,18 1 15,-17-36-15,17 18 16,36 0-16,-1-53 15,-34 0-15,-19 0 16,1-18-16</inkml:trace>
  <inkml:trace contextRef="#ctx0" brushRef="#br0" timeOffset="194877.557">7885 17709 0,'-18'0'0,"36"0"16,-1 0-1,1 0 1,0 18-16,-1-18 0,18 18 16,1-1-16,17 19 15,-36-1-15,1-17 0,0-1 16,-1 36 0,-17-35-16,-17-1 0,-1 19 15,0 17-15,1-18 16,-1 18-16,18-18 15,0 0-15,18-35 16,17 18 0,-17 0-16,-1-18 0,18 17 15,-17-17-15,17 0 16,-17 0-16,17 18 16,-52-18-1</inkml:trace>
  <inkml:trace contextRef="#ctx0" brushRef="#br0" timeOffset="195065.6945">7973 18027 0,'17'18'0,"1"-18"16,35 0-16,-18 0 15,36-18-15,-54 18 16,19 0-16,-1 0 0,-17 0 16,17 0-1</inkml:trace>
  <inkml:trace contextRef="#ctx0" brushRef="#br0" timeOffset="195383.5863">8361 17339 0,'-18'0'0,"36"0"0,-18 0 16,17 0-16,1 0 15,17-18-15,-17 18 16,0-17-16,-1 17 16,1 0-16,-18 17 15,-18 1 1</inkml:trace>
  <inkml:trace contextRef="#ctx0" brushRef="#br0" timeOffset="195633.9109">8378 17374 0,'0'0'0,"-17"0"16,17 18-16,-18 0 0,18 35 15,0-18 1,18 18-16,-1 17 0,-17-34 16,18-1-1,0-18-15,-1 1 16,1-18-16,0 18 0,17-18 16,-17 0-1,-1 0 1,1 0-16</inkml:trace>
  <inkml:trace contextRef="#ctx0" brushRef="#br0" timeOffset="196016.291">8678 17639 0,'18'0'16,"-18"-18"-16,35-17 15,-17 0-15,-18-1 0,18 1 16,-18 18-16,0-36 16,0 35-16,-18 0 15,0 1-15,1-1 16,-1 18-16,0 0 15,18 18 1,-17 17-16,17-17 16,17 17-16,-17 0 0,0 0 15,18 18-15,17 0 16,-35-17-16,18-36 16,0 17-16,-1 1 0,18-18 15,-17 0-15,0 0 16,-1 17-16</inkml:trace>
  <inkml:trace contextRef="#ctx0" brushRef="#br0" timeOffset="196512.2857">8943 17251 0,'18'0'31,"17"17"-15,-35 1-16,35-18 15,-35 18-15,35-1 16,-35 1-16,18 17 16,-18-17-16,18 35 15,-18-18-15,17 36 16,-17-36-16,18 18 15,-18-35-15,0-1 16,0 1-16,-18-18 16,1 0-1,-1 0 1,-17-18-16,17 18 16,0-17-16,18-1 15,18 18 1</inkml:trace>
  <inkml:trace contextRef="#ctx0" brushRef="#br0" timeOffset="197062.6364">9243 17198 0,'0'0'16,"-18"0"0,36 0 30,-1 53-14,19-36-32,-19 19 0,1-1 0,0 18 15,35 88 1,-36-53-16,-17 18 0,18-18 16,-18 0-16,0-17 0,0 70 15,0-70-15,-18-1 16,1-17-16,-19-18 15,19 18-15,-54 18 16,53-36-16,-17-17 16,18-18-16</inkml:trace>
  <inkml:trace contextRef="#ctx0" brushRef="#br0" timeOffset="199476.8093">6879 17339 0,'0'-18'47,"0"36"-32,18-18-15,17 0 16,-17 0 0,17 0-16,0-18 15,-17 18-15,0-17 16,-36 34 0</inkml:trace>
  <inkml:trace contextRef="#ctx0" brushRef="#br0" timeOffset="199765.633">6914 17304 0,'-17'35'15,"17"-17"-15,0 35 16,0-18-16,0-17 15,0 34 1,0-16-16,0-19 0,0 1 16,0 0-16,17-18 0,19 17 15,-19-17-15,1 0 16,0 0-16,-1 0 0,-17 18 16,36 0-1,-36-1-15,0 1 16</inkml:trace>
  <inkml:trace contextRef="#ctx0" brushRef="#br0" timeOffset="200244.8699">7144 17586 0,'0'0'0,"17"-35"16,-17 17-16,18-17 0,-18 17 15,0 1-15,0-19 16,0 19-16,0-19 16,-18 19-16,18-1 15,0 0 1,-17 18-16,17-17 16,0 34-1,-18 1 1,18 0-1,0-1-15,0 19 16,0 17-16,0-36 16,18 18-16,-18 18 15,17-17-15,-17-19 16,18 1-16,0-18 16,-1 0-16</inkml:trace>
  <inkml:trace contextRef="#ctx0" brushRef="#br0" timeOffset="200727.0825">7303 17216 0,'17'-18'15,"1"18"-15,-1 0 16,-17-18 0,18 18-16,0 0 31,-18 36-31,-18-19 15,18 18-15,0-17 16,0 17 0,18-17-16,-18 35 15,0-18-15,0 36 16,17-36-16,-17 18 0,0 18 16,0-36-16,0 0 15,0-17 1,0-1-16,-17-17 31,-1 0-15,0-17-1,1 17 1,-1-18 0</inkml:trace>
  <inkml:trace contextRef="#ctx0" brushRef="#br0" timeOffset="203740.4653">10178 18327 0,'-18'35'15,"0"-17"1,-17-1-16,17 1 16,-17 0-16,18-1 15</inkml:trace>
  <inkml:trace contextRef="#ctx0" brushRef="#br0" timeOffset="205084.2921">11236 17445 0,'0'-18'0,"-18"36"15,18 0-15,0 87 16,0-34-16,18 105 16,0-105-16,-18-1 0,17 36 15,1-53 1,17 0-16,-17-35 16,17-18-16,-17 0 15,-1-18-15,1-35 16,0 18-16,-18 0 15,0 52 17,0 54-32,17-54 15,19 54-15,-1-53 16,53-18-16,-53 0 16,18-18-16,35-35 15,-52 18-15,-1-36 16,-35 18-16,0 18 15,-18-18-15,1 18 0,-19-18 16,1 18-16,-35-36 16,52 53-16,-35 1 15,35 17-15,1 0 16</inkml:trace>
  <inkml:trace contextRef="#ctx0" brushRef="#br0" timeOffset="205382.4606">11800 17410 0,'18'-18'16,"-36"36"-16,54-36 15,-1 0-15,0 1 16,36-1-16,-36 0 16,-17 1-16,35 17 15,-36-18-15,1 18 0</inkml:trace>
  <inkml:trace contextRef="#ctx0" brushRef="#br0" timeOffset="205605.1163">11924 17357 0,'18'17'16,"-18"1"-1,0 17-15,0 36 16,0-36-16,0 0 15,0 1-15,0 17 16,0-18-16,17-18 16,1 1-16,-1-18 15,1 0-15,0 0 0,17 0 16,0-18-16,-17 1 16,0 17-16</inkml:trace>
  <inkml:trace contextRef="#ctx0" brushRef="#br0" timeOffset="205977.4756">12241 17692 0,'18'0'0,"-36"0"0,54-18 15,-19 1-15,1-54 16,0 36-16,-18-1 0,17 1 16,-17-35-1,0 52-15,0 0 0,-17-17 16,-1 17-16,18 1 16,-18-1-16,18 36 31,-17 17-16,17 0-15,0 1 0,17 34 16,1 18 0,0-52-16,-1-1 0,19 0 15,-19-35 1,18 0 0,-35-17-16</inkml:trace>
  <inkml:trace contextRef="#ctx0" brushRef="#br0" timeOffset="206333.4486">12471 17286 0,'0'18'16,"35"-18"-1,18 0 1,-18 0-16,18 0 15,-35 0-15,-1 0 0,-17 17 16,0 1-16,0 35 16,0-35-16,18 52 15,-18-35-15,0 18 0,0-17 16,0 34 0,0-52-16,18-1 0,-18 1 15,-18-36 16,-35 1-15,0-1-16,18 18 0,0 0 16,17 18-1,0 17-15,18-17 16</inkml:trace>
  <inkml:trace contextRef="#ctx0" brushRef="#br0" timeOffset="206772.8559">13088 17833 0,'0'0'16,"18"0"0,35-18-1,-36 1-15,54-1 16,-54 18-16,1 0 0</inkml:trace>
  <inkml:trace contextRef="#ctx0" brushRef="#br0" timeOffset="206890.9818">13123 18045 0,'36'17'16,"-72"-34"-16,107 34 0,-36-17 0,0-17 15,36-19 1,-53 19-16,17-1 15</inkml:trace>
  <inkml:trace contextRef="#ctx0" brushRef="#br0" timeOffset="207618.2548">13670 17762 0,'0'0'16,"-17"53"-16,17-17 15,0 16-15,-18 37 16,36-54-16,-1 18 15,1-35-15,35-1 16,-18-34-16,-17 17 16,-1-18-16,1-17 15,-18 17-15,0 0 16,0 1-16,0 34 16,0 1-16,0 17 15,18-17-15,-18 0 16,52 17-16,-34-35 15,0 0-15,17-18 0,-17 1 16,17-19 0,-35 1-16,0 0 0,-18-18 15,18 17-15,-17 1 16,-1 18-16,0-1 0,18 0 16,-35 18-1</inkml:trace>
  <inkml:trace contextRef="#ctx0" brushRef="#br0" timeOffset="208040.1973">14111 18009 0,'0'0'15,"0"18"-15,18-18 16,17-18-16,0-17 15,-17 17-15,17 1 0,-17-19 16,-18 19-16,0-18 16,0 17-16,-53 18 15,35 0-15,-17 0 16,17 18-16,1-1 0,-1 1 16,0 35-1,18-36-15,18 36 16,0-35-16,-1 0 0,19-1 15,17 1-15,-18-18 0,0 18 16,36-36-16,-54 18 16,19-18-16,-19 1 15,-17-1 1,-17 0-16,17 1 16,0 34-1,17 1 1,1 0-16,17-18 15,-17 17 1,-1-17-16</inkml:trace>
  <inkml:trace contextRef="#ctx0" brushRef="#br0" timeOffset="208118.8122">14517 18027 0,'17'18'0,"-52"-54"16,18 19-16,52 52 0,-70-106 0,17 54 0,0-54 16,1 54-16,17-19 15</inkml:trace>
  <inkml:trace contextRef="#ctx0" brushRef="#br0" timeOffset="208502.2928">14640 17939 0,'-17'17'15,"17"1"-15,0 0 16,17-18-1,1 17-15,0-17 16,-1 0 0,-17-17-16,18 17 0,-18-18 15,17 18 1,-17 18 0,18-1-1,-18 19-15,18 34 16,-18-52-16,17 17 0,-17 0 15,0 36-15,-17-36 16,-1 18-16,0-35 16,1-1-16,-18-17 15,17 0-15,0 0 16,1-17-16,17-1 0,-18 0 16,18-34-16,18-37 15,-18 54-15</inkml:trace>
  <inkml:trace contextRef="#ctx0" brushRef="#br0" timeOffset="208791.528">14870 17533 0,'0'0'0,"17"71"0,-17 17 15,18-18-15,-18 1 0,0-1 0,18-17 16,-18-17-16,-18 34 15,18-52-15,0 0 16,-18-18-16,18-36 16,0 1-1,18 0-15,-18 17 0,35-17 16,-17 17-16,17 18 16,-17 18-16,-1-1 15,1 19 1,0-19-16,-18 1 15,0 0-15,17-1 16</inkml:trace>
  <inkml:trace contextRef="#ctx0" brushRef="#br0" timeOffset="208968.7034">15187 17833 0,'0'0'15,"35"0"-15,-17 18 0,0-18 16,35 0-16,-18-18 16,-18 18-16,1-18 15,0 1-15,-36-19 16</inkml:trace>
  <inkml:trace contextRef="#ctx0" brushRef="#br0" timeOffset="209119.687">15293 17604 0,'0'0'15,"18"105"-15,-18-52 0,0 53 16,0-71-16,0 1 16,17-1-16,-17-17 0,18-1 15,-18 1-15</inkml:trace>
  <inkml:trace contextRef="#ctx0" brushRef="#br0" timeOffset="209375.7384">15487 17833 0,'-18'18'15,"36"-36"-15,-36 53 0,1 0 0,34 1 16,1-36-16,0 17 15,-1-17-15,36 36 16,-35-36-16,-18 17 0,17-17 16,-17 18-16,-17 0 15,-18-1 1,17 1-16,0-18 0,1 0 16,-1 0-16,0 0 15,1 0-15,17-18 0</inkml:trace>
  <inkml:trace contextRef="#ctx0" brushRef="#br0" timeOffset="210614.4401">16475 17568 0,'0'-17'31,"17"-1"-31,-17 0 16,0-17-1,0 18-15,0-36 16,0 35-16,-17-17 15,-19-18 1,19 35-16,-1-17 0,-17 17 16,-18 18-16,0 35 15,35 1-15,1 17 16,17 17-16,35 107 16,0-89-16,-17 0 0,17 0 15,1-35-15,16 53 16,-34-71-16,0 1 15,-1-19-15,-17 1 16,-17-36 0,-19-35-1,19 18-15,-1 0 0,-17-1 16,17 1-16,18 17 16,0-17-16,18 35 15,-18-17-15,18 17 16,-1-18-16,18 18 0,1 0 15,-19 0-15,19 18 16,-19-18-16,-17 17 16,18 1-1,-18-1-15,0 19 16,18-19-16,-1 1 16,18 17-1,18-35-15,-17 0 16,-19 0-16,36-17 15,-53-1-15,18 0 0,-18 1 16,0-36-16,-18 18 16,-35-1-1,36 19-15,-36 17 16,17-18-16,1 36 16,35-1-16</inkml:trace>
  <inkml:trace contextRef="#ctx0" brushRef="#br0" timeOffset="210810.3973">16933 17939 0,'0'0'16,"-17"-36"-16,-1 19 0,0-18 16,18-18-1,0 17-15,18 1 0,17 0 16,-17 35-16,17 0 15,18 0-15,-35 0 16,35 17-16,-18 1 16,-35 0-1</inkml:trace>
  <inkml:trace contextRef="#ctx0" brushRef="#br0" timeOffset="212412.2261">17727 17621 0,'-18'0'16,"36"-17"0,53 17-1,-18 0-15,-18 0 0,71 17 16,-71-17-16,0 18 15,1 35 1,-36-18-16,0 0 0,-36 54 16,1-37-16,17-16 15,-17 34-15,35-34 16,0-19-16,18 1 16,35-36-1,-18 18-15,-17-17 0,52-1 16,-52 18-16,-1-18 15</inkml:trace>
  <inkml:trace contextRef="#ctx0" brushRef="#br0" timeOffset="212573.3696">17868 17868 0,'35'0'15,"-17"0"-15,17 0 16,18-17-16,-17 17 16,-19 0-16,36 0 15,-35 0-15</inkml:trace>
  <inkml:trace contextRef="#ctx0" brushRef="#br0" timeOffset="212801.6032">18256 17321 0,'0'-17'15,"36"17"-15,-19-18 16,36-17-16,-35 35 15,17-18-15,-17 18 16</inkml:trace>
  <inkml:trace contextRef="#ctx0" brushRef="#br0" timeOffset="212996.4284">18274 17339 0,'0'0'16,"18"18"-16,-18 17 0,17 0 15,-17 1-15,18 34 16,-18-35-16,0-17 16,0 35-16,17-35 15,-17-1-15,36-17 16,-19-17 0,19-1-16,-1 18 15,-35-18-15</inkml:trace>
  <inkml:trace contextRef="#ctx0" brushRef="#br0" timeOffset="213346.9671">18574 17480 0,'17'0'15,"1"-35"1,0 17-16,-1 1 0,1-19 16,-18 19-16,18-36 15,-18 17-15,0 19 16,0-1-16,0 1 0,-36-19 16,19 36-1,-1 0-15,0 18 16,1 52-1,34 19-15,-17-36 16,18-18-16,17 35 16,1-34-16,-1-1 15,0-17-15,0-18 16,1-36 0</inkml:trace>
  <inkml:trace contextRef="#ctx0" brushRef="#br0" timeOffset="213746.4281">18785 17110 0,'0'0'0,"0"17"16,0 1-16,18 0 15,0-1-15,-1-17 0,36 0 16,-35 0-1,0 0-15,-1 0 0,18-17 16,-17-1 0,-18 36-1,0 17 1,0 0-16,0 18 16,0 0-16,0-18 0,18 1 15,-18-1-15,17 0 0,1 0 16,0-17-16,-1 17 0,-17 18 15,18-35-15,-18 0 16,-18-18 0,-17-18-1,0 0-15,17 1 16,-17 17-16,17 0 0,1 0 16,-1 17-1,0 1-15</inkml:trace>
  <inkml:trace contextRef="#ctx0" brushRef="#br0" timeOffset="216833.56">12083 18556 0,'-18'-35'16,"36"70"-16,-36-88 0,0 53 15,18 18 1,18 17 0,-18 0-16,18 36 15,-18-53-15,0 17 0,0-17 16,0 34-1,0-34-15,-18-18 16,18-18-16,0 1 16,35-18-1,-17 35 1,0 0-16,17 0 0,-18 0 16,19 17-16,-1 36 15,-17-18-15,-18 18 16,-18-17-16,-17-19 0,-36 18 15,36-17-15,-18-18 16,18 0-16,-36 0 16,54-18-16,17-17 15,17 18-15,1-19 16</inkml:trace>
  <inkml:trace contextRef="#ctx0" brushRef="#br0" timeOffset="217237.3505">12347 18468 0,'0'0'16,"18"18"-16,0-18 0,17-18 15,-18 18 1,1-18-16,0 18 0,-1 0 16,1 0-16,0 0 0,-1-17 15</inkml:trace>
  <inkml:trace contextRef="#ctx0" brushRef="#br0" timeOffset="217428.6042">12418 18503 0,'0'0'16,"0"35"-16,-18 1 0,18 17 15,18-36-15,-1 19 16,-17-19-1,18-17-15,0 0 16,-1 0 0</inkml:trace>
  <inkml:trace contextRef="#ctx0" brushRef="#br0" timeOffset="217750.4232">12577 18644 0,'0'0'0,"17"-17"0,1-1 15,-18 0-15,17-17 16,-17 17-16,0-17 16,0 18-16,0-1 0,-17 0 15,-1 1-15,1 17 31,34 17-15,-17 1-16,0 0 16,0-1-16,18 18 0,-18-17 15,17 35 1,1-35-16,-18-1 0,35 1 16,-17-18-16,0-18 15,-1 1 1</inkml:trace>
  <inkml:trace contextRef="#ctx0" brushRef="#br0" timeOffset="218055.8128">12753 18327 0,'18'0'15,"-1"0"1,18 0-16,-17 0 15,0 0-15,17 0 16,-17 17-16,-1 1 16,-17 53-16,18-1 15,-18-35-15,0 1 16,0 17 0,0-36-16,-18 1 15,18 0-15,-17-18 31,-1 0-15,0-18-16,-17 0 16,17 18-16</inkml:trace>
  <inkml:trace contextRef="#ctx0" brushRef="#br0" timeOffset="218518.7981">12083 18750 0,'0'0'0,"-18"18"15,0-1-15,1 19 16,17-19-16,0 19 16,0-1-16,0 0 15,0-17-15,17 17 0,1-17 16,0-18-16,-1-18 15</inkml:trace>
  <inkml:trace contextRef="#ctx0" brushRef="#br0" timeOffset="219696.6957">17939 18397 0,'53'0'16,"0"0"-16,17 0 0,107-17 15,-89-1 1,35 0-16,107-17 16,-125 18-16,89-1 15,-123 18-15</inkml:trace>
  <inkml:trace contextRef="#ctx0" brushRef="#br0" timeOffset="233967.6043">2540 9648 0,'0'0'15,"18"0"17,17 36-17,0-19-15,0 19 0,1-1 0,-1 0 16,18 18-16,-18-18 15,36 36-15,-36-36 16,18 1-16,-53-19 16,35 1-16,-35-1 15,18-17 1,-18-17-16</inkml:trace>
  <inkml:trace contextRef="#ctx0" brushRef="#br0" timeOffset="234150.981">3016 9560 0,'-35'0'0,"17"36"16,-17-1-16,-53 53 16,53-17-16,-54 70 15,36-53-15,18-35 16,0 17-16,0 19 15,17-54-15</inkml:trace>
  <inkml:trace contextRef="#ctx0" brushRef="#br0" timeOffset="235615.4899">3687 9684 0,'0'0'0,"-18"0"16,36 0 0,17 0-1,0 0-15,0-18 16,1 18-16,-1 0 0,18 0 16,-36 0-16,1 0 15</inkml:trace>
  <inkml:trace contextRef="#ctx0" brushRef="#br0" timeOffset="235751.4441">3704 9860 0,'0'0'15,"35"35"-15,1-35 16,17 0-16,-18 0 16,0-17-16,-17 17 0,-1 0 15,1 0-15</inkml:trace>
  <inkml:trace contextRef="#ctx0" brushRef="#br0" timeOffset="236519.8664">4604 9772 0,'0'0'0,"0"-18"15,-18 1-15,18-1 0,-35-17 16,-18 17 0,35 0-16,-17 18 0,-53 18 15,53 17-15,17 1 16,-17-1-16,17 18 15,18 0-15,18 53 16,-1-71-16,19 0 0,-1 0 16,18-17-16,0 0 15,0-18-15,17 0 0,-35-18 0,18 0 16,18-34 0,-53 16-16,-18 1 0,0-18 15,-18 35-15,0-17 16,1 0-16,-1 17 0,0 1 15,-17-1 1,17 18-16,18 18 16,0-1-16,36 36 15,-19-18-15,1 1 0,0-1 16,17 0-16,18 1 16,-36-19-16,36 18 15,-35-35-15,0 0 0,-1-17 16</inkml:trace>
  <inkml:trace contextRef="#ctx0" brushRef="#br0" timeOffset="236802.9668">4833 9119 0,'0'18'15,"18"-18"1,-1 0 0,1 0-16,17 0 0,-17-18 15,17 18-15,0-35 16,-17 35-16,0 0 0,-1-18 15,-17 36 1,-17-18-16,17 18 16</inkml:trace>
  <inkml:trace contextRef="#ctx0" brushRef="#br0" timeOffset="237046.816">4921 9137 0,'-17'18'0,"17"-1"16,0 1-16,0 0 16,0 17-16,0 0 0,0 0 15,0 1-15,0-1 16,17 0-16,-17 0 0,18 1 0,0-1 16,-1-17-16,1-1 15,-1-17-15,1 0 16,0 0-16,-1 0 15,1 0-15,0 0 0,-1-17 16</inkml:trace>
  <inkml:trace contextRef="#ctx0" brushRef="#br0" timeOffset="237391.8705">5309 9243 0,'-17'0'0,"34"0"0,-52 0 16,17 0-16,18 17 16,0 19-1,0-19-15,18 36 16,0-35-16,-1 0 0,1-1 15,0-17-15,35 0 16,-18 0-16,-18-17 0,1-19 16,0 19-16,-1-36 15,-17 35-15,-35-17 16,17 17-16,1 18 16,-1-17-16,1 17 0,-1 0 15,-17 0-15,17 0 16,18 17-16</inkml:trace>
  <inkml:trace contextRef="#ctx0" brushRef="#br0" timeOffset="237724.9336">5503 9049 0,'0'0'0,"18"0"15,0-18-15,17 18 0,18-18 16,-18 1-16,0 17 16,-17 0-16,17 0 0,-17 0 15,0 17 1,-18 1-16,0 17 0,0 1 16,17 52-16,-17-53 15,0 53-15,18-52 16,-1 34-1,-17-52-15,18-1 0,-18 1 16,0 0-16,-18-18 16,1 0-1,-18 0 1,17 0-16,0 0 16,1 0-16</inkml:trace>
  <inkml:trace contextRef="#ctx0" brushRef="#br0" timeOffset="246445.6041">26335 7726 0,'0'0'0,"18"-18"31,34 1-15,-16 17-16,17-18 15,-18 18-15,18 0 16,-18 0-16,-17 18 16,-36-1-1</inkml:trace>
  <inkml:trace contextRef="#ctx0" brushRef="#br0" timeOffset="246590.5838">26282 7920 0,'53'0'16,"-106"0"-16,141 0 0,-53-18 16,18 18-16,-17-17 0,-1-1 15,0 18-15,-17 0 0,17-18 16,-35 36-16</inkml:trace>
  <inkml:trace contextRef="#ctx0" brushRef="#br0" timeOffset="247175.5928">27481 7708 0,'0'0'16,"0"-17"-16,0-1 16,0 0-1,0 1-15,-17 17 0,17-18 16,-18 18-16,-17 0 0,-18 0 15,18 0-15,-36 35 16,36 1-16,0-1 16,-1 0-16,19 18 15,-1 35-15,18-52 16,35 16-16,1-34 16,-1 0-16,0-18 0,53 0 15,-52-18 1,-1 0-16,-18 1 0,19-1 15,-36-17-15,17 0 0,-17-1 16,0 19-16,-17-54 16,17 53-16,-18-17 0,0 35 15,1 0-15,17 18 16,0 52 0,0-17-16,53 18 15,-36-36-15,54 36 16,-18-54-16,-18 1 15,-17 0-15,17-18 0,-17 17 16</inkml:trace>
  <inkml:trace contextRef="#ctx0" brushRef="#br0" timeOffset="247853.0221">27781 7003 0,'0'17'47,"0"19"-31,0-1-16,0 18 16,0-36-1,0 19-15,0 17 0,18-18 16,17 0-1,-17-17-15,-1-1 16,19-17-16,-19 0 0,36 0 16,-35 0-16</inkml:trace>
  <inkml:trace contextRef="#ctx0" brushRef="#br0" timeOffset="248549.1979">27852 7003 0,'17'0'16,"-17"-18"-16,18 18 15,-18-18 1,18 18-16,-1 0 15,1 0-15,-18 18 16</inkml:trace>
  <inkml:trace contextRef="#ctx0" brushRef="#br0" timeOffset="248931.8655">28081 7020 0,'18'0'16,"-18"36"15,0-19-31,0 1 0,0 52 15,-18-52-15,18 17 16,0 1-16,0 17 16,0-36-16,18 18 15,-1-17-15,1-18 16,35 0 0,-35 0-16,17 0 15,-17-18-15,-1 18 16,1 0-1,-18 18 1,-18-18 0</inkml:trace>
  <inkml:trace contextRef="#ctx0" brushRef="#br0" timeOffset="249420.266">28434 7003 0,'0'0'0,"18"-18"16,-1 18-1,1 0 1,-1-18-16,1 18 16,0 0-1,-18 18 1,0 17 0,0-17-1,0 35-15,0-18 16,17 18-16,-17-18 15,18 36-15,-18-53 16,0 17-16,18 18 16,-18-36-16,0 1 15,0 0-15,-18-18 16,18 17-16,-18-17 16,1-17-1,-1 17-15,0 0 0,1 0 16,-1 0-16,1-18 15,-19 36-15,19-18 16,-1 17-16</inkml:trace>
  <inkml:trace contextRef="#ctx0" brushRef="#br0" timeOffset="250756.8807">28399 7003 0,'-18'-18'31,"0"18"0,18-18 16,-17 18-31,-1 0-1,36 0 17,-1 0-17,1 0-15,0 0 16,-18-17-16,17 17 0,1 0 16,0 0-16,-18 17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7:37:49.1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2946 11448 0,'0'-18'15,"-18"18"1,36 18 31,-1-1-32,1 1-15,17 35 16,-17-36-16,52 54 16,-34-36-16,-1-17 15,0 17-15,18 1 0,-18-19 16,18 36 0,-17-35-16,-1-1 15,-17 1-15,-1 0 16,-34-18-1,-1-18-15,0 0 16</inkml:trace>
  <inkml:trace contextRef="#ctx0" brushRef="#br0" timeOffset="377.2208">3334 11430 0,'0'0'16,"17"0"-16,-34 0 31,-1 18-15,-17 17 0,17 0-16,-70 53 15,53-35-15,-1 0 16,1 0-16,-35 35 15,52-35-15,0-17 16,1-1-16</inkml:trace>
  <inkml:trace contextRef="#ctx0" brushRef="#br0" timeOffset="10055.3308">4022 11307 0,'17'0'31,"1"0"-15,0 17 15,-18 1-31,-18-1 16,18 19-16,0-19 16</inkml:trace>
  <inkml:trace contextRef="#ctx0" brushRef="#br0" timeOffset="10224.6963">4022 11836 0,'0'17'47</inkml:trace>
  <inkml:trace contextRef="#ctx0" brushRef="#br0" timeOffset="40219.4516">6068 3193 0,'-18'0'125,"18"-18"-94,-17 18-15,-1-18 15,0 1 0,18-1 1,-17 18-32,-1-18 15,0 18 1,1 0-16,-19-17 16,1 17-16,17 0 0,1-18 15,-18 18-15,-18 0 16,35 0-16,-35-17 15,18 17-15,0 17 16,17-17-16,-17 0 0,-18 0 16,35 0-16,0 18 15,-17-18-15,0 0 16,17 0-16,1 0 16,-1 0-1,0 0 16,1 17-31,17 1 32,-18 0-17,18-1-15,0 1 16,0 0-16,0 17 16,0 0-16,0 18 15,0-18-15,0 18 16,0-17-16,0 52 15,0-53-15,0 0 16,0 54 0,-18-54-16,18 0 0,0 18 15,0-18-15,0 18 0,0-18 16,0 18-16,0-17 0,0 52 16,0-53-16,0 18 15,18 35-15,-18-52 16,0 52-1,0-53-15,0 53 16,0-35-16,0 53 16,0-71-16,0 18 15,0 0-15,0 0 0,0 35 16,0-35-16,18 0 16,-18 0-16,0 0 0,0-18 15,0 18-15,0 0 0,17 53 16,-17-53-16,18 53 15,-18-54-15,0 1 16,0 0-16,18 53 16,-18-53-16,0 0 15,0 0-15,17 53 16,-17-53-16,0 0 0,0 17 16,0 54-1,0-72-15,0 19 0,0 53 16,0-54-16,0 54 15,0-72-15,0 1 16,18 18-16,-18-18 16,0 0-16,0 0 0,18 70 15,-1-52-15,-17 52 16,0-70-16,0 18 16,0-18-16,0 70 15,0-52-15,0 52 16,0-70-16,0 18 0,0 70 15,0-88-15,0 88 16,-17-88-16,17 17 16,0 54-1,-18-54-15,18-17 0,0 18 16,0-1-16,18-17 0,-18 18 16,0-18-16,0 52 15,0-52-15,0 0 0,17 35 16,-17-35-1,0 0-15,0 0 0,0 0 16,0 0-16,0 35 16,0-35-16,0 18 15,0-18-15,-17 35 16,17-53-16,-18 18 16,18-18-16,0 1 15,0-19-15,0 1 16,0-1-16,18 1 15,-1-18 1,1 0 15,-1 0-15,1 0-16,17-18 16,1 1-16,34-1 15,-35 1 1,54-1-16,-36 18 15,70-18-15,-52 18 16,-18 0-16,17 0 16,1-17-16,-18 17 0,52 0 15,-69 0-15,34 17 16,-35-17-16,-17 0 16,0 0-16,-1 18 15,-17-36 1,-17 1-1,17-1-15,0 0 16,0 1 0,0-71-1,0 52-15,17 1 0,1-53 16,0 35-16,-18 18 16,17-18-16,1-53 15,-18 0 1,18 53-16,-18 0 0,0 0 15,17-70-15,-17 70 16,0 0-16,0-18 0,0 18 16,0-88-1,18 71-15,-18-1 0,18 1 0,-18-18 16,17-71 0,-17 71-16,18-106 15,-18 105-15,0 1 0,17-106 16,-17 88-16,0-105 15,0 105-15,0-106 16,0 89 0,0 17-16,0 0 0,18-106 15,-18 106-15,0-88 16,18 89-16,-18-1 16,0-106-16,17 106 15,-17-105 1,0 105-16,18 0 0,-18-106 15,-18 106-15,1 18 16,17-18-16,-36-52 16,19 69-16,17 19 0,-18-18 15,1 17-15,-1-70 16,0 71-16,18-1 16,-17 0-16,17-70 15,0 88-15,-18-88 16,0 88-16,18 0 0,-17 1 15,17-1-15,-18 0 0,18 17 16,-18-17 0,18 36-16,0-1 15,0 1-15,0-1 16,0 0-16,-17 1 16,-1 17 30,0 35-30,1-35-16,-1 18 0,-35-1 16,36 1-1,-19-18-15,-34 0 16,17 0-16,0 0 0,-35-18 16,35 1-16,18 17 15,-1 0-15,1-18 16</inkml:trace>
  <inkml:trace contextRef="#ctx0" brushRef="#br0" timeOffset="44741.3945">5009 11412 0,'-17'0'16,"34"0"0,19-17-1,-19 17-15,36 0 16,-17 0-16,16 0 16,-34 17-16,17 1 15,-17 0-15,-18-1 16,0 1-16,0 17 0,-18 18 15,1-18-15,-19 36 16,19-18-16,-1 17 16,18-34-16,18 34 15,-1-52-15,1 0 16,17-18-16,18 0 16,-17 0-16,-19 0 15,19 0-15,-19-18 0,-17 0 16,-17 1-1,-1 17-15</inkml:trace>
  <inkml:trace contextRef="#ctx0" brushRef="#br0" timeOffset="44906.3398">5009 11765 0,'0'0'15,"18"-17"-15,0 17 0,-1-18 16,19 18-16,17-18 15,-36 18-15,18 0 16,-17 0-16,35 0 16,-35 0-16,17-17 15</inkml:trace>
  <inkml:trace contextRef="#ctx0" brushRef="#br0" timeOffset="45219.6843">5486 11113 0,'0'-18'0,"17"18"16,1-18-16,0 18 0,-1 0 16,19 0-16,-1 0 15,0 0-15,-17 0 0,35 0 16,-36 0 0,1 0-16,-36 0 15,1 0 1</inkml:trace>
  <inkml:trace contextRef="#ctx0" brushRef="#br0" timeOffset="45429.2052">5574 11113 0,'18'52'16,"-18"-34"-16,0 17 15,0 1-15,0-19 16,0 36-16,17-18 15,1-17-15,-1 0 16,19-18 0,-19 0-16,1 0 0,0 0 15,17 0 1,-35-18-16,18 18 16</inkml:trace>
  <inkml:trace contextRef="#ctx0" brushRef="#br0" timeOffset="45645.5742">5909 11148 0,'0'0'16,"0"17"-16,0 19 15,0-19-15,0 19 16,0-19-16,0 1 15,0 17-15,18-35 16,-1 0-16,1 0 16</inkml:trace>
  <inkml:trace contextRef="#ctx0" brushRef="#br0" timeOffset="45954.1496">6033 11042 0,'0'0'0,"35"-18"16,-18 18-16,19 0 0,17-17 15,-36-1 1,1 18-16,0 0 0,-1 53 16,1-35-16,-18 52 15,17-35-15,-17 54 16,0-54-16,18 18 15,-18-18-15,0-17 16,0-1-16,-18-17 16,1 0-1,-1 0 1,-17-35-16,17 35 16,1-18-1</inkml:trace>
  <inkml:trace contextRef="#ctx0" brushRef="#br0" timeOffset="46302.3035">6668 11448 0,'17'0'16,"1"-18"-1,-1 18-15,1 0 16,17 0 0,-17 0-16,0 0 0,17 0 15,-35 18 1</inkml:trace>
  <inkml:trace contextRef="#ctx0" brushRef="#br0" timeOffset="46435.4423">6650 11589 0,'35'17'16,"0"1"-16,-17-18 0,53-18 15,-54 18-15,36-17 16</inkml:trace>
  <inkml:trace contextRef="#ctx0" brushRef="#br0" timeOffset="47553.706">7514 11201 0,'18'-53'0,"-18"18"15,0 17-15,-18 0 16,1 18-16,17 36 16,-18-1-16,-17 88 15,35 36 1,0-88-16,17 87 16,1-122-16,35 34 15,-18-52-15,-17-18 16,52 17-16,-52-34 15,0-1-15,-1 18 16,1-17-16,-18-1 0,17-17 16,-17 52-1,18 1 1,0-18-16,17 18 16,0-1-16,1-17 0,-1-17 15,18-1 1,-18 0-16,18-52 15,-53 34-15,0 1 0,-35-35 16,-1 34-16,19 1 16,-54-36-1,54 36-15,-1 18 0,18-1 16,0 0-16,18 1 16</inkml:trace>
  <inkml:trace contextRef="#ctx0" brushRef="#br0" timeOffset="47809.7456">8255 10866 0,'18'0'0,"-1"17"16,1-17-16,35-17 16,-18 17-16,18-18 15,-35 18-15,17-18 16</inkml:trace>
  <inkml:trace contextRef="#ctx0" brushRef="#br0" timeOffset="47998.5325">8308 10936 0,'18'71'15,"-36"-142"-15,36 177 0,-1-88 0,1 52 16,-18-52-16,17-1 16,1 19-1,0-19-15,17-17 16,-17 0-16,17 0 15,-17 0-15,17 0 16</inkml:trace>
  <inkml:trace contextRef="#ctx0" brushRef="#br0" timeOffset="48188.4741">8643 10971 0,'0'0'16,"0"36"-16,0-19 0,0 1 16,0 17-16,0 1 15,0-19-15,18-17 0,-18 18 16,17-18-16</inkml:trace>
  <inkml:trace contextRef="#ctx0" brushRef="#br0" timeOffset="48505.2576">8731 10830 0,'18'-17'16,"0"-1"0,-1 18-16,18-18 15,1 18-15,-19-17 0,1 17 16,-18 17-16,35 19 15,-17-19-15,-18 1 16,18 17-16,-1 0 0,1 36 16,-1-36-16,1 1 15,0 34-15,-18-52 16,0 17 0,0-17-16,-18-1 15,18 1-15,-35-18 16,17-18-16,-17 18 15,17-17-15,1 17 16,-1 0-16</inkml:trace>
  <inkml:trace contextRef="#ctx0" brushRef="#br0" timeOffset="50189.357">9366 11430 0,'18'0'15,"-18"-18"1,18 18 0,-1 18-1,18 0-15,18 17 16,-17-17-1,34 17-15,-35-18 16,36 19 0,-53-19-16,-1-17 0,1 18 15,-18 0-15,18-1 0</inkml:trace>
  <inkml:trace contextRef="#ctx0" brushRef="#br0" timeOffset="50389.8672">9701 11342 0,'0'0'0,"-35"0"0,17 17 0,-17 19 15,-18 34 1,18-17-16,0 0 0,-18 18 15,35-36-15,1 0 16,17 1-16,17-19 16</inkml:trace>
  <inkml:trace contextRef="#ctx0" brushRef="#br0" timeOffset="51184.8258">10866 11377 0,'0'0'0,"17"0"15,36-18 1,-18 1-16,18 17 16,-17-18-16,17 18 0,-18 0 15,0-17-15,18 17 16,-35 0-16</inkml:trace>
  <inkml:trace contextRef="#ctx0" brushRef="#br0" timeOffset="51396.9003">11024 11095 0,'0'106'15,"0"-212"-15,0 265 0,0-106 0,0 52 16,18-69-16,0 34 15,-1-35-15,1 1 16,-18-19-16,18-17 16</inkml:trace>
  <inkml:trace contextRef="#ctx0" brushRef="#br0" timeOffset="52325.6656">11624 10760 0,'0'17'16,"0"124"0,0-70-16,18-18 15,-18 18-15,0-19 0,17 37 16,-17-54-16,0 0 15,0-17-15,0-1 0,18-17 16,0-17 0,17-36-1,-17 35-15,34-17 16,-16 35-16,-19 0 0,54 35 16,-53-17-16,34 52 15,-34-52 1,0 17-16,-18-17 0,-18 35 15,0-35-15,-17-1 16,-35 1-16,17-18 16,17 0-16,-16 0 0,16 0 15,19-18-15,-1 18 0,0-35 16,36 17 0,17-17-1</inkml:trace>
  <inkml:trace contextRef="#ctx0" brushRef="#br0" timeOffset="52664.6645">12118 10689 0,'0'0'16,"18"0"-1,17 0-15,-18-17 16,36 17 0,-17 0-16,-1-18 15,-17 18-15</inkml:trace>
  <inkml:trace contextRef="#ctx0" brushRef="#br0" timeOffset="52859.5153">12188 10760 0,'0'70'16,"0"-140"-16,0 176 0,0-89 15,18 54 1,-18-36-16,18-17 0,-18-1 16,17 1-16,1 17 15,0-35-15,-1 18 16,1-18-16,0 0 0,-1-18 15</inkml:trace>
  <inkml:trace contextRef="#ctx0" brushRef="#br0" timeOffset="53653.4228">12471 11007 0,'0'0'16,"0"-18"15,17 0-15,-17 1-16,0-1 15,18 0-15,-18 1 16,0-1-16,0 1 16,18-1-1,-18 0-15,0 1 31,0-1-15,-18 18-16,18-18 16,0 1-1,0-1 17,0 0-17,0 1 1,0-1-16,0 1 31,0 34 0,-18 1-15,18-1-16,-17 1 16,17 35-16,0-18 15,0-17-15,17 17 16,-17 18-16,18-18 15,-18-17-15,0 35 16,18-35-16,-18-1 16,0-34 15,0-19-15,-18 36-16,18-35 15,0 17-15,0 1 16,0-1-1,0 0-15,0 1 16,0-1 0,-18 18-1</inkml:trace>
  <inkml:trace contextRef="#ctx0" brushRef="#br0" timeOffset="54104.672">12647 10619 0,'18'0'0,"-1"0"15,1-18 1,0 18 0,-1 0-16,1 18 15,0-1-15,-1 1 16,-17 0-16,18-1 16,-18 1-1,0 17-15,0-17 0,0 52 16,0 18-1,0-52-15,17 34 16,-17-34-16,0-19 0,18 19 31,-18-19-31,-18-17 16,1-17-16,-1 17 16,-17-18-1,17 18-15,1 0 0,-1-18 0,-17 36 16,17-18-1</inkml:trace>
  <inkml:trace contextRef="#ctx0" brushRef="#br0" timeOffset="55185.2406">7832 12118 0,'17'0'0,"1"0"0,35 0 16,0 0 0,35 0-16,35-18 15,-70 18-15,71-17 16,-71-1-16,-18 0 16</inkml:trace>
  <inkml:trace contextRef="#ctx0" brushRef="#br0" timeOffset="55628.6255">11889 11889 0,'88'35'0,"-176"-70"15,246 70-15,-87-35 0,-1 0 16,107-18-16,-107 18 15,36 0-15,-70 0 16,-1 18-16</inkml:trace>
  <inkml:trace contextRef="#ctx0" brushRef="#br0" timeOffset="65876.8631">5927 2734 0,'-18'0'0,"0"0"31,36 0 16,-18 18 15,0-1-46,0 1-16,0 0 0,0 17 16,0-17-16,18-1 15,-18 1-15,0-1 16,0 1 0,-18-18-1,18-18 1,0-34-1,0-19 1,0 36 0,0 17-16,18-35 0,-18 35 15,0 1-15,0 34 32,-18 19-17,18-1-15,0 36 16,0-54-16,0 19 0,0-19 15,0 36-15,0-35 16,0-1 0,0-34-1,0-1 1,0 0-16,0 1 0,0-36 16,0 35-16,0 1 15,0-1-15,0-17 16,0 17-16,0 0 15,0 1-15,0 34 32,0 19-17,0-1 1,0 18-16,0-35 16,0-1-16,0 18 15,0-17-15,0-36 31,0-17-15,0 18-16,18-1 0,-18-35 16,0 35-1,-18 1-15,18-1 16,-18 36 0,18 35-1,0-18-15,0 0 0,0-17 0,18-1 16,-18 19-16,0-1 15,0-17-15,0-1 16</inkml:trace>
  <inkml:trace contextRef="#ctx0" brushRef="#br0" timeOffset="69781.53">5521 13123 0,'18'-35'15,"-18"17"1,0-17-16,-18 0 15,0 17-15,-35 1 16,18 17-16,-35 17 16,34 1-16,-17 70 15,36-35 1,-1-18-16,0 71 16,36-53-16,0 0 0,17-18 15,36 18-15,-36-35 16,53-18-16,-35 0 15,18-53 1,-36 18-16,0-54 16,-35 54-16,0 0 0,-18 0 15,-17-1-15,-18-34 16,36 70-16,-36-18 16,35 36-16,18 52 15,18-34 1,-1 16-16,19 1 0,17 36 15,-1-54-15,19 18 16,-36-18-16,18-17 16,-35-1-16,-1-17 15</inkml:trace>
  <inkml:trace contextRef="#ctx0" brushRef="#br0" timeOffset="70170.2253">5874 12647 0,'0'-18'15,"17"1"1,36-1-1,-17 18 1,17-17-16,-36 17 16,18 0-16,-17 0 15,0 0-15,-18 17 16</inkml:trace>
  <inkml:trace contextRef="#ctx0" brushRef="#br0" timeOffset="70376.3667">5962 12629 0,'-18'36'15,"36"-72"-15,-53 107 0,17-36 0,0 18 16,18-18-16,18 1 16,0-19-16,-1 19 0,19-1 15,-1-35-15,-17 18 16,34-18-16,-34 0 15,17-18 1,-17 18-16</inkml:trace>
  <inkml:trace contextRef="#ctx0" brushRef="#br0" timeOffset="70560.5005">6227 12718 0,'0'0'16,"17"35"-16,-17-17 0,0-1 0,0 36 16,0-35-16,18 35 15,-1-36 1,19-17 0</inkml:trace>
  <inkml:trace contextRef="#ctx0" brushRef="#br0" timeOffset="70878.0866">6332 12559 0,'18'18'16,"0"-18"-16,-1 0 16,36 0-16,-35-18 15,17 18 1,0 0-16,-17 18 15,0 17 1,-1-18-16,-17 19 0,18 70 16,-18-71-16,18 18 15,-1 35-15,-17-53 0,0-17 16,18 17 0,-18-17-16,18-18 0,-36 0 15,0 0 1,-17 0-1,17 0-15,1-18 16,-1 18-16,-17 18 0</inkml:trace>
  <inkml:trace contextRef="#ctx0" brushRef="#br0" timeOffset="71945.7267">7197 13159 0,'17'0'16,"1"0"-16,17-18 15,1 0-15,16 1 16,-16 17-16,-19 17 16</inkml:trace>
  <inkml:trace contextRef="#ctx0" brushRef="#br0" timeOffset="72069.3269">7250 13370 0,'0'0'0,"17"0"15,54 0 1,-54-17-16,19 17 0,17-18 16,-36 18-16</inkml:trace>
  <inkml:trace contextRef="#ctx0" brushRef="#br0" timeOffset="72840.5667">8378 13194 0,'0'-18'16,"-17"1"-1,17-1-15,-18 18 0,1-35 16,-1 35-16,-17-18 15,17 18-15,-17 18 16,-1 17 0,19 0-16,-1 1 0,1 52 15,17-53-15,0-17 16,52 35-16,-34-53 16,53 0-1,-36 0-15,35-36 16,-52 1-16,17-18 15,-17 18-15,-18-18 16,0 35-16,-18-17 16,1 35-16,17 35 15,17 1 1,-17 34-16,36 54 16,-1-36-16,18 53 15,-35-88-15,17 17 0,-18-34 16,-17 17-16,0-18 0,0 0 15,-17-17 1,-54-1-16,18-17 16,0 0-16,-70-17 15,52 17-15,-34-36 16,-1 1-16,70 18 16,19 17-16,-1-36 15,1 36 1</inkml:trace>
  <inkml:trace contextRef="#ctx0" brushRef="#br0" timeOffset="74019.7171">9666 12488 0,'-35'0'16,"17"18"-1,1 35-15,-1-18 16,18 18-16,-18 88 16,18-88-16,0 18 0,18 52 15,0-70-15,-1 0 16,1 0-16,-1-18 0,36 18 15,-17-35 1,17-18-16,-36 0 16,1-18-16</inkml:trace>
  <inkml:trace contextRef="#ctx0" brushRef="#br0" timeOffset="74370.0213">9948 12771 0,'18'0'0,"17"0"16,1 0-16,52 0 16,-53 17-16,18 1 15,17-1 1,-34 1-16,-19 0 0,1-1 15,-36 19-15,1-19 16,-1 19-16,0-1 0,-34 35 16,16-34-16,36-19 15,0 19-15,0-19 16,18 1-16,35 0 16,-18-1-16,53-17 15,-52 0-15,34 0 16,-52 0-16,-1 0 15,1 0-15,-18-17 0</inkml:trace>
  <inkml:trace contextRef="#ctx0" brushRef="#br0" timeOffset="74526.4794">10125 13018 0,'35'0'16,"0"0"-16,-17 0 15,17 0 1,-17 0-16,17 0 0,-17 0 16,-1-18-16</inkml:trace>
  <inkml:trace contextRef="#ctx0" brushRef="#br0" timeOffset="74771.4366">10478 12435 0,'35'-17'15,"0"17"-15,18 0 16,-35 0-1,17 0-15,-17 0 0,-1 0 16,1 0-16,-1 0 0</inkml:trace>
  <inkml:trace contextRef="#ctx0" brushRef="#br0" timeOffset="74970.6427">10583 12453 0,'0'35'16,"0"-70"-16,-17 106 0,17-36 0,0-17 16,0 17-16,0 0 0,17 18 15,1-35-15,17 17 16,-17-35-16,17 18 16,-17-18-16,35 0 15,-36-18-15,19 18 0,-19-18 16</inkml:trace>
  <inkml:trace contextRef="#ctx0" brushRef="#br0" timeOffset="75188.1803">10971 12541 0,'0'36'16,"0"-72"-16,0 107 0,0-36 16,18-17-16,-18-1 15,0 1-15,18 0 0,-1-1 16</inkml:trace>
  <inkml:trace contextRef="#ctx0" brushRef="#br0" timeOffset="75554.6797">11077 12400 0,'18'18'0,"0"-18"16,17 0-16,-18 0 15,19-18 1,-19 1-16,1 17 0,0 0 16,-1 17-16,1 18 15,-18 1-15,0 17 16,18-18-16,-18-17 16,0 34-1,17-16-15,-17-19 0,0 1 16,0 0-1,-17-18-15,-1 0 16,0 0-16,1 0 16,-1 0-1,18-18 1</inkml:trace>
  <inkml:trace contextRef="#ctx0" brushRef="#br0" timeOffset="75937.5756">11412 12277 0,'0'-18'16,"18"0"-16,0 18 15,-1 0 1,1 18-16,0 17 16,-1 1-16,1-1 15,-18 0-15,17 18 0,36 53 16,-53-53-16,36 70 15,-19-52-15,-17-18 16,0 70-16,-17 1 16,-1-71-16,0 0 15,1-1-15,-71 37 16,52-36-16,-17-1 0,0-16 16</inkml:trace>
  <inkml:trace contextRef="#ctx0" brushRef="#br0" timeOffset="81287.9406">8714 12453 0,'35'0'15,"-17"-18"-15,17 18 16,-18 0-16,19-17 15,-19-1-15,1 18 16,0-17 0,-36 17-1,0 17-15</inkml:trace>
  <inkml:trace contextRef="#ctx0" brushRef="#br0" timeOffset="81555.0567">8714 12453 0,'0'18'15,"0"-1"-15,0 19 16,0 17 0,0-18-16,0-18 15,17 19-15,1 34 16,0-52-16,17 17 15,-18-17-15,1-18 0,0 17 16,-1-17-16,-17 18 16,18-18-16,0 0 15,-1 0-15,1-18 16,-18 1 0</inkml:trace>
  <inkml:trace contextRef="#ctx0" brushRef="#br0" timeOffset="81854.9792">9031 12506 0,'0'18'31,"0"-1"-15,0 19-1,0-19-15,0 1 0,18 17 16,-18-17-16,0-1 16,0 1-16,0 0 15,17-18 1,-17-18-1</inkml:trace>
  <inkml:trace contextRef="#ctx0" brushRef="#br0" timeOffset="82288.177">9137 12418 0,'18'0'32,"17"0"-17,-17 0-15,17 0 16,-18 0-16,1 0 16,0 0-16,-18 17 15,0 1-15,0 17 16,0-17-1,0 0-15,0 35 16,0-36-16,0 18 0,0-17 16,0 17-16,0 18 15,0-35-15,17 0 0,-17 17 16,0-18 0,0 1-16,-17-18 31,-1 0-16,0-18 1,1 18 15,-1 18-31</inkml:trace>
  <inkml:trace contextRef="#ctx0" brushRef="#br1" timeOffset="92160.7519">8449 2752 0,'-18'0'15,"1"0"1,17-18 0,-18 0-1,0 18-15,1 0 16,17 18-1,35 0 1,0-18-16,-17 17 16,17-17-16,1 18 0,-19 0 15,1-1-15,-18 1 16,-18 17-16,1 0 16,-1-17-16,-17 35 15,17-35-15,0-1 16,18 1-16,18 0 15,53-18 1,-36 0-16,0 17 16,0-17-16,18 0 15,-35 0-15</inkml:trace>
  <inkml:trace contextRef="#ctx0" brushRef="#br1" timeOffset="93589.2674">9066 3228 0,'0'0'0,"0"-18"47,-35 18-31,17 0-16,-52 18 16,35 0-16,-71-1 15,53 1-15,-88 17 16,70-35-16,-17 18 0,0-1 15,-71 1 1,89-18-16,17 0 0,0 0 16,17 0-16,-34 0 15,52 0-15,18 18 94,-17 17-78,17-17-16,17 52 15,1-35-15,-18 1 0,18 17 16,-1 0-16,1-1 0,-1 1 16,19 53-1,-19-53-15,1 18 0,-18-1 0,0 18 16,0-17-16,0 105 15,0-105-15,0 17 16,0 0-16,0 71 16,0-88-16,0 17 0,0-18 15,0 89-15,0-88 16,0-1-16,0 1 16,0-1-16,0 1 0,0-1 0,0 1 15,-18 52 1,18-52-16,0 0 0,0 17 15,0 53-15,0-53 16,0 71-16,0-89 16,0 107-1,0-107-15,0 71 16,0-52-16,-17-19 0,17 1 16,0-1-16,-18 1 0,0 70 15,18-70-15,-17-1 16,17 1-16,-18-1 0,18 1 15,-17 70 1,17-71-16,-18 1 0,18-18 16,0 17-16,-18 89 15,18-88-15,-17-1 0,17 1 16,0-1-16,-18 54 16,18-71-16,-18 70 15,18-70-15,0 0 16,0 0-16,0 0 0,0 0 15,0 0-15,0 70 16,0-70-16,18 0 16,-18 0-16,18-18 0,-1 18 15,1 35-15,-18-70 16,0 17-16,0 1 0,0-1 16,0 35-1,0-52-15,0 17 0,0 1 0,0-1 16,18 18-1,-18-36-15,0 1 0,0 0 16,0-1-16,0 1 16,0-36-1,0 1 1,0-1-16,0 0 16,0 1-1,0-1-15,0 1 16,0-1-16,0 0 15,0 1-15,17-1 16,1 0 0,-18 1-16,35-1 15,-17 0-15,17 1 16,0-1-16,-17 18 16,0 0-16,-1 0 0,18 0 15,-17 0-15</inkml:trace>
  <inkml:trace contextRef="#ctx0" brushRef="#br1" timeOffset="94953.0441">7938 10072 0,'-18'0'16,"0"0"0,36 0-1,0 0 1,-1 0-16,1-18 0,35 18 15,-36 0 1,1 0-16,17 0 0,1 0 16,34 0-16,-17-17 15,-18 17-15,18 0 0,-18 17 16,71 1-16,-53-18 16,0 17-16,0 1 0,0 0 15,70-1 1,-70-17-16,0 0 0,0 0 15,35 18-15,-52-18 16,-1 0-16,-17 0 0,17 18 16,-17-18-16,-1 0 15,-17-18 48,0 0-48,18 1-15,-1-19 16,-17 19-16,0-1 16,0 1-16,0-1 15,0 0-15,0-17 16,0 17-16,0-35 16,0 36-16,0-54 15,0 36-15,18-36 16,-18-17-1,0 35-15,0 18 0,18-88 16,-1 70-16,1-71 16,0 54-16,-18-1 15,17 0-15,1-87 16,0 70-16,-18 17 16,17-17-16,-17 0 0,0-71 15,0 71-15,0-71 16,0 71-16,0 0 15,0-1-15,0 1 0,0 0 16,0-71 0,-17 71-16,17-88 15,0 87-15,0-16 0,0 16 16,0-87-16,0 70 16,0 18-16,0-18 0,0-88 15,0 106 1,0-18-16,0 18 0,0-18 15,0 0-15,0-88 16,0 88-16,0 1 0,0 16 16,0 1-16,0-106 15,0 106-15,0 0 16,0 0-16,0-18 0,0-71 16,0 89-16,0-71 15,-18 71-15,18 18 16,0-72-16,-18 72 15,18-54 1,-17 54-16,-1-54 16,0 72-16,18-1 0,-17 17 15,17-34 1,0 52-16,0-17 0,0 0 16,0 17-16,0 0 0,0 1 0,0-1 15,-18 18 1,0 18 15,1-18-15,-1 0-16,-17 17 0,17-17 15,-17 0-15,0 0 0,-18 18 16,17 0-16,1-1 16,18 1-16,-1-1 0,0 19 15</inkml:trace>
  <inkml:trace contextRef="#ctx0" brushRef="#br1" timeOffset="98055.7141">5221 15011 0,'0'0'0,"18"0"31,35 0-15,-18-18-16,0 18 0,36 18 16,-36-18-16,-17 17 15,-1 1-15,1 0 0,-18 35 16,-18-36 0,1 18-16,-54 54 0,54-54 15,-19 18 1,36-18-16,0-17 0,18 17 15,0-17-15,17-1 16,0-17-16,0 0 0,18 0 16,0 0-1,-70 0 1</inkml:trace>
  <inkml:trace contextRef="#ctx0" brushRef="#br1" timeOffset="98210.4719">5292 15258 0,'17'0'15,"1"-18"-15,0 18 0,17-35 16,0 35-16,18-36 16,-35 36-1,-1-17-15,1 17 0</inkml:trace>
  <inkml:trace contextRef="#ctx0" brushRef="#br1" timeOffset="98439.3722">5697 14640 0,'0'-17'16,"18"-1"0,53-17-1,-36 35-15,-18-18 16,1 18 0</inkml:trace>
  <inkml:trace contextRef="#ctx0" brushRef="#br1" timeOffset="98599.3351">5768 14640 0,'0'36'15,"0"-72"-15,18 142 0,-18-71 0,0 1 16,17 34-16,-17-52 16,18 0-16,-1-1 0,1 1 15,17-36 1,-17 1-16</inkml:trace>
  <inkml:trace contextRef="#ctx0" brushRef="#br1" timeOffset="98834.1407">6015 14658 0,'0'0'0,"35"0"15,-17 18 1,-1-1-16,-17 1 15,0-1-15,0 54 16,-17-36-16,-1 18 16,1-35-1,34-18 1,1 0-16,17 0 16,-17-18-16,35-17 15,-36 17-15</inkml:trace>
  <inkml:trace contextRef="#ctx0" brushRef="#br1" timeOffset="99142.7977">6244 14587 0,'35'-17'16,"-70"34"-16,88-34 15,-35-1-15,-1 0 16,1 18-16,0 18 15,-1 35 1,-17-18-16,36 18 16,-36-18-16,35 18 15,-18-35-15,-17 0 16,0-1-16,0 1 16,0 0-16,-17-18 0,-1 17 15,1-17-15,-1 0 16,0-17-1,1 17-15,-1-18 16,18 36 0</inkml:trace>
  <inkml:trace contextRef="#ctx0" brushRef="#br1" timeOffset="99323.4628">6703 14923 0,'0'0'0,"17"0"0,1 0 16,0 0-16,17 0 16,-17 0-16</inkml:trace>
  <inkml:trace contextRef="#ctx0" brushRef="#br1" timeOffset="99445.7104">6685 15117 0,'0'0'0,"18"0"0,17 0 16,-17-18-16,-1 18 16,19-35-16</inkml:trace>
  <inkml:trace contextRef="#ctx0" brushRef="#br1" timeOffset="100301.3041">7585 14746 0,'0'-18'0,"0"36"0,0-53 0,0 17 15,0 71 17,0 0-32,0 88 15,0-70-15,0-1 16,17 54-16,19-36 16,-19-70-16,1 17 15,17-18 1,-17-17-16,-1-17 0,1-1 15,0-17-15,-1 0 16,-17 17-16,0-17 16,0 17-16,0 36 15,18 17 1,0 0-16,-1 1 0,19-19 16,-1 1-16,35 17 15,-17-35-15,18-18 16,-53 18-16,17-52 15,-35 16-15,0 1 16,-18-18-16,1 18 0,-19-53 16,1 52-16,0-34 15,35 35-15,0-18 16</inkml:trace>
  <inkml:trace contextRef="#ctx0" brushRef="#br1" timeOffset="100513.0915">8255 14499 0,'18'-35'15,"-1"35"-15,1-18 16,35 1-16,-36 17 15,1 0-15,0 0 16</inkml:trace>
  <inkml:trace contextRef="#ctx0" brushRef="#br1" timeOffset="100669.0518">8290 14517 0,'0'70'16,"0"-140"-16,18 176 0,-18-71 0,18 0 15,17 18-15,-35-35 16,35 35 0,-17-53-16,-1 17 0,1-17 15,0 0-15,-1-17 16</inkml:trace>
  <inkml:trace contextRef="#ctx0" brushRef="#br1" timeOffset="100942.4664">8573 14429 0,'35'0'0,"-18"17"16,1-17-16,17 36 16,-35-19-16,0 36 15,0-35-15,-17 17 16,-1-17-16,18-1 0,-18 1 15,1 17-15,34-35 16,1 0 0,0 18-16,17-18 15,-17 0-15,17 0 16,-17-18-16,-1 18 0,1 0 16,-1-17-16</inkml:trace>
  <inkml:trace contextRef="#ctx0" brushRef="#br1" timeOffset="101264.2139">8837 14376 0,'18'-18'16,"-36"36"-16,53-36 0,-17 18 15,0 0 1,17 18-1,-17-18-15,-1 35 0,1 0 16,-1 18 0,1-18-16,-18 1 0,0-1 0,18 0 15,-18 36 1,0-54-16,0 1 0,-18-18 16,18 18-16,-35-18 15,17 17-15,-17-34 16,17 17-16,1-18 0,-19 0 15,19 1 1</inkml:trace>
  <inkml:trace contextRef="#ctx0" brushRef="#br1" timeOffset="103393.5953">9472 15081 0,'0'-17'0,"-18"17"16,18-18 0,-17 18-1,-18 0-15,17 0 16,-17 35-16,-1-17 15,1 35 1,17-18-16,1 18 16,17-18-16,0 1 0,17-19 15,1 1-15,35 17 16,-35-35-16,17 18 16,-17-18-16,-1 0 0,1 0 15,-1 0 1,-17-18-16,18-17 15,-18 17-15,0-17 0,0 17 16,0-17-16,0 17 0,0-52 16,0 52-1,0 1-15,0 34 16,35 18 0,-17-17-16,17 35 15,-17-35-15,0-1 16,-1 1-16,1-18 0,-1 0 15,1 18 1,0-36-16,-18 0 16,17 1-16</inkml:trace>
  <inkml:trace contextRef="#ctx0" brushRef="#br1" timeOffset="103611.1121">9596 14552 0,'0'-18'15,"0"36"-15,17-53 0,1 35 0,17-18 16,-17 1-16,17 17 0,0-18 16,36 0-1,-53 18-15,17-17 0,-18 17 16,-34 17-1,-1 1-15</inkml:trace>
  <inkml:trace contextRef="#ctx0" brushRef="#br1" timeOffset="103771.4543">9684 14552 0,'0'0'16,"35"35"-16,-17-17 0,17 35 15,-35-35-15,18-1 16,-1 1-16,-17-1 0,18 19 15,0-19-15,-18 1 16,17-18-16</inkml:trace>
  <inkml:trace contextRef="#ctx0" brushRef="#br1" timeOffset="103927.8589">9948 14570 0,'0'35'16,"0"0"-16,0-17 0,18 35 16,0-36-16,-1 1 15,1-18 1,-18 18-16,18-18 0</inkml:trace>
  <inkml:trace contextRef="#ctx0" brushRef="#br1" timeOffset="104228.9736">10089 14429 0,'0'0'15,"18"-18"-15,0 18 16,-1 0-16,36-18 16,-35 18-16,0 0 15,-1 0-15,1 18 16,-1 0-16,1 17 15,-18 0-15,0 0 16,0 1-16,0-1 0,0 36 16,-18-54-16,18 18 15,0-17-15,-17 0 16,-1-36 0,1 0-1,-1 18 1</inkml:trace>
  <inkml:trace contextRef="#ctx0" brushRef="#br1" timeOffset="104640.2428">10689 15081 0,'35'0'31,"-17"0"-31,53-17 15,-36 17-15,0-18 0,0 18 16,36-18-16,-53 18 16</inkml:trace>
  <inkml:trace contextRef="#ctx0" brushRef="#br1" timeOffset="104817.6229">10901 14923 0,'0'0'0,"0"35"0,0 18 0,0 53 16,0-54-1,17 19-15,1-36 16,17 1 0,-17-19-16,17-17 0</inkml:trace>
  <inkml:trace contextRef="#ctx0" brushRef="#br1" timeOffset="105185.7362">11183 14605 0,'0'0'15,"35"123"-15,-17-52 0,35 70 16,-18-70-16,-17-18 15,17 35-15,-17-71 16,-1 19 0,-17-54-1,53-35 1,-35 18-16,52 17 16,-34 18-16,-1 0 15,0 0-15,1 18 0,-19 0 16,1 17-16,-36 18 15,1-18-15,-54 18 16,18-35-16,-35 17 16,35-35-16,18 0 15,17 0-15,0-18 0,18-35 16,0 18-16,18 0 16</inkml:trace>
  <inkml:trace contextRef="#ctx0" brushRef="#br1" timeOffset="105523.4917">11712 14323 0,'0'0'0,"18"0"15,35-18 1,-18 1-16,0 17 15,-17-18-15,17 18 0,1-18 16,-19 18 0</inkml:trace>
  <inkml:trace contextRef="#ctx0" brushRef="#br1" timeOffset="106396.5877">11765 14323 0,'0'17'15,"0"1"1,18-18-16,-18 35 16,0 1-1,-18 17-15,18-36 16,0 54 0,0-36-16,0 18 15,18-35-15,17-1 16,-17-17-16,35-17 15,-36-1-15,36 0 16,-35 18-16,-1-17 16</inkml:trace>
  <inkml:trace contextRef="#ctx0" brushRef="#br1" timeOffset="106707.553">12100 14323 0,'0'0'0,"18"0"16,17 0-16,-17 0 0,35 17 15,-36 1-15,-17 0 16,18-1-16,-18 36 15,-18-17-15,-17-1 16,17-18-16,1 1 0,-1 17 16,36-17-1,-1-18 1,19 0-16,-1 0 16,-17-18-16,35 18 15,-36 0-15</inkml:trace>
  <inkml:trace contextRef="#ctx0" brushRef="#br1" timeOffset="107092.0784">12365 14270 0,'18'-18'15,"17"1"1,18-1-1,-36 18-15,1 0 0,0 0 16,17 0 0,-17 0-16,-18 18 15,17-1-15,-17 36 16,0-35-16,18 17 16,-18 36-16,17-36 15,-17 0-15,0 0 16,18 1-16,-18-19 0,18 19 15,-18-19-15,17 1 0,-17 0 16,0-1-16,-17-17 16,-1 0-1,0 0 1,1-17-16,-1 17 16,-17 0-16,0-18 15,-1 36-15,1-1 16</inkml:trace>
  <inkml:trace contextRef="#ctx0" brushRef="#br1" timeOffset="110117.6298">5450 15804 0,'18'18'47,"17"-18"-31,18 0-16,53 0 15,-53 0-15,88 0 16,-70-18-16,35 18 15,-54-17-15</inkml:trace>
  <inkml:trace contextRef="#ctx0" brushRef="#br1" timeOffset="111220.1836">7902 15716 0,'0'18'16,"36"-18"-1,34 18 1,-35-18-16,1-18 0,17 18 16,-18-18-16,0 18 0,36 0 15,-36 0-15,-17 18 16</inkml:trace>
  <inkml:trace contextRef="#ctx0" brushRef="#br1" timeOffset="111953.1101">9296 15769 0,'17'0'16,"36"0"-1,-17 0 1,52-17-16,-35 17 16,-18-18-16,35 18 15</inkml:trace>
  <inkml:trace contextRef="#ctx0" brushRef="#br1" timeOffset="114681.9233">5203 13952 0,'18'0'47,"0"0"-31,17 0-16,0 18 0,18-18 15,53 0-15,-53-18 16,18 18-16,-1-17 15,-17 17-15,18-18 0,52 18 16,-70 0-16,0-18 16,-18 18-16,18-17 15,-35 17-15,-1 0 16,-34 0-16,-1 0 0</inkml:trace>
  <inkml:trace contextRef="#ctx0" brushRef="#br1" timeOffset="116402.4457">5927 14005 0,'-18'0'15,"18"18"-15,0 0 16,18-18 0,-1 17-1,-17 1 1,18-18-16,-18 17 0,35 1 15,-17-18-15,17 18 16,0-1-16,36-17 16,-36 18-16,18-18 15,53 18-15,-71-1 16,18-17-16,0 0 0,35 18 16,-35-18-16,35 0 15,-35 0-15,-17 0 16,17-18-16,52 18 15,-52 0-15,0 0 16,18 0-16,-18 0 0,88 0 16,-88 0-16,17 0 15,71 0-15,-88 0 16,71 0 0,-71 0-16,17 0 0,36 0 15,-53 0 1,0-17-16,0 17 0,0 0 0,0-18 15,0 18-15,-1-18 0,72 1 16,-53-1 0,70 0-16,-71 1 15,1-1-15,-1 1 0,1 17 16,52-36-16,-70 19 16,0-1-16,-18 18 0,18-18 15,18 18 1,-53 0-16,17 0 0,0 0 15,-17 0-15,35 0 16,0 0-16,-36-17 16,18 17-16,-17 0 0,0-18 15,17 18 1,-17-18-16,-1 1 16,1 17-16,0-18 15,-18 36 16,0-1 1,-18 1-17,18 0 1,0-1-16,-18-17 16,18 18-16,-17 17 15,17-17-15,0 0 16,0-1-1,-18-17 1,18 18 0,-18-18-16,1 0 15</inkml:trace>
  <inkml:trace contextRef="#ctx0" brushRef="#br1" timeOffset="116680.1814">9437 14164 0,'0'0'0,"17"18"0,1-1 16,-18 1-16,18 17 16,-1-35-16,-17 18 15,36-18 1,-19-18-16,1 18 0,52-53 15,-34 0 1,-19 36 0,1-1-16,0 0 0,-1 1 0,19-1 15</inkml:trace>
  <inkml:trace contextRef="#ctx0" brushRef="#br1" timeOffset="117648.4086">11624 15628 0,'18'0'31,"17"0"-15,0 0-16,18 0 15,0-18-15,35 18 0,-17-17 16,-1-1-16,71 1 16,-88 17-16</inkml:trace>
  <inkml:trace contextRef="#ctx0" brushRef="#br1" timeOffset="121652.0963">5927 16210 0,'17'-17'31,"19"17"-31,-19-18 16,19 18-16,-19 0 16,1 0-16</inkml:trace>
  <inkml:trace contextRef="#ctx0" brushRef="#br1" timeOffset="121806.234">5962 16245 0,'0'0'16,"0"53"-16,18-17 0,17-1 16,-17-17-1,-1-1-15,1 1 0,-1-18 16,1 0-16</inkml:trace>
  <inkml:trace contextRef="#ctx0" brushRef="#br1" timeOffset="122049.0107">6156 16193 0,'0'0'15,"18"-18"-15,-1 18 0,1 0 16,17 18-16,-17-1 16,-18 1-16,0-1 0,0 1 15,0 0-15,-18-1 0,1 19 16,17-19-16,0 1 15,17-18 1,18 0 0,-17 0-16,17 0 0,18-18 15,-35 18-15</inkml:trace>
  <inkml:trace contextRef="#ctx0" brushRef="#br1" timeOffset="122352.4459">6438 16069 0,'18'0'16,"17"18"0,0-18-16,18 0 15,-35 0-15,0 0 0,-1 17 16,1 1-16,0 35 15,-18-18-15,17 18 16,-17-18 0,0 1-16,0-19 15,0 19-15,-17-36 16,-1 0 0,0 0-1,1-18-15,17 0 16</inkml:trace>
  <inkml:trace contextRef="#ctx0" brushRef="#br1" timeOffset="122549.9552">6879 16492 0,'18'0'16,"-36"0"-16,53 0 0,-17-17 0,0 17 15,-1 0-15</inkml:trace>
  <inkml:trace contextRef="#ctx0" brushRef="#br1" timeOffset="122684.4713">6897 16669 0,'35'0'15,"-70"0"-15,88 0 0,-36 0 16,19 0-16</inkml:trace>
  <inkml:trace contextRef="#ctx0" brushRef="#br1" timeOffset="123448.1054">7938 16404 0,'0'0'16,"-53"0"-16,0 0 15,17 0-15,19 18 0,-19 17 16,19-17-16,17 35 16,17-18-16,19 0 15,-1-17-15,0-18 16,1 0-16,34 0 15,-52-18-15,-1 1 16,19-19-16,-36 19 16,0-19-16,0 19 15,0 34 1,0 54 0,17-18-16,1 0 15,17 0-15,1 70 16,-19-70-16,1 35 15,-18-52-15,-35 16 16,17-34-16,-17 0 16,-1-18-16,1 0 0,-35-18 15,34 0-15,1 1 16,17-18-16,18-1 0,-17 1 16,34-18-16,1 0 15</inkml:trace>
  <inkml:trace contextRef="#ctx0" brushRef="#br1" timeOffset="123759.6208">8326 16087 0,'17'0'15,"-34"0"-15,52 0 0,18-18 16,-36 0-16,19 1 15,-19 17-15,1 0 16</inkml:trace>
  <inkml:trace contextRef="#ctx0" brushRef="#br1" timeOffset="123931.0655">8396 16157 0,'0'0'0,"0"18"0,0 35 15,0-18 1,18-17-16,-18-1 0,0 19 16,0-19-16,17 1 15,1 0-15,0-18 16,-18-18-16,17 0 0</inkml:trace>
  <inkml:trace contextRef="#ctx0" brushRef="#br1" timeOffset="124187.5712">8573 16122 0,'0'0'15,"17"0"-15,1 0 0,-1 18 16,1-18 0,-18 17-16,18-17 0,-18 36 15,-18-19-15,18 1 16,0-1-16,-18 1 0,1 17 15,17-17 17,17-18-32,1 0 15,0 0-15,-1 0 0,1 0 16,17 0-16,-17 0 16</inkml:trace>
  <inkml:trace contextRef="#ctx0" brushRef="#br1" timeOffset="124604.6081">8767 16051 0,'0'0'0,"17"0"16,1 0-1,-1-17-15,19 17 16,-19-18 0,1 18-1,-18 18-15,0-1 16,0 1-16,18 0 16,-18-1-16,0 1 0,17 0 15,-17-1-15,18 1 0,0 17 16,-1-17-1,18 17-15,-35-17 16,18-1-16,-18 1 16,0 0-1,-18-18-15,-17 0 16,18 0 0,-1 0-16,0 0 15,1-18-15,-1 18 16</inkml:trace>
  <inkml:trace contextRef="#ctx0" brushRef="#br1" timeOffset="125753.7653">9490 16051 0,'-18'0'15,"0"18"1,1 17 0,17 36-16,-18-36 15,18 0-15,-17 36 0,17 35 16,0-36-16,17 19 16,1-37-16,-1-16 15,36 17 1,-35-18-16,35-17 15,0-18-15,-36 0 16</inkml:trace>
  <inkml:trace contextRef="#ctx0" brushRef="#br1" timeOffset="126622.6625">9931 16298 0,'-18'0'16,"18"-17"-16,18 17 31,-1 0-15,1 0-16,0 0 0,17 0 15,18 0-15,-36 17 16,1-17-16,0 18 0,17 17 15,-35 1-15,0-19 16,0 18-16,-18 36 16,1-18-1,17-18-15,0-17 0,0 17 16,17-17 0,1-1-16,0-17 0,35 0 15,-36 0 1,18 0-16,-17 0 0,0 0 15</inkml:trace>
  <inkml:trace contextRef="#ctx0" brushRef="#br1" timeOffset="126817.7302">10019 16545 0,'18'0'16,"-36"0"-16,53 0 0,36-17 15,-36-1-15,53 0 16,-53 1-16,1 17 0,-1 0 16,0-18-16</inkml:trace>
  <inkml:trace contextRef="#ctx0" brushRef="#br1" timeOffset="127074.4824">10389 15946 0,'18'-18'16,"17"18"0,-17 0-1,0 0-15,17 0 0,-18-18 16,1 18-16,0 0 16</inkml:trace>
  <inkml:trace contextRef="#ctx0" brushRef="#br1" timeOffset="127291.2869">10425 15998 0,'0'0'15,"0"53"-15,0-17 0,17-1 16,-17-17-1,18-1-15,0-17 0,-1 18 16,1-18-16,35 0 16,-36 0-16,1-18 15,0 18-15,-18-17 16</inkml:trace>
  <inkml:trace contextRef="#ctx0" brushRef="#br1" timeOffset="127545.988">10689 15963 0,'0'0'0,"18"18"15,-1-18-15,1 17 0,17 1 16,-17-18-16,-18 18 16,0-1-1,0 1-15,0 0 0,-18 17 16,1-35-16,17 35 15,-18-35 1,18 18-16,18-18 0,-1 0 16,1 0-16,17 0 15,-17-18 1</inkml:trace>
  <inkml:trace contextRef="#ctx0" brushRef="#br1" timeOffset="127902.18">10954 15946 0,'35'-18'15,"-35"0"-15,18 18 0,17 0 16,-17 0-1,-1 18-15,-17 17 16,0-17 0,18 17-16,-18-17 15,0 35-15,0-36 16,0 36-16,18-53 16,-18 18-16,-18 0 15,0-18 1,1-18-1,-1 18-15,18-18 16,-18 18-16</inkml:trace>
  <inkml:trace contextRef="#ctx0" brushRef="#br1" timeOffset="128325.1716">11254 15787 0,'0'0'0,"-18"0"0,0 0 15,36 0 48,17 17-63,-17 1 16,17 35-16,-17-35 15,17 52-15,-35-17 16,18 35-16,-1-52 15,-17 17-15,18-1 16,-18-16-16,0 70 16,0-54-16,-18 1 0,1-17 15,-36 34-15,35-35 16,-70 18 0,53-35-16,-1 0 0,-16-1 15</inkml:trace>
  <inkml:trace contextRef="#ctx0" brushRef="#br1" timeOffset="178643.5042">5733 16563 0,'17'0'16,"-17"-18"93,-17 18-93,17-17-16,-18 17 16,0 0-1,1-18-15,-1 18 16,0 0-16,1 0 0,-1 18 16,-35-18-1,36 17-15,-1 1 0,0 0 16,18 17-1,0-18-15,0 1 16,18 0-16,0-1 16,-18 1-16,35 0 15,-17-1-15,-1 1 16,1-18-16,-1 0 16,1 0-16,0 0 15,-1 0-15,1 0 16,-18-18-16,18 18 0,-18-17 15,17-1 1,1 0-16,-18 1 0,0-1 0,0-17 16,0 17-16,0-17 15,0 17 1,0 1 0,0-1-1,-18 18 1,1 0 15,17 18-15,0-1-1,0 1 17,17 0-17,1-1 1,0-17 140,-18 18-156,17-1 16,-17 1-16,35 35 15,-17-35-15,0-1 0,-1 19 16,1-19 0,0 1-16,17-18 15,-17 0-15,-1 0 16,1 0-1,-18 18 1,18-18-16,-36 0 16</inkml:trace>
  <inkml:trace contextRef="#ctx0" brushRef="#br2" timeOffset="192407.2767">6385 17198 0,'18'0'15,"-18"18"48</inkml:trace>
  <inkml:trace contextRef="#ctx0" brushRef="#br2" timeOffset="192555.6935">6579 17145 0,'18'0'16</inkml:trace>
  <inkml:trace contextRef="#ctx0" brushRef="#br2" timeOffset="192667.7248">6756 17145 0,'17'0'16</inkml:trace>
  <inkml:trace contextRef="#ctx0" brushRef="#br2" timeOffset="192796.1654">6879 17163 0,'0'0'0,"0"17"16,18-17-1,-1 0-15,-17-17 16</inkml:trace>
  <inkml:trace contextRef="#ctx0" brushRef="#br2" timeOffset="193996.9003">12876 5856 0,'0'-18'15,"0"1"17,0 34-1,0 1-16,0 0-15,0 52 16,0-17-16,0 106 16,18-53-16,-18 0 15,18 123 1,-18-106-16,0-17 0,17 18 16,-17-36-16,0 0 0,18-17 15,-18-1-15,18-17 0,-18 53 16,0-71-16,17-17 15,1-18 1</inkml:trace>
  <inkml:trace contextRef="#ctx0" brushRef="#br2" timeOffset="194753.7949">12823 5697 0,'0'0'15,"18"0"1,0 18-16,17-18 16,-17 0-16,17 0 0,18 0 15,0 0-15,88 0 16,-71 0-16,19 0 0,87 18 16,-105-1-1,17 1-15,-18 0 0,1-18 16,-1 17-16,54-17 15,-71 0-15,0-17 0,-18 17 16,0 0-16,18 0 16,-35 0-16,0 0 15,-18 17 1,17 1-16,-17-1 16,18 1-16,-18 0 15,17 35-15,1-36 16,0 36-1,-1-17-15,-17 16 0,18-16 16,-18 17-16,0 17 0,18-17 16,-18 18-16,0-1 0,0 71 15,0-52-15,0-19 16,0 1-16,0-1 16,17 1-16,-17-1 0,0-17 15,0 0-15,0-18 16,0 18-16,0-17 0,0-1 0,-17 0 15,-1 36-15,0-54 16,1 19 0,-19-19-16,-16 19 15,-1-36-15,0 0 0,0 17 16,-35-17-16,-89 18 16,54-18-16,-1 17 0,-123 36 15,141-35 1,18 0-16,18-1 0,-1 1 15,36-18-15,17 0 0,18-18 16</inkml:trace>
  <inkml:trace contextRef="#ctx0" brushRef="#br2" timeOffset="195559.8783">13406 4621 0,'0'0'16,"0"18"-16,0 0 0,-36 17 16,36-17-16,-35 17 15,35-17 1,-18-1-16,18 18 15,0-17-15,53 0 16,-17-18-16,-1 0 0,18 0 16,17-18-16,-17 0 0,0 1 15,-18-1-15,36 1 16,-53 17-16</inkml:trace>
  <inkml:trace contextRef="#ctx0" brushRef="#br2" timeOffset="195727.0772">13705 4727 0,'0'0'16,"0"124"-16,0-71 0,0 52 16,0-52-1,36 18-15,-19-36 0,19-17 16,-19 17-1</inkml:trace>
  <inkml:trace contextRef="#ctx0" brushRef="#br2" timeOffset="198229.3289">5362 17639 0,'0'-18'15,"0"1"17,-17 17-17,17-18 1,17 36-1,1-1 1,17-17 0,-17 0-16,17 18 0,53-18 15,-70 0-15,52 18 16,-52-1-16,17 18 16,-35 1-16,0 17 15,0-18-15,-35 35 16,35-34-1,-35-1-15,17-17 16,18 17-16,18-17 16,17-18-1,18 0 1,-18 0-16,-17 0 0,0 0 16,-1 0-16,1 0 15,-1 0-15,-34 0 16,-1 0-1</inkml:trace>
  <inkml:trace contextRef="#ctx0" brushRef="#br2" timeOffset="198401.726">5503 17886 0,'18'17'0,"17"-17"16,1 0-1,34-17-15,-17 17 16,18-18-16,-36 18 16,18 0-1</inkml:trace>
  <inkml:trace contextRef="#ctx0" brushRef="#br2" timeOffset="198798.2203">5944 17445 0,'0'0'0,"18"0"31,0-18-31,-1 18 16,1 0-16,17 0 15,-17 0 1,-1 0-16,1 0 0,0-17 16,-36 17-1,18 17 1</inkml:trace>
  <inkml:trace contextRef="#ctx0" brushRef="#br2" timeOffset="199069.3969">5997 17427 0,'0'0'16,"0"18"-16,-17 0 16,17 34-16,0-16 15,0-1-15,17 0 0,-17 36 16,18-54-16,-18 1 15,18 17 1,-1-35-16,-17 18 0,18-18 16,-1 0-16,1 0 0,0 18 15,-1-18-15,19 0 16,-19 0 0,-17-18-16</inkml:trace>
  <inkml:trace contextRef="#ctx0" brushRef="#br2" timeOffset="199496.4243">6297 17463 0,'0'17'31,"0"1"-15,0 17-16,0 0 15,0 1-15,18-19 16,-1 1-16,1-18 16,0 0-16,-18 18 15,17-18-15,1 0 0,0-18 16,-1 18-1,1 0-15,-1-18 16</inkml:trace>
  <inkml:trace contextRef="#ctx0" brushRef="#br2" timeOffset="199753.5716">6438 17604 0,'0'0'15,"-17"35"-15,17-17 0,0-1 0,0 1 16,0-1-1,17 1 1</inkml:trace>
  <inkml:trace contextRef="#ctx0" brushRef="#br2" timeOffset="200220.3197">6544 17445 0,'18'0'31,"-1"0"-16,1 0 1,-18-18-16,18 18 16,-1 0-16,1 18 15,0-18-15,-1 18 16,-17-1 0,18 18-1,-18 1-15,0 17 0,0 35 16,17-53-16,-17 0 15,18-17-15,-18 35 16,0-35-16,0-1 16,0 1-1,-18-18-15,1-18 16,-1 18-16,1-17 16,-1-1-16,18 0 15,0 1 1</inkml:trace>
  <inkml:trace contextRef="#ctx0" brushRef="#br2" timeOffset="200410.9974">6950 17815 0,'17'0'16,"19"0"-16,-19 0 16,19-17-1,-36 34-15</inkml:trace>
  <inkml:trace contextRef="#ctx0" brushRef="#br2" timeOffset="200531.0442">6967 17974 0,'0'0'16,"36"18"-16,-1-18 0,0-18 16,-17 18-16,35-18 15</inkml:trace>
  <inkml:trace contextRef="#ctx0" brushRef="#br2" timeOffset="201477.5235">7708 17533 0,'0'18'16,"0"-1"-16,0 1 15,0-36 32,0 36 16,0 35-48,18-18-15,-1 89 16,1-71-16,0 70 16,17-70-16,-17 35 15,17-70-15,-17-1 16,-1 1-16,1-18 0,17 0 15,-17-18-15,-1-17 16,-17 0-16,18-18 16,-18 18-16,0-36 15,0 53-15,18 1 16,-1 17 0,1 0-16,17 35 15,36 18-15,-36-35 16,0-1-16,1 1 0,-19-18 15,54-18-15,-54 1 16,1-19 0,-18 19-16,-18-54 15,1 36-15,-1 0 16,-17-1-16,17 1 0,-35-53 16,36 53-16,-1-54 15,18 72-15,18-18 16,-1 35-16</inkml:trace>
  <inkml:trace contextRef="#ctx0" brushRef="#br2" timeOffset="201887.5675">8520 17357 0,'17'0'32,"1"0"-17,17-18-15,-17 18 16,17-18-1,-17 18 1,-18-17-16</inkml:trace>
  <inkml:trace contextRef="#ctx0" brushRef="#br2" timeOffset="202110.2202">8573 17304 0,'0'0'16,"-18"17"-16,18 1 0,0 0 16,-18-1-16,18 1 0,0 53 15,0-36 1,18 35-16,0-34 16,-1-19-16,1 1 0,-1 0 15,1-1-15,0-17 0,-1 0 16,1 18-1,0-36-15</inkml:trace>
  <inkml:trace contextRef="#ctx0" brushRef="#br2" timeOffset="202477.1621">8819 17374 0,'0'-17'16,"-17"34"-1,17 19 1,0-1 0,17 0-1,1-17-15,17-1 16,-17-17-16,0 0 16,-1 0-16,1 0 15,0 0-15,-1 0 0,-17-17 16,18 17-16</inkml:trace>
  <inkml:trace contextRef="#ctx0" brushRef="#br2" timeOffset="202655.2056">8925 17445 0,'0'0'0,"0"18"15,0 17-15,0-18 0,0 54 16,0 0 0,0-54-16,0 1 15,18-18-15</inkml:trace>
  <inkml:trace contextRef="#ctx0" brushRef="#br2" timeOffset="202995.0632">9013 17339 0,'18'-18'0,"0"18"16,-1 0-16,1 0 16,0 0-16,17-17 0,0 17 15,-17 17 1,0 1-16,-1 0 15,-17-1-15,18 36 16,-18-17-16,17 34 16,-17-17-16,0 18 15,0-54-15,0 1 16,0-1-16,-17-17 16,-18 0-1,17 0-15,-17-17 16,17 17-16,0 17 15,1 19 1</inkml:trace>
  <inkml:trace contextRef="#ctx0" brushRef="#br2" timeOffset="204346.5366">9684 17815 0,'0'-17'15,"-18"17"1,-17-18 15,0 36-31,-18-1 16,17 1-16,-17 52 15,18-34-15,18 34 16,17-52-16,52 35 16,-34-35-16,17-1 15,18-17-15,-17 0 0,16-17 16,-16-1-16,17-17 16,-18 17-16,-35-17 15,0-1-15,0 19 0,-35-36 16,17 35-16,-35-17 15,35 17 1,18 36 0,18 52-1,17-34-15,1-1 0,17 18 16,-18-18-16,-17-17 16,17 0-16,-18 17 15,1-35-15,0 35 16</inkml:trace>
  <inkml:trace contextRef="#ctx0" brushRef="#br2" timeOffset="204886.4769">9913 17321 0,'0'0'0,"18"0"63,-1-17-48,1 17-15,35 0 16,-35-18-16,-1 18 15,-17 18 1,-17-18-16</inkml:trace>
  <inkml:trace contextRef="#ctx0" brushRef="#br2" timeOffset="205102.1207">9931 17321 0,'-18'36'15,"18"-1"1,-18 0-16,18-17 16,18 35-16,0-18 15,-1 0-15,36 36 16,-35-71-16,0 18 0,34-18 16,-34 0-1,0 0 1</inkml:trace>
  <inkml:trace contextRef="#ctx0" brushRef="#br2" timeOffset="206669.5275">10283 17357 0,'-17'0'16,"-1"0"0,36 0-1,-1 17 1,1-17-16,17 0 0,-17 0 16,0 0-16,-1 18 15,1-18-15,0 18 16,-18-1-16,-18 1 15,-17 0-15,-1-1 16,19 1-16,-36-1 16,53 1-16,-18 0 0,36-1 15,-1-17 1,1 18-16,0-18 0,17 18 16,-17-18-16,17 0 15,-17 0-15,-36 17 16,0-17-1,-17 0 1,17-17-16,-17 17 16,17 0-16,1 0 15</inkml:trace>
  <inkml:trace contextRef="#ctx0" brushRef="#br2" timeOffset="207144.4211">10566 17233 0,'-18'0'0,"36"-17"31,-1 17-15,19 0-16,-19 0 16,19 0-1,16 17 1,-34 18-16,-18 1 15,0-1-15,0 53 16,0-52-16,0-1 16,18 0-16,-18 0 15,17-17-15,1 35 16,-18-35-16,-18-1 16,1-17-1,-1 0-15,-17-17 16,17-1-16,1 18 0,-1-18 15,0 1 1,1 17-16,34 0 16</inkml:trace>
  <inkml:trace contextRef="#ctx0" brushRef="#br2" timeOffset="207649.405">11165 17798 0,'0'0'15,"-35"0"-15,53 0 32,17 0-17,0 0-15,1 0 16,-1-18-16,18 18 15,-18 0-15,-17 0 0,-1 0 16,-17 18-16</inkml:trace>
  <inkml:trace contextRef="#ctx0" brushRef="#br2" timeOffset="207822.9197">11289 17621 0,'0'0'0,"0"53"0,-18 0 0,18 53 16,0-71-16,18 53 15,0-52 1,-1-19-16,1 1 0,17 0 16,-17-36-1</inkml:trace>
  <inkml:trace contextRef="#ctx0" brushRef="#br2" timeOffset="208772.9711">11765 17304 0,'-17'-18'0,"34"36"0,-52-36 16,35 53 0,0 1-16,35 52 15,-17-18-15,35 54 16,-18-54-16,18 19 16,-35-72-16,17 19 15,-18-19-15,-17-34 16,0-19-1,18 19-15,0-36 16,-1 35-16,19 18 16,-1 0-1,0 18-15,-17-1 0,-1 19 0,-17-19 16,0 19-16,-17 34 16,-1-52-16,-52 35 15,17-36-15,17 1 16,-34 0-16,35-18 15,-1-18 1,36 0-16,18-52 16,0 34-16,17-16 0</inkml:trace>
  <inkml:trace contextRef="#ctx0" brushRef="#br2" timeOffset="209023.6618">12224 17163 0,'0'0'0,"17"0"15,1 0 1,0-18-16,17 18 0,0 0 15,-17 0 1,0-18-16,-1 18 0,-17 18 16</inkml:trace>
  <inkml:trace contextRef="#ctx0" brushRef="#br2" timeOffset="209207.2243">12294 17216 0,'18'35'15,"0"-18"-15,-1 36 16,-17-17-16,18-1 16,-18-17-16,18-1 15,-1-17 1,1 0 0,-1 0-16,-17-17 0,36-1 15</inkml:trace>
  <inkml:trace contextRef="#ctx0" brushRef="#br2" timeOffset="209952.5265">12682 17074 0,'-17'18'63,"17"0"-63,-18-1 0,18 1 15,0 0-15,0-1 0,0 19 16,18-19-16,17 1 16,-17-18-16,52 17 15,-35-34-15,18 17 16,-17-18 0,-19 18-16,1 0 0,-18-17 15</inkml:trace>
  <inkml:trace contextRef="#ctx0" brushRef="#br2" timeOffset="210124.5819">12823 17163 0,'0'0'0,"0"70"16,0-35-16,0 36 15,18-53 1,-18 17-16,18-17 0,-18-1 15,17-17-15,1 0 16</inkml:trace>
  <inkml:trace contextRef="#ctx0" brushRef="#br2" timeOffset="210430.7942">12947 17022 0,'18'17'16,"-1"-17"-16,1 18 16,0-18-16,17 17 0,0-17 15,-17 0-15,17 18 0,-17 0 16,17-18-16,-17 35 0,-1 18 16,-17-18-16,0 0 15,0 1-15,-17 34 16,-1-34-16,0-1 15,1-35-15,-1 0 16,-17-18-16,17 1 16,0-19-1,1 36-15,-1-17 16</inkml:trace>
  <inkml:trace contextRef="#ctx0" brushRef="#br2" timeOffset="210986.6407">13441 18115 0,'0'0'15,"-35"53"-15,17-18 0,0 1 0,1-1 16,17-17-1,-18-1-15</inkml:trace>
  <inkml:trace contextRef="#ctx0" brushRef="#br2" timeOffset="213177.5945">14111 17692 0,'-18'-35'16,"1"35"-16,-1-18 0,-17-17 16,0 35-16,17 0 15,0 0-15,1 0 0,-19 35 16,36 0 0,-17 0-16,-1 1 0,18-1 15,-17 0-15,34 18 16,-17-18-16,18-35 0,-1 18 15,1-18-15,17 0 0,-17 0 16,0-18-16,17 1 16,-35-1-16,18-17 0,-1 0 15,-17-1-15,-17-17 16,17 36-16,0-1 16,0 1-16,-18 17 0,18 17 15,0 1 1,18 17-16,-1-17 15,1 17-15,-1 18 0,19 0 16,-19-36-16,1 19 16,0-36-16,-1 17 0,19-17 15,-19-17 1</inkml:trace>
  <inkml:trace contextRef="#ctx0" brushRef="#br2" timeOffset="214022.5788">14305 17127 0,'-17'0'16,"34"0"31,1 0-31,-1 0-1,1 0-15,0-17 16,-1 17-16,19 0 15,-19 0-15,-17 17 32,-17-17-32</inkml:trace>
  <inkml:trace contextRef="#ctx0" brushRef="#br2" timeOffset="214273.0056">14288 17163 0,'0'0'15,"0"17"-15,17 1 16,-17 17 0,18-17-16,-1 17 15,-17 18 1,18-35-16,-18-1 0,0 19 15,18-19-15,-1-17 16,1 0 0</inkml:trace>
  <inkml:trace contextRef="#ctx0" brushRef="#br2" timeOffset="214480.2929">14570 17180 0,'0'0'16,"-18"18"-16,18 17 0,-18 0 15,36-17-15,17 17 16,-17-35 0,0 18-16,-1-18 0,19 0 15,-19 0-15,18 0 16,-17-18-16,0 18 15</inkml:trace>
  <inkml:trace contextRef="#ctx0" brushRef="#br2" timeOffset="214613.1082">14693 17216 0,'0'0'0,"0"52"15,0-34-15,18 0 0,-18 35 16,17-36-16,-17 1 15,0 0-15</inkml:trace>
  <inkml:trace contextRef="#ctx0" brushRef="#br2" timeOffset="214951.698">14781 17180 0,'18'0'15,"0"0"-15,-1-17 16,19 17 0,-19 0-16,1 0 15,-18 17 1,18 1 0,-18 0-16,0 34 15,17-16-15,-17-19 16,0 19-16,18-19 0,-1 19 15,-17-19-15,0 1 16,-17 0 0,-1-18-16,1-18 15,-1 0 1,0 18-16,1 0 16</inkml:trace>
  <inkml:trace contextRef="#ctx0" brushRef="#br2" timeOffset="215128.4603">15099 17586 0,'0'0'0,"18"0"16,-1 18-16,36-36 15,-18 18-15,-17 0 0,0-18 16,-1 18-16</inkml:trace>
  <inkml:trace contextRef="#ctx0" brushRef="#br2" timeOffset="215241.021">15064 17762 0,'0'0'15,"17"18"-15,1-18 0,35 0 16,0 0-16,17-35 15,-52 35-15</inkml:trace>
  <inkml:trace contextRef="#ctx0" brushRef="#br2" timeOffset="215924.4497">15875 17604 0,'-18'-18'15,"36"36"-15,-89-71 16,54 53-16,-18 0 0,-36 53 16,53-18-16,1 0 0,-19 53 15,36-52 1,0-1-16,36 0 16,34-17-16,1-36 15,-18 1-15,-18-19 16,0-17-16,-17 18 15,0-35 1,-18 52-16,-18-17 16,18 52-16,-18 71 15,36-35-15,0 88 16,-1-88-16,-17 18 16,35 35-1,-35-71-15,0 0 0,-17 36 16,-1-71-1,-35 18 1,36-36-16,-36-35 0,17 35 16,-16-52-1,34 17-15,0-53 16,18 53-16</inkml:trace>
  <inkml:trace contextRef="#ctx0" brushRef="#br2" timeOffset="216130.544">15981 17268 0,'0'0'0,"35"-17"15,0-1 1,1 1-16,-19-1 0,19 0 15,-1 1-15,-17 17 16</inkml:trace>
  <inkml:trace contextRef="#ctx0" brushRef="#br2" timeOffset="216302.4499">16104 17268 0,'0'36'15,"0"-72"-15,0 107 0,18-36 0,0 18 16,-18-35-16,35 0 16,-17-1-16,-1-17 15,18-17 1,-17-1-16</inkml:trace>
  <inkml:trace contextRef="#ctx0" brushRef="#br2" timeOffset="216486.2105">16298 17216 0,'0'0'16,"0"17"-16,0 18 15,0-17-15,18 17 16,17-17-16,1 0 16,-1-1-16,-18-17 15,1 0-15,17 0 16,-17 0-16,-18-17 0,0-1 15</inkml:trace>
  <inkml:trace contextRef="#ctx0" brushRef="#br2" timeOffset="216645.6051">16457 17304 0,'0'0'16,"0"70"-16,0-34 0,18-1 15,-1-35-15,1 0 16,17 0 0,-17-18-16</inkml:trace>
  <inkml:trace contextRef="#ctx0" brushRef="#br2" timeOffset="216986.0554">16528 17145 0,'0'0'16,"17"18"-16,1-1 0,17-17 0,18 18 15,-35-18-15,17 0 16,0-18-16,-17 18 16,0 18-1,-18 0-15,0 17 16,17 35-16,-17-34 15,18 34-15,-18-52 16,18 35 0,-1-36-16,-17 19 15,-17-36-15,-1 17 16,-17-17-16,17-17 16,-35-1-16,18 18 15,17 0-15,0-18 16,1 36-16,17 0 15</inkml:trace>
  <inkml:trace contextRef="#ctx0" brushRef="#br2" timeOffset="218011.3623">17145 17180 0,'-35'36'16,"17"-1"-16,-17 71 16,17-36-16,18 18 15,0 1-15,0 69 16,18-105-16,17 0 0,18 0 15,-18-35-15,36-1 16,-36-34-16</inkml:trace>
  <inkml:trace contextRef="#ctx0" brushRef="#br2" timeOffset="218310.9963">17321 17392 0,'36'0'16,"-72"0"-16,107 18 0,-18 17 16,-35 0-16,-1 0 15,1 1-15,17 34 0,-35-34 16,0-19-16,0 18 0,0-17 16,-35 35-1,35-35-15,-18-1 0,18 36 16,0-35-16,18 17 15,-1-17-15,1-18 16,35 0-16,-35 0 16,17 0-1,-17 0-15,-18-18 16,-36 0 0</inkml:trace>
  <inkml:trace contextRef="#ctx0" brushRef="#br2" timeOffset="218439.2578">17463 17745 0,'0'0'16,"52"0"-16,-16-18 0,-1 18 15,0 0-15,-17-18 16,17 1-16,0 17 0,-17-18 16</inkml:trace>
  <inkml:trace contextRef="#ctx0" brushRef="#br2" timeOffset="218727.4709">17727 17180 0,'35'-17'15,"-17"-1"1,17 18-16,-17 0 0,17 0 16,-17 0-1,-1 0-15,-17-18 16</inkml:trace>
  <inkml:trace contextRef="#ctx0" brushRef="#br2" timeOffset="218888.4219">17798 17180 0,'0'36'16,"0"-72"-16,0 107 0,17-54 0,-17 19 16,18-19-16,0 36 15,-18-17 1,17-36-16,-17 17 0,18-17 15,-1 18 1,1-18-16,0 0 16</inkml:trace>
  <inkml:trace contextRef="#ctx0" brushRef="#br2" timeOffset="219084.8821">18009 17198 0,'0'0'0,"-17"18"15,17-1 1,0 18-16,0-17 16,17 0-16,-17-1 0,18-17 0,0 18 15,35 0 1,-36-18-16,18 0 0,1 0 16,-19-18-16,1 18 15,-18-18 1</inkml:trace>
  <inkml:trace contextRef="#ctx0" brushRef="#br2" timeOffset="219248.3599">18168 17268 0,'0'0'0,"0"71"0,0-53 15,0 17-15,18 0 16,-18-17-16,17 0 15,1-18-15</inkml:trace>
  <inkml:trace contextRef="#ctx0" brushRef="#br2" timeOffset="219572.9556">18256 17163 0,'0'0'0,"18"17"15,0 1 1,-1-18-16,1 18 16,-1-1-16,1 1 15,0-18-15,-18 17 16,17-17 0,-17 36-16,0-19 15,0 1-15,0 17 0,0-17 16,18 17-1,-18-17-15,-18 0 0,1-18 16,-1 0 0,-17-18-1,17 18-15,18-18 16,0 1 0</inkml:trace>
  <inkml:trace contextRef="#ctx0" brushRef="#br2" timeOffset="219912.3349">18450 17057 0,'18'0'16,"0"0"0,17 35-1,-18-17-15,36 35 16,-35 0-16,17-18 16,1 18-16,-19 0 0,1 0 15,0 70 1,-18-52-16,-18 52 15,0-52-15,-35 34 16,18-52-16,0-17 0,-1-1 16,1-17-16,-18 17 15,18-17-15</inkml:trace>
  <inkml:trace contextRef="#ctx0" brushRef="#br2" timeOffset="221970.7353">14817 18415 0,'-18'0'0,"36"0"16,-1 0-16,19 0 16,-19 0-16,1 0 0,17-18 15,-17 18-15,-1 0 16</inkml:trace>
  <inkml:trace contextRef="#ctx0" brushRef="#br2" timeOffset="222086.2119">14905 18609 0,'70'-18'16,"-140"36"-16,158-36 15,-17 1-15</inkml:trace>
  <inkml:trace contextRef="#ctx0" brushRef="#br2" timeOffset="222498.4502">15363 18450 0,'0'53'16,"0"-106"-16,0 141 0,18-35 16,0-35-16,-1 0 15,36-1 1,-35-17-16,35-17 16,-53-1-16,18-17 15,-18 17-15,0-17 16,0 17-16,-18 18 15,18 18 1,18-1-16,-1 72 16,1-54-16,-1 18 0,1-18 15,0 0-15,17 18 16,-35-35-16,0 0 0,0-1 16,-35 19-16,17-36 15,-17 0-15,0-18 16,-1 0-16,19-17 15,-1 0-15,0-1 0,1-16 16</inkml:trace>
  <inkml:trace contextRef="#ctx0" brushRef="#br2" timeOffset="222858.5302">15258 18327 0,'17'-18'15,"1"-17"1,-18 17-16,35-35 15,-35 36-15,18-1 0,-18 0 16,17 1-16,-17 34 31,0 1-31,18 0 0,17 35 16,1-36 0,-19 1-16,19 0 0,-19-1 15,19-17-15,16 18 16,-34-18-16,0 0 15</inkml:trace>
  <inkml:trace contextRef="#ctx0" brushRef="#br0" timeOffset="237329.5894">9613 11024 0,'0'-17'0,"0"-1"31,0 0-15,-17 18 30,17-17 1,-18 17-15,0 0-1,1 0-16,-1 0-15,0 17 16,1-17 0,-1 18-16,0 0 15,1-18 1,-1 17-16,-17 1 16,17 0-1,-17 17-15,17-17 16,-17 17-16,17-18 15,-17 19 1,18-19-16,-1 1 0,18 0 16,-18 35-16,18-18 15,0 18-15,0-18 16,18 36 0,-18-54-16,18 18 0,-18 1 15,17-1-15,18 36 16,-35-18-16,36 17 15,-19-35-15,36 36 16,-35-36-16,35 0 16,-18-17-16,0-18 15,-17 0-15,35-18 16,-18 18-16,-17-35 0,35-18 16,-36 36-16,19-72 15,-19 37-15,19-72 16,-36 71-16,0-53 15,-18 0 1,0 54-16,1 16 0,-1-34 16,0 52-1,1-35-15,-1 36 16,-35-36-16,36 35 16,-19-17-1,19 35-15</inkml:trace>
  <inkml:trace contextRef="#ctx0" brushRef="#br0" timeOffset="238854.4166">9684 10777 0,'0'-17'16,"35"-19"-1,-17 19-15,35-71 16,-18 35-16,18 0 16,-18-18-16,0 18 0,36-53 15,-36 71-15,0-35 16,-17 52 0,0 0-16,-18 1 15,17 17-15,1 0 16</inkml:trace>
  <inkml:trace contextRef="#ctx0" brushRef="#br0" timeOffset="239420.1707">10760 9895 0,'0'0'15,"-18"-17"-15,18-1 0,0 1 0,-18-1 16,-17 0 0,18 18-16,-36 0 15,35 18-15,-17 0 0,17-1 16,-17 54-16,17 17 16,1-35-16,17 0 15,17-18-15,18 36 16,-17-54-16,35 1 15,-18-18-15,-17 0 16,17-18-16,-17 1 0,17-19 16,-17-17-16,-18 18 15,0-35 1,0 34-16,0-17 16,-18 36-16,0-19 15,18 54-15,0 17 16,18 36-1,-18-36-15,18 0 16,35 18-16,-36-35 16,1 0-16,17-18 0,-17 0 15,-1 0-15,1 0 16</inkml:trace>
  <inkml:trace contextRef="#ctx0" brushRef="#br0" timeOffset="239653.7979">10848 9349 0,'0'0'0,"18"0"16,17-18-1,-18 0-15,19 1 16,-19-1-16,1 18 0,0-18 16</inkml:trace>
  <inkml:trace contextRef="#ctx0" brushRef="#br0" timeOffset="239860.5077">10936 9331 0,'18'35'16,"-36"-70"-16,36 88 0,-18-35 0,0 52 15,0-35 1,0 18-16,0-35 16,17 0-16,-17-1 15,18-17-15,0 0 0,17 0 16,-17 0-16,17-17 15</inkml:trace>
  <inkml:trace contextRef="#ctx0" brushRef="#br0" timeOffset="240126.049">11165 9472 0,'0'18'16,"0"17"-1,0 0-15,18-17 0,0 0 16,-1-1-16,1 1 0,0-18 16,35 0-1,-36-18-15,18 1 16,-35-19-16,18 1 16,-18 17-16,0 1 0,-35-19 15,17 19 1,1-1-16,-1 18 0,0-17 15,18-1 1</inkml:trace>
  <inkml:trace contextRef="#ctx0" brushRef="#br0" timeOffset="240456.0224">11359 9278 0,'18'0'31,"0"0"-31,-1 0 16,1-18-16,0 18 0,-1 0 15,1 0-15,17 18 16,-17-18-16,-1 18 16,1-1-16,-18 36 15,18-17-15,-18-1 16,0 0-16,17 0 15,-17 18-15,0-35 0,18 35 16,0-36-16,-18 19 16,-18-36-1,0-18 1,1 18-16,-1 0 16,-35-18-1</inkml:trace>
  <inkml:trace contextRef="#ctx0" brushRef="#br0" timeOffset="241073.0892">11307 9366 0,'-18'0'0,"18"18"16,-18-18-16,1 0 16,-1 0 15,0 0-15,1 0-16,17 18 0</inkml:trace>
  <inkml:trace contextRef="#ctx0" brushRef="#br0" timeOffset="243441.5255">2328 8872 0,'0'0'15,"18"71"-15,-18-18 0,0 53 16,-18-71-16,18 18 16,0-18-16,0 0 0,18 18 15,-18-35 1,18-18 0,-18-18-16</inkml:trace>
  <inkml:trace contextRef="#ctx0" brushRef="#br0" timeOffset="243729.5917">2046 8872 0,'0'-17'15,"53"-19"1,-18 1-16,1 0 15,-19 17-15,36-17 16,-35 17-16,-1 18 0,1 0 16,0 0-16,17 18 15,-17 0-15,-1-1 16,1 19-16,0-1 0,-1 0 16,1 0-16,17 36 15,-17-53-15,-1 17 0,19-18 16,-19 1-1</inkml:trace>
  <inkml:trace contextRef="#ctx0" brushRef="#br0" timeOffset="244327.9533">2240 9913 0,'0'0'0,"-53"-35"16,36 35-1,-36 0-15,17 0 16,1 53-16,0 0 15,17-18-15,1 71 16,17-71-16,17 0 16,-17-17-16,18 0 0,35-18 15,-36 0-15,19-18 16,-1 0-16,-17-17 0,-1 17 16,1-17-16,-18-18 15,0 18-15,0 17 0,-18-17 16,18 53 15,18 17-31,0 0 16,17 0-16,-18-17 15,36 17-15,-35-17 16,0-18 0,17 0-16,-35-18 15</inkml:trace>
  <inkml:trace contextRef="#ctx0" brushRef="#br0" timeOffset="244565.7288">2399 9525 0,'18'0'16,"17"-18"0,-18 18-16,19-35 15,-19 35-15,1-18 0,0 18 16</inkml:trace>
  <inkml:trace contextRef="#ctx0" brushRef="#br0" timeOffset="244714.6959">2417 9560 0,'0'18'0,"17"0"15,1-1 1,-18 1-16,0-1 0,17 36 16,1-35-16,0 0 15,-1-18 1</inkml:trace>
  <inkml:trace contextRef="#ctx0" brushRef="#br0" timeOffset="244959.8796">2663 9578 0,'0'0'0,"18"18"15,-18-1-15,18 1 0,-1-1 16,1 19-1,17-36-15,-17 0 0,0-18 16,-1 0 0,1-17-16,-18 18 0,0-1 15,-35-17-15,35 17 16,-18 0-16,0 18 0,1 0 16,-1 0-1</inkml:trace>
  <inkml:trace contextRef="#ctx0" brushRef="#br0" timeOffset="245254.662">2805 9437 0,'17'-18'16,"19"1"-1,-19 17-15,18-18 16,-17 18-16,17 0 0,-17 0 15,17 18 1,-17 17-16,0-18 16,-18 1-16,17 0 0,1 17 15,-18-17-15,0-1 16,17 1-16,-17 0 16,0-1-1,-17-17 1,-36 0-1,18-17-15,17 34 16</inkml:trace>
  <inkml:trace contextRef="#ctx0" brushRef="#br0" timeOffset="249358.8953">10089 11359 0,'-35'-17'16,"18"-1"-16,-19 18 15,1 0-15,0 0 16,17 0-16,-17 18 15,17 35-15,1-18 16,17 36-16,0-36 16,35 18-1,-18-36-15,54 19 16,-53-36-16,17 0 0,-17 0 16,-1-18-16,1 0 15,-1 1-15,-17-19 16,0 19-16,-17-18 15,-1 17-15,1 0 16,17 1-16,0 34 16,17 1-1,1 0-15,-1 34 16,1-34 0,17 35-16,-17-35 15,17-1 1,-35-34-16,18 17 15</inkml:trace>
  <inkml:trace contextRef="#ctx0" brushRef="#br0" timeOffset="249575.6645">10037 10918 0,'0'0'16,"17"0"-16,1 0 15,17 0-15,-17 0 16,-1 0-16,1 0 16,0 0-16</inkml:trace>
  <inkml:trace contextRef="#ctx0" brushRef="#br0" timeOffset="249725.1227">10089 11007 0,'0'0'0,"18"35"0,-18-17 16,0-1-16,18 1 0,-18 0 16,17 17-16,1 0 15,-18-17-15,18-1 16,-1-17-16</inkml:trace>
  <inkml:trace contextRef="#ctx0" brushRef="#br0" timeOffset="249969.1891">10248 11113 0,'0'17'16,"0"-34"-16,18 69 15,-1-34-15,1-18 16,35 0 0,-35 0-16,17-18 15,-35 1-15,18-18 16,-18 17-16,0 0 0,0 1 16,-18-1-16,0 18 15,18-18-15,-17 18 16</inkml:trace>
  <inkml:trace contextRef="#ctx0" brushRef="#br0" timeOffset="250281.9863">10372 10883 0,'17'0'16,"19"-17"-16,-19-1 15,36 0-15,-35 18 16,-1 0-16,1 0 16,-18 18-16,18 35 15,-18-18-15,-18 0 16,18 36-16,18-36 16,-18 18-16,17-35 15,-17-1-15,18 1 16,-18 0-16,-18-18 31,-17 0-15,0 0-16,17 0 0,-17 0 15</inkml:trace>
  <inkml:trace contextRef="#ctx0" brushRef="#br0" timeOffset="251150.4894">9155 11589 0,'0'0'0,"-18"0"0,-17 0 16,17 0-16,36-18 31,17-35-31,-17 18 16,17-18-16,0 18 16,0-1-16,18-16 0,36-54 15,-54 53-15,35-18 16,-52 54-16,-36 34 15,-17 54 1,0-1-16,-36 54 16,36-54-16,0 19 15,17-19-15,-17 18 0,17 18 16,18-71 0,35-17-16,-17-18 15,17-18-15,18 1 16,-17-18-16,34-54 0,-17 36 15,-35 0-15,17 1 16,0-19-16,-17 53 16,-18 1-16,-18 17 15,-35 70 1,18-17-16,0 0 0,17 18 16,-17-18-16,17 17 0,-17 36 15,17-71-15,36 1 16,-18-19-16,18-17 15,17-17-15,-18-1 0,36-17 16,-17-1-16,17-34 16,-36 52-16,1-17 15,-1 17 1,-17 1-16,0 34 16,0 19-1,0 16-15,0-16 16,0-1-16,0-17 15,0 17 1,0-17-16,18-18 16,0 0-16</inkml:trace>
  <inkml:trace contextRef="#ctx0" brushRef="#br0" timeOffset="251795.2119">9596 11007 0,'17'70'15,"-34"-34"-15,17-142 0,-18 264 0,-17-34 16,17-71-16,-53 70 16,54-70-1,-18-18-15,35 18 16,17-53-16,36-35 16,-18 0-16,1-18 15,52-35-15,-53 35 16,18-35-16,-35 70 15,-1 0 1,-34 18-16,-1 71 16,0-1-16,1 1 0,17 0 15,-18 70 1,18-88-16,35 17 16,-17-35-16,0-35 0,-1 18 15,1-18-15,17 0 16,-17-18-16,-36 18 15,18-17-15,-17 17 16,-1 0-16,0 0 0,-17 53 16,35-36-16,0 54 15,0-53 1</inkml:trace>
  <inkml:trace contextRef="#ctx0" brushRef="#br0" timeOffset="255931.0873">10407 11024 0,'-18'0'141,"1"18"-141,-1-18 16,0 18-16,1-18 0,-1 17 15,0 1-15,1 0 16</inkml:trace>
  <inkml:trace contextRef="#ctx0" brushRef="#br0" timeOffset="258021.097">19509 5186 0,'17'0'31,"36"0"-15,-18 17-16,18-17 16,-17 18-16,52 0 15,-53-1-15,-17 1 0,17 17 16,-35-17-1,0 17-15,-53 53 16,18-52-16,-36 70 16,54-71-16,-19 0 0,19 18 15,17-18-15,35 1 16,-17-19-16,35 18 16,-18-17-1,35 0-15,-34-18 16,-1 0-16,0 0 15,-17-18-15,-36 0 16,-17 1 0</inkml:trace>
  <inkml:trace contextRef="#ctx0" brushRef="#br0" timeOffset="258156.5163">19579 5609 0,'35'-17'15,"-70"34"-15,106-52 0,-36 35 0,53-35 16,-53 17-16,36-17 16,-53 17-16,-1 18 15</inkml:trace>
  <inkml:trace contextRef="#ctx0" brushRef="#br0" timeOffset="258417.0831">20249 4745 0,'0'0'16,"36"-18"-16,-1 18 15,36-35-15,-54 17 16,18 1-16,1-1 16,-19 18-16,-34 18 31</inkml:trace>
  <inkml:trace contextRef="#ctx0" brushRef="#br0" timeOffset="258640.4923">20302 4727 0,'0'0'0,"0"36"15,0 34-15,0-35 16,0 36-16,0-53 16,0 17-16,18-18 0,17 19 15,1-19 1,-19-17-16,1 18 15,17-18-15,-17 0 16,-18-18 0</inkml:trace>
  <inkml:trace contextRef="#ctx0" brushRef="#br0" timeOffset="258986.4108">20620 5009 0,'0'0'0,"18"0"15,-1 0 1,-17-17-16,18-1 0,17-35 16,-17 36-16,-18-19 15,17 19-15,-17-19 0,0 19 16,0-18-1,0 17-15,0 0 0,-17 18 32,17 18-17,0 0-15,0-1 0,0 36 16,0-18-16,0 1 16,0 17-16,17-18 15,19-18-15,-19 1 16,1-18-16,35-18 15</inkml:trace>
  <inkml:trace contextRef="#ctx0" brushRef="#br0" timeOffset="259313.9778">20920 4604 0,'0'-18'0,"0"36"0,17-36 15,1 18 1,0 0-16,-1 0 0,1 0 16,17 0-1,-17 0-15,-18 35 16,0 1-16,17 52 16,-17-53-16,0 18 15,0 0-15,0 0 0,0 17 16,18-34-1,-18-19-15,0 1 16,0 0-16,-18-18 16,1-18-1,-1 18 1,1-18-16,17 1 16,-18 17-16</inkml:trace>
  <inkml:trace contextRef="#ctx0" brushRef="#br0" timeOffset="259625.6458">21484 5203 0,'0'0'0,"18"0"0,35 0 16,-36 0-16,19-17 15,-19 17-15,1-18 16</inkml:trace>
  <inkml:trace contextRef="#ctx0" brushRef="#br0" timeOffset="259751.9913">21537 5433 0,'53'0'15,"-106"0"-15,141 0 0,-52-18 0,-1 1 16</inkml:trace>
  <inkml:trace contextRef="#ctx0" brushRef="#br0" timeOffset="260786.7432">22507 4815 0,'0'-17'15,"0"34"-15,0-52 0,0 70 31,0 1-31,18 105 16,-18-71-16,0 107 16,0-89-16,0 53 15,0-88-15,18 53 16,-1-89-16,1 19 16,-1-19-16,19-17 0,-19 0 15,36-17-15,-17-19 16,-19 19-16,1-1 0,-18-17 15,17 35-15,1-35 16,0 35-16,-18 17 0,17 1 16,19 17-1,-19-17-15,19-18 0,-1 17 16,18-17-16,-18 0 0,53-17 16,-52-1-1,-1-17-15,-18 0 0,-17-1 0,0-17 16,-35-35-1,0 53-15,-36-53 16,36 52-16,17 1 0,1 18 16,17-19-16,0-17 15,35 36-15</inkml:trace>
  <inkml:trace contextRef="#ctx0" brushRef="#br0" timeOffset="261009.5164">23424 4480 0,'0'-17'0,"18"17"15,0 0-15,17-18 0,-17 18 16,17 0-1,-17-18-15,17 18 0,0 0 16</inkml:trace>
  <inkml:trace contextRef="#ctx0" brushRef="#br0" timeOffset="261192.0226">23460 4533 0,'17'53'16,"-34"-106"-16,52 124 0,-17-36 0,-18 0 15,17 1-15,-17 17 16,18-36-16,-18 1 16,18-1-16,-18 1 0,35 0 15,-18-18-15,1 0 16,0 0-16,-1 0 0,19-18 16</inkml:trace>
  <inkml:trace contextRef="#ctx0" brushRef="#br0" timeOffset="261527.2221">23830 4798 0,'35'0'15,"-17"-18"-15,17-17 16,-17 17-16,0-35 15,-18 18-15,0 17 16,0-35 0,0 18-16,-18 18 0,18-1 15,-18-17-15,-17 17 16,35 0-16,-18 18 16,18 36-1,18-1-15,0 35 16,-1-34-16,19 34 15,-19-34-15,19-1 16,-19-35-16,36 0 16,-35 0-16,-1-18 15</inkml:trace>
  <inkml:trace contextRef="#ctx0" brushRef="#br0" timeOffset="261888.2489">24077 4374 0,'0'-17'16,"18"34"-1,-1-17-15,19 0 16,-19 0-16,1 0 0,17 0 16,-17 0-16,-1 0 15,1-17-15,0 17 16,-1 0-16,1 70 15,-18-34-15,0 17 16,0-18-16,18 0 0,-1 36 16,1-36-16,-18-17 15,18 17 1,-18-17-16,-18-18 16,0 0-16,1 0 15,-1 0-15,-17 0 16,17 0-16,-17 0 15,17 0-15,1 17 16,-1 1-16</inkml:trace>
  <inkml:trace contextRef="#ctx0" brushRef="#br0" timeOffset="263212.2718">25100 5203 0,'0'0'16,"0"-17"-16,0-1 0,-17 1 15,-1 17-15,-17-18 16,-1 18 0,1 0-16,-53 35 15,53 0-15,17-17 0,-35 70 16,53-52-16,0-1 15,0 35-15,18-52 16,-1 17-16,1-17 16,17-18-16,-17 18 0,35-18 15,-18 0-15,-17-36 16,-1 19-16,-17-19 16,0 1-16,0 0 15,0-18-15,0 18 16,0-1-1,0 19-15,0 34 16,18 36 0,0 18-16,-1-36 15,36 18-15,-18-35 16,18-1-16,-35 1 16,35-18-1,-53-18-15,18 1 0</inkml:trace>
  <inkml:trace contextRef="#ctx0" brushRef="#br0" timeOffset="263506.481">25329 4533 0,'0'0'0,"18"0"0,0 0 16,-1-17-16,19 17 15,-19-18-15,19 0 16,-19 18-16,1 0 15,-36 18-15,-17-18 16</inkml:trace>
  <inkml:trace contextRef="#ctx0" brushRef="#br0" timeOffset="263674.228">25329 4533 0,'53'71'15,"-106"-142"-15,124 177 0,-71-53 16,18-18-1,-18 1-15,0-19 0,0 36 16,17-35-16,-17-1 16,18 1-16,0-18 15,17 18-15,-18-36 16</inkml:trace>
  <inkml:trace contextRef="#ctx0" brushRef="#br0" timeOffset="263991.0696">25629 4851 0,'18'0'15,"0"0"1,-1-18-16,36-17 16,-53 0-16,35-18 15,-35 35-15,0-17 16,0-1-1,-17 1-15,17 17 0,-18 1 16,18-1-16,-17 1 0,-1 17 16,0 17-1,18 36 1,0-18-16,0 1 16,0-1-16,36 18 15,-19-18 1,18-17-16,1 17 15,-19-35-15,1 0 0</inkml:trace>
  <inkml:trace contextRef="#ctx0" brushRef="#br0" timeOffset="264166.696">25947 4710 0,'17'0'15,"1"0"-15,17 0 16,-17 0-16,0 0 16,17 0-16,-17 0 15,-1-18 1</inkml:trace>
  <inkml:trace contextRef="#ctx0" brushRef="#br0" timeOffset="264424.5503">26264 4586 0,'18'18'16,"-36"-36"-16,36 53 0,0 18 15,-18-35-15,0 0 16,0-1-16,0 1 16,17 0-16,-17-1 0,0 1 15</inkml:trace>
  <inkml:trace contextRef="#ctx0" brushRef="#br0" timeOffset="264796.217">26370 4498 0,'0'-18'16,"35"18"-1,-17 0-15,17 0 16,-17 0-16,0 0 15,-1 18-15,1 0 16,0-1-16,-18 18 16,17 1-16,1 34 15,-18-17-15,17 35 16,-17-52-16,0 34 16,0-34-16,18-1 15,-36-35 16,1 0-31,-1-18 16,1 1-16,-36-1 16,17 18-16,19 0 15,-19 18-15,-16-1 16</inkml:trace>
  <inkml:trace contextRef="#ctx0" brushRef="#br0" timeOffset="265513.6187">27040 5274 0,'0'-18'15,"18"18"1,0 0-16,35 0 16,-36 0-1,19 0-15,-19-17 0,36 17 16,-35 0-16,17 0 15,-17 0-15,-18-18 16</inkml:trace>
  <inkml:trace contextRef="#ctx0" brushRef="#br0" timeOffset="265675.0231">27252 5080 0,'0'0'15,"0"35"-15,18 18 0,-18 53 16,17-53-16,1 53 16,0-71-16,17-17 15,-17 17-15,34-17 16,-34-18-16</inkml:trace>
  <inkml:trace contextRef="#ctx0" brushRef="#br0" timeOffset="266086.2185">27764 4621 0,'17'71'15,"-17"-18"-15,18-18 16,0 89-16,-1-71 15,1 70-15,-1-70 16,1 35 0,-18-70-16,18 17 15,-18-53 1,17-17 0,1 17-16,0 1 15,-1-1-15,19 18 0,16 18 16,-16-1-16,17 54 15,-36-36-15,1 18 16,-18-17-16,-18-19 16,1 1-16,-54-18 15,36 0-15,0 0 16,-1 0-16,-34-18 16,34 1-16,19 17 15,-1-18-15,18 0 0</inkml:trace>
  <inkml:trace contextRef="#ctx0" brushRef="#br0" timeOffset="266443.2784">28275 4322 0,'0'0'0,"18"0"31,17 0-15,0 0-16,36 0 15,-53-18-15,34 18 16,-34-18-16</inkml:trace>
  <inkml:trace contextRef="#ctx0" brushRef="#br0" timeOffset="266698.3495">28363 4392 0,'0'0'0,"0"35"0,0-17 16,0 0-16,-17-1 0,17 36 15,-18-35-15,18-1 16,0 1-16,18 35 15,-1-35-15,1-1 0,0-17 16,52 53 0,-17-53-1,-35 18 1,-1-36 0,1 1-1</inkml:trace>
  <inkml:trace contextRef="#ctx0" brushRef="#br0" timeOffset="267182.5322">28751 4780 0,'18'0'16,"0"-17"0,-1-1-16,1 0 15,0 1-15,-1-36 16,1 17-16,0 1 0,-18 0 15,17 17-15,-17-17 0,0-18 16,0 18-16,-17-1 16,17 19-16,-36-1 15,19 18 1,-1 18 0,0-1-16,1 1 0,17 17 15,0 18-15,0-17 16,35 34-16,-35-35 15,35 18 1,1-35-16,-19 0 0,1-1 16,17 1-16,-17-18 15,17 0-15,-17-18 16</inkml:trace>
  <inkml:trace contextRef="#ctx0" brushRef="#br0" timeOffset="267587.1342">29051 4251 0,'18'-18'16,"-36"36"-16,54-36 0,-19 1 15,1 17-15,-1 0 0,19 0 16,-1 17-16,-17-17 16,-1 18-1,-17 0 1,0 35 0,0-18-16,0 53 0,0-35 15,0 0-15,18 0 16,0 35-16,-18-35 15,17-18-15,1 0 16,-18-17-16,0 0 0,-18-18 31,-17-18-31,17 18 16,-17-18-16,0 18 16,-36 0-16,36 0 15,-36 18-15</inkml:trace>
  <inkml:trace contextRef="#ctx0" brushRef="#br0" timeOffset="270196.9129">12506 10777 0,'0'-17'0,"0"-1"15,0 0 16,0 1 48,0 34-33,0 1-46,0 0 16,0 52-16,0-34 16,0 16-1,0-16-15,0-19 0,0 19 16,0-19-16,0 1 0,0 0 16,0-36 15,0-17-16,0 17-15,-18-35 16,18 35-16,0-17 16,0 18-16,0-19 0,0 19 15,-17-19-15,17 19 0,0-36 16,0 35-16,0-17 16,0 17-1,0 54 16,0 16-31,0 1 16,17 36-16,1-54 16,-18 0-16,18 36 15,-18-36-15,17-17 16,-17-1-16,0 1 16</inkml:trace>
  <inkml:trace contextRef="#ctx0" brushRef="#br0" timeOffset="271430.5242">20091 7003 0,'0'0'16,"-18"0"-16</inkml:trace>
  <inkml:trace contextRef="#ctx0" brushRef="#br0" timeOffset="272170.7776">20091 7003 0,'0'0'0,"0"35"16,17-53 0,1 18-1,-18-17 63,0-1-46,-18 18-17,18-18 1,0 1 15,-17 17-15,-1 0 46,0 0-46,1 17-16,-1-17 15,1 18-15,-1 0 16,-35 35 0,35-18-16,-17 35 15,35-17-15,-18-17 0,18 17 16,0-18-16,18 0 0,17 36 16,1-36-16,34-17 15,-35-18-15,1 0 16,52-36-1,-53 19-15,18-54 16,-35 36-16,-1 0 0,-17-1 16,0 1-16,-35-89 15,-18 54 1,18 35 0,0 17-16,52 53 31,1 1-31,0-1 0,-1 0 15,18 0-15,1 1 0,-1-19 16,-17 19-16,17-19 0,18 19 16,-36-19-1,1-17-15,0 0 16</inkml:trace>
  <inkml:trace contextRef="#ctx0" brushRef="#br0" timeOffset="272392.9954">20532 6421 0,'0'-18'15,"35"18"-15,18-18 16,-18 1-16,-17-1 15,17 18-15,0-18 0,-17 18 16,-36 0 0</inkml:trace>
  <inkml:trace contextRef="#ctx0" brushRef="#br0" timeOffset="272621.1702">20549 6473 0,'0'0'16,"0"18"-16,0 17 0,0 36 16,0 17-1,0-53-15,0 18 16,18-17-16,17-1 16,-17-17-16,0-18 0,17 0 15,0 0 1,-17 0-16,-18-18 15</inkml:trace>
  <inkml:trace contextRef="#ctx0" brushRef="#br0" timeOffset="273037.7478">20937 6844 0,'36'18'15,"-19"-36"1,36-17-16,-35 17 16,17-35-16,-17 18 15,-1 17-15,-17-17 0,0 0 16,0-36-1,-17 36-15,-1-1 0,0 1 16,1 0-16,-1 0 0,-35-18 16,36 35-16,-19 36 15,36-1-15,-17 54 16,17-18-16,0 0 16,17 0-16,1 53 15,0-54-15,17-16 16,0-1-16,18 18 15,-18-35-15,1-18 0,-1 0 16,-17 0-16,-1-18 16,-17 0-16,0 1 15</inkml:trace>
  <inkml:trace contextRef="#ctx0" brushRef="#br0" timeOffset="273470.4734">21273 6368 0,'0'0'15,"17"-18"-15,1 18 16,35-18-1,-36 18-15,1-17 0,17 17 16,-17-18-16,0 36 31,-18 17-15,0 0-16,17-17 16,-17 52-16,18-34 15,-1 17-15,-17-36 0,18 54 16,-18-36-1,18-17-15,-18 17 0,0-17 16,17-18-16,-17 17 16,-17-17-16,-1 0 15,-17 0 1,17 0-16,1 0 0,-1 0 16,-17 0-1,17 18-15,0 0 16,1-18-16</inkml:trace>
  <inkml:trace contextRef="#ctx0" brushRef="#br0" timeOffset="274061.0705">22154 6914 0,'0'0'15,"18"0"-15,17 0 16,1 0-16,34 0 16,-35-17-1,-17 17-15,0 0 0,-1 0 16,-17 17-16,-17-17 16</inkml:trace>
  <inkml:trace contextRef="#ctx0" brushRef="#br0" timeOffset="274189.8915">22190 7073 0,'0'0'0,"35"18"0,-17-18 16,17 0-16,35 0 15,-34 0-15,-19-18 0,19 18 16,-1 0 0</inkml:trace>
  <inkml:trace contextRef="#ctx0" brushRef="#br0" timeOffset="274989.4056">23618 7108 0,'0'0'15,"36"-35"-15,-19 18 0,1-1 16,0-17-16,-18 17 15,0 0-15,0-17 16,0 0-16,-18 17 0,0 1 16,-35-1-16,-35 18 15,53 18-15,-18-1 16,-17 54 0,34 17-16,36-35 15,0 0-15,18 17 16,17-52-16,0 17 0,54-17 15,-36-18 1,-1 0-16,-16-18 0,-1 1 16,0-1-16,1-35 15,-36 18-15,0-36 16,-18 54-16,18-19 0,-35 19 16,35 34-1,17 71 1,1-35-16,17 18 15,1 88-15,-1-89 16,-18 1-16,1 52 16,-18-70-16,-18-18 0,1-17 15,-1 0-15,-52-1 16,17-17-16,17 0 16,-17-17-16,1-1 0,-37-52 15,54 34-15,0 1 16,0-18-16,17-53 15,36 53-15</inkml:trace>
  <inkml:trace contextRef="#ctx0" brushRef="#br0" timeOffset="275689.9365">23954 6227 0,'17'0'15,"19"0"1,-1 0-16,0 0 16,0-18-16,18 0 15,-35 18-15,0 0 0,-36 0 32</inkml:trace>
  <inkml:trace contextRef="#ctx0" brushRef="#br0" timeOffset="275917.9766">24007 6262 0,'0'35'0,"0"-70"0,0 105 16,0-52-16,0 17 0,0 18 16,0-18-16,17 18 15,-17-17-15,18-1 16,-1-17-16,19 35 15,-1-36-15,-17 1 0,-1-18 16,19 0-16,-19 0 16,1 0-16,-1 0 0,1 0 15,-18-35 1</inkml:trace>
  <inkml:trace contextRef="#ctx0" brushRef="#br0" timeOffset="276303.3073">24448 6615 0,'0'0'16,"35"-18"-16,-18 18 0,1-18 15,17-35-15,-17 36 16,0-19-16,-1 19 0,-17-18 16,0-18-1,-17 35-15,17-17 0,-18 17 16,0 0-16,-17 1 16,17-1-16,1 18 0,-1 18 15,18-1-15,0 1 16,0 17-16,0 1 0,18 17 15,17 17 1,-17-35-16,35 18 16,-36-35-16,19-18 0,16 18 15,-34-18-15,17-18 16</inkml:trace>
  <inkml:trace contextRef="#ctx0" brushRef="#br0" timeOffset="276708.729">24747 6156 0,'18'0'31,"17"0"-15,1 0-16,16-18 15,-34 18-15,0 0 0,17 0 16,-17 0 0,-18 53-16,17-35 15,-17 17-15,0 0 0,0 36 16,18-36-16,-18 1 16,0 16-16,18-16 15,-18-1-15,35 18 16,-35-35-16,18-1 0,-18 1 15,-18-18 17,-17 0-17,-1-18-15,19 18 16,-19 0-16,1 18 16,0 0-16,17-1 15,1-17-15</inkml:trace>
  <inkml:trace contextRef="#ctx0" brushRef="#br0" timeOffset="277303.7067">25735 6191 0,'-17'0'16,"34"0"-16,-70 53 0,36 0 15,-1 0-15,-17 88 16,17-53-16,0 71 15,36-88-15,-18-1 16,18 1-16,52 35 16,-52-71-16,70 18 15,-53-36-15,1-17 0,-1-17 16,0-1 0</inkml:trace>
  <inkml:trace contextRef="#ctx0" brushRef="#br0" timeOffset="277609.9606">26035 6438 0,'0'0'16,"35"0"-16,-17 0 0,17 0 0,18 0 16,53 0-16,-53 0 15,17 35 1,-52-17-16,0 0 0,-18 17 15,0 0-15,-53 71 16,35-53-16,-52 53 16,52-71-16,0 53 15,18-52-15,18-1 16,0 0-16,35 0 16,-18-17-16,0-18 0,-17 0 15,17 0-15,0-18 16,-17 1-16,-18-1 0,-18 1 15</inkml:trace>
  <inkml:trace contextRef="#ctx0" brushRef="#br0" timeOffset="277765.2476">26070 6844 0,'0'0'15,"53"0"-15,-18 0 0,54-18 16,-19 18-1,-17-17-15,53-1 16,-71 0-16,1 18 0,-1-17 16</inkml:trace>
  <inkml:trace contextRef="#ctx0" brushRef="#br0" timeOffset="278026.6723">26741 6138 0,'35'-17'15,"-70"34"-15,87-52 16,19 17-16,-36 18 15,36-17-15,-36-1 16,-17 18-16,-36 0 16</inkml:trace>
  <inkml:trace contextRef="#ctx0" brushRef="#br0" timeOffset="278271.3748">26829 6174 0,'17'35'16,"-34"-70"-16,34 105 0,-17-52 0,0 52 15,0-52-15,0 17 16,18-17-16,0 17 0,35 0 16,-18-35-1,-17 18-15,-1-18 0,18 0 16,-17 0-16,0 0 15,-1 0-15,-17-18 16,0 1 0</inkml:trace>
  <inkml:trace contextRef="#ctx0" brushRef="#br0" timeOffset="278950.0105">27199 6421 0,'18'0'31,"-1"0"-31,1-18 15,0 0-15,-18 1 16,17-1-16,1 0 0,-18-35 16,0 36-16,0-36 15,0 35-15,-18-35 16,18 36-16,-17-1 16,-1 0-16,18 1 15,0 34 1,0 19-1,0 17-15,18-18 16,-1 0-16,-17 0 0,36 36 16,-19-53-16,1-1 15,0 1-15,34 0 16,-34-18-16,0 0 16,-1-18-16,1 18 0,-18-18 15</inkml:trace>
  <inkml:trace contextRef="#ctx0" brushRef="#br0" timeOffset="279322.002">27499 6068 0,'18'0'15,"-1"0"1,1 0-16,0 0 15,17-18-15,-17 18 0,17 0 16,-18 0-16,-17 18 16,18-1-1,-18 36-15,0-17 16,0 34 0,0-35-16,18 36 15,-18-53-15,0 17 16,0-17-16,0-1 15,-18-17 17,0-17-17,1 17-15,-18 0 16,17 0-16,0 0 0,1 17 16</inkml:trace>
  <inkml:trace contextRef="#ctx0" brushRef="#br0" timeOffset="280089.2353">27940 6068 0,'18'0'156,"-18"17"-156,17 1 16,1 0 0,35 35-16,-36-18 15,1 18-15,0-18 0,17 89 16,-17-72-16,-18 1 15,17 71-15,-17-71 16,-17 0-16,-19 53 16,1-54-16,-18 37 15,36-54-15,-36 35 16,35-34-16,-17-1 16,17-17-16,0-18 15,-17 17 1</inkml:trace>
  <inkml:trace contextRef="#ctx0" brushRef="#br0" timeOffset="282053.38">18909 4092 0,'-18'18'0,"18"0"15,-17 17 1,17-18-16,0 72 16,17-36-16,-17-1 15,0 37-15,18-19 0,-18 124 16,0-106-16,0 106 16,-18-88-1,18 18-15,-17-18 0,17-1 16,-18 125-16,0-124 15,-17 123 1,35-123-16,-18 0 0,18-1 0,-17 125 16,17-124-1,-18-1-15,18 1 0,0 0 16,0 0-16,0 88 16,0-106-16,0 88 15,0-87-15,0-1 0,0 88 16,0-105-1,18-1-15,-18-17 0,17 35 16,-17-52-16,0-1 16,18-17-16,-18-1 15,18 1-15,-1-18 0,1-18 16</inkml:trace>
  <inkml:trace contextRef="#ctx0" brushRef="#br0" timeOffset="283648.9837">18838 8308 0,'18'18'15,"0"-18"-15,-18 17 16,53-17-1,-18 0-15,0 0 0,0 0 16,1 18-16,17-18 0,-1 0 16,1 0-16,18 0 0,123-18 15,-88 18-15,141-17 16,-124-1-16,159 0 16,-123 18-1,18-17-15,-1-1 0,0 18 16,1-18-16,17 1 0,0 17 15,0-18-15,18 18 16,-18 0-16,0-18 0,211 18 16,-193 0-16,-18 0 15,229 18-15,-229-18 16,18 0-16,-18 0 16,18 0-16,-18 0 0,211 0 15,-193 0-15,0 0 0,211 0 16,-211 0-1,-1 18-15,213-18 16,-213-18-16,230 18 16,-247-18-16,18 18 0,-18 0 15,177-17-15,-19-1 16,-175 18-16,140-17 16,-176 17-1,18 0-15,-18-18 0,-17 18 16,105 0-16,-53-18 15,-105 18-15,35-17 16,-71-1 0,0 0-16,-17 18 15,0-17-15,-18-1 0,0 0 16,0 1-16,0-18 16,0-1-16,-18-34 15,18 34-15,-18-69 16,1 34-16,-1-70 15,0 53-15,1-124 16,17 106-16,0-17 16,0-1-16,0-17 0,0-141 15,0 141-15,17-177 16,-17 177-16,18-176 16,-18 158-1,18 18-15,-18 0 0,17 17 16,1-123-16,-18 141 15,18-123-15,-18 141 16,17-106 0,18 35-16,-35 89 15,18-1-15,-18-35 16,0 71-16,-18 0 0,1 17 16,17 0-16,-18 18 0,1 0 15,-36 0 1,35 0-16,-53 0 15,36 0-15,-71 0 16,53 18-16,-17-18 0,-54 0 16,36 0-16,-88 0 15,88 18-15,-18-18 16,-124 17 0,125 1-16,-19-18 0,-140 35 15,140-35-15,-17 18 16,0-18-16,-18 0 0,-141 18 15,142-18 1,-1 0-16,-194 17 16,177-17-16,-177 18 15,176-18-15,1 0 0,-194 17 16,-1-17 0,195 18-16,-1-18 15,-17 18-15,18-18 0,-18 17 16,0-17-16,-176 18 15,158-18-15,18 18 0,-229-1 16,228 1-16,-16-18 16,-1 18-16,0-1 0,1 1 15,-195-1 1,194 1-16,18 0 0,-211-1 16,211 1-16,0-18 15,0 18-15,-177-18 16,1 0-16,193 0 15,-140 0 1,158 0-16,-88 35 16,141-17-16,18 17 15</inkml:trace>
  <inkml:trace contextRef="#ctx0" brushRef="#br0" timeOffset="313973.8419">19403 9737 0,'0'-18'16,"17"36"93,-17 17-93,0-17-16,0-1 16,0 19-16,0-1 15,18 18-15,-18-18 16,0 0-16,18 53 15,-1-52-15,1 70 16,-18-54-16,0 1 16,18 53-16,-18-53 15,0 18-15,0-18 0,17 17 16,-17-17-16,0 88 16,-17-70-16,17-1 0,0 1 15,-18 88 1,0-1-16,1-69 15,17-1-15,-18 0 0,18 88 16,-18-87-16,18-1 16,-17 88-16,17-70 15,0-18-15,-18 18 0,18-18 16,0 18 0,0-18-16,0 18 0,-17 106 15,-1 17-15,18-106 16,0-17-16,-18 141 15,18-123-15,-17 105 16,17-105-16,-18-1 16,0 142-16,1-124 15,-1-18-15,0 159 16,1-158-16,17 17 0,-18 0 16,18 0-16,0-17 15,-18-1-15,18 1 0,0 17 16,0-18-16,0 1 0,0 140 15,0-140-15,18-1 16,-18-17-16,0 17 0,0-17 16,18 88-1,-18-88-15,0-18 0,0 18 16,0 71-16,0-107 16,0 1-16,0 17 15,0-53-15,17 0 16</inkml:trace>
  <inkml:trace contextRef="#ctx0" brushRef="#br0" timeOffset="321026.155">20073 9013 0,'0'18'16,"18"17"-16,17 89 15,-17-36-15,17 18 0,35 88 16,1-53 0,-36-106-16,-17 1 15,17-36-15,18-36 16,-35 1-16,-1-18 0,-17 0 16,18-88-1,-36 88-15,1-17 0,-1-1 0,0 1 16,1-36-1,-18 53-15,17 17 0,18 19 16,-18-18-16,18 52 16,0 1-1</inkml:trace>
  <inkml:trace contextRef="#ctx0" brushRef="#br0" timeOffset="321632.0223">20690 9560 0,'36'0'15,"-19"-17"-15,19-36 16,-19 17-16,1-34 16,-18 52-16,-18-17 15,1 17-15,-1 18 0,-17 0 16,17 0-16,-17 0 15,-18 36-15,35-19 16,-17 36-16,35-35 16,0-1-16,53 1 15,-35 0-15,17-18 0,53 0 16,-53 0 0,1 0-16,-1-18 15,0 0-15,-17 1 16,-36 17-16,-17 0 15,17 17 1,1 1-16,-19 35 16,19-18-16,17-17 0,0 17 15,35-17-15,0-18 16,-17 0-16,17 0 0,36-18 16,-54 1-16,19-19 15,-19 19 1,-17-1-16,0-17 15,0-1-15,0 19 0,-17-36 16,-1 53-16,18-18 16,-18 18-16,36 0 15,35 0 1,-18 0-16,0-17 16,89-19-1,-71 19-15,-36-1 16,1 18-16,-18-35 15,-35 0 1,17 17-16,1 0 0</inkml:trace>
  <inkml:trace contextRef="#ctx0" brushRef="#br0" timeOffset="321787.1221">21202 9084 0,'-18'0'16,"36"0"-16,-18 18 0,18 52 16,-18-34-16,17 69 15,-17-69-15,18 52 16,0-71-1,-1 36-15,1-35 16,-1 0-16,1-18 16,0 0-1,-18-18-15</inkml:trace>
  <inkml:trace contextRef="#ctx0" brushRef="#br0" timeOffset="321965.1332">21378 9384 0,'0'35'15,"0"-70"-15,18 88 0,0-36 0,-1 1 16,1-18 0,0 0-16,-1 0 15,-17-18-15,18 1 16,-18-1-16,0 1 0,-18-1 16,1 0-16,-1-17 15,0 17-15,18 1 16</inkml:trace>
  <inkml:trace contextRef="#ctx0" brushRef="#br0" timeOffset="322237.1912">21661 9490 0,'0'0'0,"17"0"0,-34 0 16,-19 0-1,19-18-15,-1-17 16,18 17-16,0 1 15,18-36-15,-1 35 16,1 0-16,17 18 0,-17 0 16,17 0-16,0 18 15,-17-18-15,-18 18 0,0-1 16,18 1-16,-18 17 16,0-17-16,-18-18 15,18 17-15,0 1 16</inkml:trace>
  <inkml:trace contextRef="#ctx0" brushRef="#br0" timeOffset="322294.5732">21855 9490 0,'-18'0'15,"36"0"-15,-1 0 0,-17-18 16</inkml:trace>
  <inkml:trace contextRef="#ctx0" brushRef="#br0" timeOffset="322426.816">21819 9190 0,'0'-18'15,"18"18"-15,-18-17 0,18 17 16,-1 0-16</inkml:trace>
  <inkml:trace contextRef="#ctx0" brushRef="#br0" timeOffset="322771.6454">21890 9366 0,'18'18'0,"-1"-18"16,1 0-16,-1 18 0,19-18 16,-1 17-1,-17 1-15,-18-1 16,17 36-1,-17-35-15,0 17 0,0 36 16,0-18-16,0-18 16,18 36-16,0-36 15,-1 18-15,1-18 16,-18-17-16,0-1 16,-18 1-16,1-18 15,-19 0-15,-34 18 16,34-18-16,1 0 0,-18-36 15,18 36-15,17-17 16,1-1-16,17 0 0,0 1 16,17-1-16</inkml:trace>
  <inkml:trace contextRef="#ctx0" brushRef="#br0" timeOffset="323878.5215">22243 9454 0,'17'0'31,"1"0"-16,0 0 1,-1 0 15,-17-17-31,18-1 16,-18 1 0,17-1-1,-17 0-15,-17 18 16,17-17-16,-18 17 0,1 0 15,-1 17-15,-17 1 16,35 0 0,-18-1-16,18 1 15,18-1-15,-1 19 16,1-36-16,17 0 0,-17 0 16,17 0-16,-17 0 0,-1 0 15,19-18-15,-19 18 16,-17-18-1,0 36 1,0 0 0,0-1-16,0 19 15,18-19-15,0-17 16,-1 0-16,1 0 0,35-17 16,-36-19-16,19 1 15,-19 0-15,1-71 16,0 53-16,-18 0 0,-18 0 15,18 0-15,-18 0 0,1 0 16,-19 18-16,-16-35 16,34 70-16,0 0 0,-17 35 15,35 18 1,0 53-16,0-53 16,18 0-16,35 52 15,-18-69-15,53 34 16,-53-52-16,36-1 15,-54-17-15,19-17 16</inkml:trace>
  <inkml:trace contextRef="#ctx0" brushRef="#br0" timeOffset="324039.9183">22966 9049 0,'17'17'16,"1"1"-16,0 0 15,-18-1-15</inkml:trace>
  <inkml:trace contextRef="#ctx0" brushRef="#br0" timeOffset="324162.0711">23107 9366 0,'0'0'16,"35"0"-16,-17 0 16</inkml:trace>
  <inkml:trace contextRef="#ctx0" brushRef="#br0" timeOffset="329117.8238">18186 10989 0,'-18'0'16,"36"0"-16,-18 0 31,53 0-31,-18 0 15,18 0-15,70-18 16,-52 18-16,105-17 16,-88 17-16,18 0 15,88 0-15,-88 0 16,-18 0-16,53 17 16,-70 1-16,-18-18 0,-18 0 15,0 0-15,1 0 16,-54-18-1,-17 18 1</inkml:trace>
  <inkml:trace contextRef="#ctx0" brushRef="#br0" timeOffset="329367.5114">19544 10672 0,'0'0'0,"18"52"15,-1-34-15,18 17 0,36 18 16,-18-35-16,53 35 16,-53-36-16,-18 19 15,18-1-15,-18 0 0,0 18 16,-35-17-16,-17 34 16,-18-35-16,-54 18 15,36-35-15,0 0 16,-52 17-1,-1 0-15</inkml:trace>
  <inkml:trace contextRef="#ctx0" brushRef="#br0" timeOffset="332147.8991">20655 10601 0,'0'0'0,"-17"0"16,17-18-1,17 1 1,18-1-16,1 0 16,-1 18-16,18 0 15,0 0-15,17 0 16,-34 18-16,-1 0 0,0 17 15,-17 0-15,-36 36 16,1-36-16,-54 89 16,36-72-16,-36 72 15,54-71-15,-1 0 16,0 35 0,18-53-16,36-17 0,-19 0 15,18-1-15,54-17 16,-36 0-16,-18 0 15,0-17-15,0 17 0,-17-18 0,0 18 16,-18-18 0,-18 18-1</inkml:trace>
  <inkml:trace contextRef="#ctx0" brushRef="#br0" timeOffset="332314.9975">20743 11007 0,'0'-18'16,"18"18"-16,35 0 15,70-35 1,-52 17 0,-36 18-16</inkml:trace>
  <inkml:trace contextRef="#ctx0" brushRef="#br0" timeOffset="332581.4598">21290 10389 0,'35'-17'15,"1"-1"-15,-1 18 0,36-35 16,-36 35-16,0-18 0,18 18 16,-35 0-1</inkml:trace>
  <inkml:trace contextRef="#ctx0" brushRef="#br0" timeOffset="332759.955">21484 10478 0,'0'52'16,"0"-104"-16,0 122 0,0-52 0,18 17 15,-18-17-15,17-1 16,1-17-16,17 18 15,-17-18-15,17-18 16,-17 18-16</inkml:trace>
  <inkml:trace contextRef="#ctx0" brushRef="#br0" timeOffset="333094.4054">21802 10425 0,'17'0'15,"-17"17"1,0 1-16,18 35 16,-18-36-16,0 19 15,0-19-15,0 1 16,0 0-16,0-1 16,0 1-16,18-18 15,-18-18 1</inkml:trace>
  <inkml:trace contextRef="#ctx0" brushRef="#br0" timeOffset="333416.7886">21960 10266 0,'0'0'16,"18"-18"-16,0 1 0,-1 17 15,1 0 1,0 17-16,-1 1 16,19 35-1,-19-36-15,1 19 16,-1 34-16,1-34 16,0-1-16,-18 0 0,17 18 15,-17-35-15,0-1 16,0 1-16,-17-18 0,-1 0 15,0 0 1,1 0-16,-1-18 16,-17 1-16,17-1 15,1 18 1</inkml:trace>
  <inkml:trace contextRef="#ctx0" brushRef="#br0" timeOffset="333599.5673">22525 10672 0,'35'0'0,"-70"0"0,70-18 15,0 18-15</inkml:trace>
  <inkml:trace contextRef="#ctx0" brushRef="#br0" timeOffset="333727.7889">22507 10848 0,'53'0'16,"-35"0"-1,-1 0-15,19 0 16,-19 0-16,1-18 15</inkml:trace>
  <inkml:trace contextRef="#ctx0" brushRef="#br0" timeOffset="334428.0434">23513 10478 0,'0'0'0,"0"17"0,-36 36 16,36 0-1,-17 0-15,17 0 0,0 0 0,0 0 16,17-18-16,19 18 16,-19-18-16,19-17 0,-1 17 15,18-17-15,-18-18 16,-17 0-16,-1 0 15,-17-18 1,0 0-16,0 36 16,36 35-1,-19-35 1,36 35-16,-18-36 16,54-17-1,-54-17-15,0-1 0,18-35 16,-35-35-1,-18 52-15,-18-16 0,0-1 16,-52-36-16,52 54 16,-17-18-16,17 36 0,18-19 15,0 1 1,18 35-16,17-18 0</inkml:trace>
  <inkml:trace contextRef="#ctx0" brushRef="#br0" timeOffset="334646.079">24201 10178 0,'0'0'15,"0"-18"-15,17 18 16,1 0-16,-1 0 0,19-18 15,-1 18 1,-17 0-16,-18 18 16</inkml:trace>
  <inkml:trace contextRef="#ctx0" brushRef="#br0" timeOffset="334795.9686">24201 10301 0,'0'0'16,"17"53"-16,1-35 15,-18-1-15,17 1 0,19 0 16,-1 17-16,-17-35 0,-1 0 16,19 0-1,-19 18-15,1-36 16</inkml:trace>
  <inkml:trace contextRef="#ctx0" brushRef="#br0" timeOffset="334985.0702">24536 10283 0,'0'0'16,"0"36"-16,0-19 0,0 1 16,17 0-16,-17-1 15,18 1-15,0-18 16,-1 0-16,1-18 15</inkml:trace>
  <inkml:trace contextRef="#ctx0" brushRef="#br0" timeOffset="335268.3782">24642 10142 0,'0'0'0,"17"0"15,1 18 1,35 0-1,-36-18-15,1 17 0,0-17 16,-18 18-16,35 35 16,-35-36-16,18 54 15,-18-36-15,0 18 16,0-35-16,17 0 16,-17-1-1,-17-34 1,-1-1-1,0 18-15,18-18 0,-17 18 0,-1 0 16,-17 0-16,17 18 16,0-18-16</inkml:trace>
  <inkml:trace contextRef="#ctx0" brushRef="#br0" timeOffset="336035.4151">25100 10248 0,'-17'-17'0,"17"-1"15,0 36 1,35 34 0,-18-16-16,54 70 15,-18-53-15,53 88 16,-53-71-16,70 71 16,-52-70-16,70 35 15,-88-53-15,35 35 16,-53-71-16,18 19 15,-53-19-15,-18-34 32,1-1-32,-36-35 15</inkml:trace>
  <inkml:trace contextRef="#ctx0" brushRef="#br0" timeOffset="336340.5142">26053 10125 0,'0'0'0,"0"-18"16,-18 18-16,0 18 0,-52 52 15,17 1 1,-53 105-16,36-70 16,-1 18-16,-53 105 15,72-141-15,-1 36 16,35-72-16,18 19 16,35-53-1,-17-18-15,35-18 16</inkml:trace>
  <inkml:trace contextRef="#ctx0" brushRef="#br0" timeOffset="337825.9531">26652 10724 0,'18'0'16,"17"0"-16,-17-17 15,52 17 1,-34 0-16,-19-18 0,54 1 16,-36 17-1</inkml:trace>
  <inkml:trace contextRef="#ctx0" brushRef="#br0" timeOffset="337998.2123">26811 10672 0,'0'70'15,"0"-140"-15,0 175 0,0-69 0,18-19 0,-1 54 16,1-54-1,17 19-15,-17-19 16</inkml:trace>
  <inkml:trace contextRef="#ctx0" brushRef="#br0" timeOffset="339294.4797">27640 10178 0,'0'0'0,"-17"0"0,17 17 16,0 36-1,0 0-15,0 0 16,0 71-16,0-54 16,17 36-16,-17-53 15,0 0-15,0-18 16,0-17-16,18-1 0,-1-34 31,36-36-31,-17 35 16,17 0-16,52 1 15,-52 17-15,0 35 0,-18-17 16,36 70 0,-53-35-16,-18-18 0,0 18 15,-36-35-15,1 17 0,-18 0 16,-70-17-16,52 0 15,-52-18-15,70 0 16,18-18-16,-1 0 0,36 1 16,0-36-16,36 17 15,34-17 1</inkml:trace>
  <inkml:trace contextRef="#ctx0" brushRef="#br0" timeOffset="339633.0455">28240 10019 0,'0'0'0,"35"0"15,-17-18-15,35 18 16,-18 0-16,-17-17 0,-1 17 15,19 0 1,-19 0-16</inkml:trace>
  <inkml:trace contextRef="#ctx0" brushRef="#br0" timeOffset="339771.8937">28328 10125 0,'0'0'16,"18"88"-16,-1-53 0,1 0 0,0 1 15,-1-1-15,19-17 0,-19-1 16,1-17-16,52 18 16,-52-18-16</inkml:trace>
  <inkml:trace contextRef="#ctx0" brushRef="#br0" timeOffset="339956.8155">28681 10125 0,'0'0'16,"-18"53"-16,18-18 0,0 0 0,0 0 15,18 18-15,-18-35 16,35 0-16,-17-18 0,-1 0 16,36-18-1,-35 0-15</inkml:trace>
  <inkml:trace contextRef="#ctx0" brushRef="#br0" timeOffset="340262.2932">28857 9843 0,'0'0'16,"18"0"-16,0 17 0,34 18 15,-34 1-15,0-19 16,17 1-16,18 17 15,-35-17-15,17 0 0,-18-1 16,1 1-16,-18 17 16,0 0-16,0 36 15,0-36-15,-18 18 16,18-35 0,-17 17-16,-1-35 15,18 18-15,-17-18 16,-1-18-16,0 18 0,1-18 15,-19 18-15,19-17 0,-19 17 16,1 0-16,18-18 16</inkml:trace>
  <inkml:trace contextRef="#ctx0" brushRef="#br0" timeOffset="341684.9905">21026 11959 0,'0'18'32,"0"70"-17,0-35-15,0 0 0,0 106 16,0-71-16,0-18 16,0 1-16,0-18 0,17 17 15,-17-52-15,0 17 16,0-52-1,0-54 1,0 36-16,0-71 16,18-17-1,-1 52-15,1 0 0,17-105 16,1 105-16,-19 19 16,19-1-16,17 35 15,-36 18-15,-17 35 16,35 89-16,-35-54 15,0 18-15,18 89 16,-18-89-16,18 0 0,-18-17 16,17-18-16,1 17 15,0-52-15,-18 0 16,-18-18 0</inkml:trace>
  <inkml:trace contextRef="#ctx0" brushRef="#br0" timeOffset="341819.3496">21114 12365 0,'0'0'15,"17"18"-15,54-18 16,-36 0-16,36 0 16,-36 0-16,0-18 0</inkml:trace>
  <inkml:trace contextRef="#ctx0" brushRef="#br0" timeOffset="341998.8692">21537 11800 0,'53'0'16,"-35"-17"-16,17 17 0,0-18 15,-17 18-15,-1-17 16</inkml:trace>
  <inkml:trace contextRef="#ctx0" brushRef="#br0" timeOffset="342136.2389">21572 11871 0,'0'0'15,"18"71"-15,0-36 0,-18-18 16,35 19-16,-17-19 15,-1 1-15,18-18 16,-17 0-16,0 0 0</inkml:trace>
  <inkml:trace contextRef="#ctx0" brushRef="#br0" timeOffset="342313.1948">21890 11942 0,'18'35'15,"-36"-70"-15,36 87 0,-1-34 0,18-18 16,-17 0-16,0 0 16</inkml:trace>
  <inkml:trace contextRef="#ctx0" brushRef="#br0" timeOffset="342575.002">22013 11695 0,'53'-18'0,"-106"36"0,124-36 16,-36 36-16,0-1 16,-17 1-16,17 17 15,-17-17-15,-18-1 16,18 19-16,-18-1 0,0-17 15,0 17-15,-18 0 0,0 0 16,18-17-16,-17 0 16,-1-1-16,0-17 15,1 0-15,-1-17 16,18-1 0,0 0-16,0 1 15</inkml:trace>
  <inkml:trace contextRef="#ctx0" brushRef="#br0" timeOffset="342780.2607">22631 12047 0,'35'0'0,"-70"0"0,88 18 16,-18-18-16,0 0 16,-17 18-16,-18-1 15</inkml:trace>
  <inkml:trace contextRef="#ctx0" brushRef="#br0" timeOffset="342897.6282">22631 12224 0,'35'35'0,"-70"-70"15,88 70-15,-18-35 0,0 0 0,0 0 16,1 0-16,17 0 16</inkml:trace>
  <inkml:trace contextRef="#ctx0" brushRef="#br0" timeOffset="344160.5384">23830 12241 0,'18'-17'15,"-18"-1"1,0 0-16,0 1 16,0-1-16,-18 18 15,1 0-15,-1 0 16,-35 18-16,18-1 15,17 19-15,-17-1 16,17 0-16,0 1 0,18 17 16,0-36-16,18 1 15,17-1-15,18 1 16,-17-36-16,-1 1 16,0-1-16,18-17 15,-35 0-15,-1-1 0,1-17 16,0 36-16,-18-1 15,0 36 1,17 88 0,1-53-16,0 88 15,-1-88-15,1 52 16,-1-52-16,-17-17 16,0-19-16,0 18 0,-17-17 15,-18-18 1,17-18-16,-17 1 0,-1-1 15,-17-35-15,36 18 16,-18-36 0,17 36-16,18 0 0,18-53 15</inkml:trace>
  <inkml:trace contextRef="#ctx0" brushRef="#br0" timeOffset="344387.9917">24289 11695 0,'0'0'0,"0"-18"0,17 18 15,1-18-15,0 1 0,35-1 16,-36 0-16,36 18 15,-35 0 1</inkml:trace>
  <inkml:trace contextRef="#ctx0" brushRef="#br0" timeOffset="344510.5885">24324 11765 0,'0'0'15,"0"71"-15,18-18 16,-1-36-16,19-17 0,-19 18 15,19-18-15,16 18 16,-16-18-16,-19 0 16</inkml:trace>
  <inkml:trace contextRef="#ctx0" brushRef="#br0" timeOffset="344699.13">24677 11730 0,'0'53'16,"0"-106"-16,0 141 0,0-53 0,0 1 15,17-1-15,1-17 16,-18-1-16,18 1 0,-1-18 16,1 0-1</inkml:trace>
  <inkml:trace contextRef="#ctx0" brushRef="#br0" timeOffset="344999.1537">24836 11553 0,'35'0'16,"-18"0"-16,1 0 0,35 36 15,-18-19-15,-17 1 16,17 17-1,-17-17-15,0 0 0,-1-1 16,-17 36-16,0-18 16,0-17-16,-17 35 15,17-35-15,0-1 0,-18 1 16,0-18 0,1 0-16,-1 0 0,0 0 15,1 0-15,-1 0 0,0 0 16,-17-18-16,17 18 15,1 0-15,-1 0 16</inkml:trace>
  <inkml:trace contextRef="#ctx0" brushRef="#br0" timeOffset="345444.4698">25665 11712 0,'-18'18'16,"36"-36"-16,-54 54 0,36 16 0,-17 1 15,17 18-15,0-1 16,-18 107-16,18-89 16,35 53-16,-17-88 15,17 0-15,-17-18 16,17 1-16,18-1 16,-18-35-16,-17 0 0</inkml:trace>
  <inkml:trace contextRef="#ctx0" brushRef="#br0" timeOffset="346123.6028">26123 11836 0,'0'0'0,"-17"-18"0,-1 18 16,18-18 0,18 18-16,-1 0 15,1 0-15,70 18 0,-53-18 16,71 18 0,-71-18-16,18 17 15,-17 1-15,-1 0 0,0 17 16,-35-17-16,0 34 15,-35-16-15,0-1 16,-1 18-16,1 0 0,0 0 16,17 0-16,-17-18 0,17 53 15,18-70-15,36 35 16,-1-53-16,18 17 16,-18-17-16,0 0 15,18 0 1,-35 0-16,-1 0 0,-17-17 15,0-1-15,-17 18 16</inkml:trace>
  <inkml:trace contextRef="#ctx0" brushRef="#br0" timeOffset="346278.5277">26141 12259 0,'0'0'16,"53"0"-16,0 0 0,-18 0 15,71-18 1,-53 18-16,0-17 0,0 17 16,-18-18-16,-18 18 0,19-18 15</inkml:trace>
  <inkml:trace contextRef="#ctx0" brushRef="#br0" timeOffset="346478.7842">26829 11695 0,'0'0'0,"53"0"16,-36-18-16,19 18 15,17-18-15,-36 18 16,1-17-16</inkml:trace>
  <inkml:trace contextRef="#ctx0" brushRef="#br0" timeOffset="346641.1713">26864 11800 0,'0'0'15,"18"71"-15,-1-53 16,1 35-16,0-53 15,35 35-15,-36-35 16,1 0-16,17 0 16</inkml:trace>
  <inkml:trace contextRef="#ctx0" brushRef="#br0" timeOffset="346818.6611">27164 11800 0,'0'36'16,"0"-72"-16,0 89 0,18 0 15,-1-53-15,1 18 16,-1 0-16,1-18 16</inkml:trace>
  <inkml:trace contextRef="#ctx0" brushRef="#br0" timeOffset="347124.804">27323 11677 0,'17'0'0,"1"0"16,17 18-16,-17-18 15,17 0-15,-17 0 16,-1 0-16,1 17 15,0 1-15,-18 17 16,0-17-16,0 52 16,0-52-16,0 17 15,17 1-15,-17-19 16,0 1-16,0-1 16,-17-17-1,-1 0 1,0-17-1,18-1-15,-17 18 0,-1 0 0</inkml:trace>
  <inkml:trace contextRef="#ctx0" brushRef="#br0" timeOffset="347443.4491">27711 11606 0,'17'18'16,"54"17"-1,-36 1-15,18-1 16,-18 18-16,18 0 0,0 88 15,-18-53 1,-35 18-16,0 0 0,0 0 0,-17 17 16,-1-17-16,1-18 0,-19 71 15,19-89 1,-54 19-16,18-54 16,0-18-16</inkml:trace>
  <inkml:trace contextRef="#ctx0" brushRef="#br0" timeOffset="349165.8407">26793 10583 0,'18'0'31,"-18"-17"-15,0 34 15,0 1-16,-18 17-15,18-17 0,0 0 16,18 17 0,-18-18-16,18 19 15,-18-19-15</inkml:trace>
  <inkml:trace contextRef="#ctx0" brushRef="#br0" timeOffset="350288.6295">29951 8749 0,'0'-18'16,"0"36"-16,0 17 16,0 0-1,17 1-15,19-1 0,17 36 16,17-1-1,18 36 1,-35-71 0,-17 18-1,-36-35-15</inkml:trace>
  <inkml:trace contextRef="#ctx0" brushRef="#br0" timeOffset="350505.1397">30304 8731 0,'0'0'16,"-36"36"-16,19-19 0,-19 36 0,-52 53 16,53-53-1,0 0-15,17 17 0,-17 19 16,17-54-16,18-18 15,0 19-15,0-19 0,0 1 16</inkml:trace>
  <inkml:trace contextRef="#ctx0" brushRef="#br0" timeOffset="350778.4199">30603 8908 0,'0'0'0,"18"0"0,0 0 15,17-18-15,-17 18 16,-1-18-16,19 18 0,-19 0 16</inkml:trace>
  <inkml:trace contextRef="#ctx0" brushRef="#br0" timeOffset="350900.0438">30586 9084 0,'0'0'0,"35"0"0,-17 0 16,52-18-16,-17 18 16,-17-17-16,-19-1 0</inkml:trace>
  <inkml:trace contextRef="#ctx0" brushRef="#br0" timeOffset="351371.7697">31133 8731 0,'0'0'15,"0"71"-15,-18-36 0,18 18 0,0 53 16,0-71-1,0 18-15,18 18 16,-18-36-16,17-17 16,-17-1-16,0-34 15,0-36 1,0-18 0,0 36-16,0-18 0,0-71 15,0 54-15,18-71 16,-18 88-16,35-35 15,-17 70-15,17 18 16,-17 0 0,17 35-16,-17 1 15,-18-1-15,17 18 0,-17 0 16,18 70-16,0-70 16,-1 53-16,1-53 15,17 17 1,-35-34-16,18-19 0,-18 19 15,17-36-15,-17 17 16</inkml:trace>
  <inkml:trace contextRef="#ctx0" brushRef="#br0" timeOffset="351539.0905">31168 8996 0,'18'-18'15,"-1"1"-15,18-1 16,1 0-16,-1 1 16,0 17-1,1 0-15</inkml:trace>
  <inkml:trace contextRef="#ctx0" brushRef="#br0" timeOffset="351834.3809">31556 8414 0,'0'0'0,"18"-18"16,-1 18-16,19-18 15,-1 18-15,-18-17 16,1 17-16,0-18 16,-36 18-1,0 0-15</inkml:trace>
  <inkml:trace contextRef="#ctx0" brushRef="#br0" timeOffset="352006.7466">31556 8414 0,'0'0'0,"0"70"0,0-34 16,18-1-16,-1 18 15,1-36 1,17 1-1,-35 0-15,18-18 0,17 0 16</inkml:trace>
  <inkml:trace contextRef="#ctx0" brushRef="#br0" timeOffset="352257.6349">31803 8520 0,'0'0'0,"0"17"0,0 1 0,18 17 16,-1-17-1,1-18-15,-1 0 16,19 0-16,-19 0 16,1 0-16,0-18 0,-18 1 15,0-1 1,0 0-16,-36 1 15,19 17-15,-1 0 16,-17-18-16</inkml:trace>
  <inkml:trace contextRef="#ctx0" brushRef="#br0" timeOffset="352618.4505">31979 8378 0,'0'-17'16,"18"17"-16,0 0 0,17-18 15,0 18 1,-17 0-16,-1 0 0,1 18 16,0-1-1,-18 1 1,0 0-16,0 17 15,17-17-15,-17-1 0,0 19 16,18 17 0,0-36-16,-1 1 0,-17 17 15,18-17-15,0-1 16,-18 1 0,-18-18-16,0 0 15,1 0-15,-1 0 16,-35 0-16,35 0 15,-17 18-15,0-18 16</inkml:trace>
  <inkml:trace contextRef="#ctx0" brushRef="#br0" timeOffset="357707.2121">25665 10072 0,'-18'-18'16,"0"18"-1,1 0-15,-1 0 0,-17 0 16,17 0-16,-35 18 15,18-1-15,0 1 16,-36 35-16,1 18 16,34-36-16,1 0 15,-36 71 1,36 0-16,35-36 16,0-17-16,35 88 15,-17-88-15,17 0 0,106 88 16,-35-70-1,18-18 1,-71-18-16,0-17 16,52 17-16,-69-17 15,17-18-15,-18 0 0,0-18 16,0 0-16,36-70 16,-36 35-16,-17-17 15,0-1-15,-1-70 16,1 53-16,-18 17 0,-18 1 15,18-1-15,-53-88 16,0 71-16,0 18 0,1-1 16,-19 18-16,-52-35 15,70 53-15,17 17 16,1 0-16,0 1 0,-18 17 16,35 0-16,1 17 15,17 1-15</inkml:trace>
  <inkml:trace contextRef="#ctx0" brushRef="#br0" timeOffset="359176.6866">25206 10760 0,'18'-18'0,"17"-35"16,-17 18-16,34-18 15,-16 0-15,17 0 0,0 0 16,-1-17-16,1 17 16,-17 17-16,-19 1 0,1 18 15,-36 34 1,-35 36-16,-35 35 15,53-35-15,0 18 16,-54 70 0,54-71-16,18 1 0,-19 0 15,19-19-15,17-16 0,35-1 16,-17-35-16,34-18 16,1 1-16,0-19 0,0-16 15,53-37 1,-71 54-16,1 0 0,17-18 15,-36 35-15,18-17 16,-35 53-16,-52 35 16,16-18-16,19 18 15,-19 0-15,1 0 0,17-1 16,-17 19 0,35-53-16,0-1 0,18-17 15,17 0 1,0-17-16,-17-1 0,0 0 15,17 1-15,-17-1 16,-1 36-16,-17-1 16,18 36-1,-18-35-15,17 0 0,1-1 16,0 1-16</inkml:trace>
  <inkml:trace contextRef="#ctx0" brushRef="#br0" timeOffset="359765.5588">26300 10195 0,'0'0'0,"0"18"0,0 35 15,0-18-15,0 71 16,0-53-16,0 17 15,0 72-15,0-72 16,0-17-16,-18-18 16,18 1-16,0-1 0,-18 0 15,18-53 1,18-17 0,-18 0-16,18-18 0,-1 18 15,-17-18-15,18-53 16,0 35-16,-18 1 0,0-1 15,0-70 1,17 53-16,-17 70 16,18 1-16,-1 17 15,1 53 1,0 0-16,-1-1 0,19 72 16,-36-53-16,17-19 15,-17 90-15,18-90 16,-18 37-1,18-72-15,-18 36 16,17-53-16</inkml:trace>
  <inkml:trace contextRef="#ctx0" brushRef="#br0" timeOffset="359907.6025">26335 10619 0,'53'-18'16,"-36"0"0,36 1-16,-35-1 15</inkml:trace>
  <inkml:trace contextRef="#ctx0" brushRef="#br0" timeOffset="360137.2166">26476 9878 0,'0'0'15,"18"-18"-15,-1 1 0,1 17 16,35-18-1,-36 18-15,1 0 0,0 0 16</inkml:trace>
  <inkml:trace contextRef="#ctx0" brushRef="#br0" timeOffset="360308.6472">26547 9913 0,'17'53'15,"-34"-106"-15,34 124 0,-17-36 16,0-17-16,18 17 0,-18 18 16,0-36-16,17 19 15,1-36-15,0 17 16,-1-17 0</inkml:trace>
  <inkml:trace contextRef="#ctx0" brushRef="#br0" timeOffset="360542.8033">26723 10054 0,'0'0'0,"0"35"16,18-17-16,-18 0 0,17-18 16,1 0-16,-1 0 15,19 0-15,-1-18 16,-17 0-16,-1-17 15,-17 18-15,-17-19 16,-1 36-16,0-17 16,1 17-16,-1-18 0,-17 18 15,35-18-15</inkml:trace>
  <inkml:trace contextRef="#ctx0" brushRef="#br0" timeOffset="360837.4984">26899 9790 0,'0'-18'15,"18"18"1,0 0-16,17 18 16,-17-1-1,-1 1-15,1 0 0,-1 17 16,-17-18-16,18 1 0,0 35 15,-18-18-15,0-17 16,17 0-16,-17-1 0,0 18 16,0-17-1,-17-18 1,-1 0-16,0 0 16,1 0-16,-1 0 15,1 18-15</inkml:trace>
  <inkml:trace contextRef="#ctx0" brushRef="#br1" timeOffset="370442.294">20532 13441 0,'17'0'15,"54"0"1,-36 17-16,18-17 16,0 18-16,53-18 15,-71 18-15,0-18 0,1 53 16,-36-36 0,0 19-16,-36 17 15,1-1-15,0 1 0,-53 53 16,52-53-16,1 53 15,17-71-15,18 53 16,18-70-16,17 0 16,-17-1-16,53 1 15,-36-18-15,18-18 16,-36 1-16,1-1 0,-18 0 16,0 1-16</inkml:trace>
  <inkml:trace contextRef="#ctx0" brushRef="#br1" timeOffset="370592.0815">20620 13917 0,'18'0'0,"70"-35"16,-53 35-16,53-35 16,-53 35-16,1-18 15,-1 18-15,0-18 16,-17 18-16</inkml:trace>
  <inkml:trace contextRef="#ctx0" brushRef="#br1" timeOffset="370831.2594">21167 13335 0,'53'-18'15,"-36"18"-15,54-17 0,-54 17 16,36-18 0,-35 18-16</inkml:trace>
  <inkml:trace contextRef="#ctx0" brushRef="#br1" timeOffset="370992.5065">21202 13370 0,'0'53'0,"0"-106"0,18 159 16,-18-71-16,17-17 16,1 17-1,17 1-15,-17-36 16,-1 0-16,1 0 0,35-18 15,-35 0-15</inkml:trace>
  <inkml:trace contextRef="#ctx0" brushRef="#br1" timeOffset="371265.365">21484 13317 0,'35'0'15,"-17"0"-15,0 18 0,35 0 16,-36-1 0,1 1-16,0 17 15,-18-17-15,0-1 16,-18 19-16,0-36 16,1 17-1,-1-17-15,18 18 16,35-18-1,-17 0-15,0 0 0,34 0 16,-34-18-16,0 18 16</inkml:trace>
  <inkml:trace contextRef="#ctx0" brushRef="#br1" timeOffset="371599.0427">21802 13212 0,'0'0'16,"17"0"-16,1 0 0,0 0 15,35 0 1,-53 17-16,17-17 0,1 0 0,-1 18 16,-17 17-1,0-17-15,0 17 16,0 18-16,0 35 15,0-53-15,0 1 0,18 17 16,-18-18-16,0-17 16,18-1-1,-36-17 1,0-17 0,18-1-16,-17 0 0,-1 1 15,1-1 1</inkml:trace>
  <inkml:trace contextRef="#ctx0" brushRef="#br1" timeOffset="371905.4063">22366 13670 0,'18'0'15,"-36"0"-15,71 0 0,-35 0 0,35 0 16,-36 0-16,1 0 16,0 0-16</inkml:trace>
  <inkml:trace contextRef="#ctx0" brushRef="#br1" timeOffset="372010.6733">22384 13829 0,'0'0'15,"53"0"-15,-18 0 0,0 0 16,1 0-16,-1-18 16</inkml:trace>
  <inkml:trace contextRef="#ctx0" brushRef="#br1" timeOffset="372666.7059">23301 13653 0,'-35'105'16,"35"-34"-16,-18 52 15,0-52-15,18 35 16,18-53-16,0-18 16,-1-17-16,1-1 0,53-17 15,-54-17-15,18-1 16,1-17-16,-1 17 0,0-53 15,-17 54-15,0-1 16,-1 36 0,1 17-1,-1-17-15,1-1 16,17 19-16,-17-36 16,0 0-16,35 0 15,-36 0-15,1-18 16,0-17-16,-1 17 0,18-52 15,-35 34-15,-17-52 16,17 53-16,-18 0 16,18-36-16,0 53 15,0-17-15,0 17 0</inkml:trace>
  <inkml:trace contextRef="#ctx0" brushRef="#br1" timeOffset="372900.516">24077 13353 0,'0'0'16,"35"0"-16,-17 0 0,17 0 15,-17 0-15,0 0 16,17 0-16,-18-18 16</inkml:trace>
  <inkml:trace contextRef="#ctx0" brushRef="#br1" timeOffset="373060.3853">24112 13423 0,'0'0'15,"0"53"-15,18-18 0,-18-17 16,18 17-16,-18-17 0,17 0 16,1-18-16,17 17 15,-17-17-15,17 0 16,-17 0-16,-1-17 16</inkml:trace>
  <inkml:trace contextRef="#ctx0" brushRef="#br1" timeOffset="373325.4884">24412 13370 0,'0'0'16,"36"0"-16,-19 0 0,18 18 15,-17 0-15,-18-1 16,0 36-16,-18-18 15,-17 18-15,18-35 16,-1 0 0,0-18-16,36 0 15,17 0 1,0-18-16,-17 18 16,17-18-16,-17 1 0,0-1 15</inkml:trace>
  <inkml:trace contextRef="#ctx0" brushRef="#br1" timeOffset="373645.6255">24694 13247 0,'36'0'15,"-19"0"-15,1 0 16,35 17-1,-35-17-15,17 36 0,0 17 16,-35-36 0,0 19-16,18 34 15,-18-35-15,0 18 16,0-35-16,0 0 16,-18-18-16,0 0 15,1-18 1,-1 18-16,1-18 15,-1 1-15,-17 17 16,17 0-16,-17 0 16</inkml:trace>
  <inkml:trace contextRef="#ctx0" brushRef="#br1" timeOffset="374525.1434">25312 13617 0,'0'36'0,"0"52"16,0-35-16,0 52 16,0-52-16,-18 0 15,18 0-15,0-18 0,-17 18 16,17-35-16,-18-36 16,18-17-1,0-18-15,0 18 16,0-18-16,18-35 15,-1 17-15,18 18 0,-17-17 16,53-71-16,-18 52 16,-18 54-1,-18 35-15,19 0 0,-19 35 16,1 1-16,-18-1 16,18 18-16,-18 18 0,0 70 15,0-71-15,0 71 16,0-88-1,17 0-15,-17-18 0,18 1 16,-18-19-16,0 19 16</inkml:trace>
  <inkml:trace contextRef="#ctx0" brushRef="#br1" timeOffset="374668.5666">25400 13829 0,'53'0'16,"-35"0"-16,34 0 0,-16 0 16,34 18-1,-17-18-15,-17-18 0,-19 18 16</inkml:trace>
  <inkml:trace contextRef="#ctx0" brushRef="#br1" timeOffset="374919.3552">25912 13264 0,'0'0'0,"17"0"0,18 0 0,18 0 16,-35 0-16,17 0 16,-17 0-16,-36 0 31</inkml:trace>
  <inkml:trace contextRef="#ctx0" brushRef="#br1" timeOffset="375063.6106">25929 13388 0,'0'35'16,"0"-70"-16,0 105 0,18-17 16,-1-17-16,1-19 15,17-17 1,-17 0-16,0 0 0,-1 0 16,1 0-16</inkml:trace>
  <inkml:trace contextRef="#ctx0" brushRef="#br1" timeOffset="375225.7626">26176 13388 0,'0'35'0,"0"-70"0,0 105 16,0-52-16,0 0 0,18-1 15,-1 1-15,1 0 16</inkml:trace>
  <inkml:trace contextRef="#ctx0" brushRef="#br1" timeOffset="375524.9058">26353 13212 0,'35'0'0,"-18"0"16,1 0-16,17 0 15,1 0-15,-19 17 0,1-17 16,17 18-16,-17-1 16,-18 1-16,17 35 15,-17-35-15,0 52 16,0-35-16,0 1 16,0-19-16,0 19 15,0-19-15,-17-17 16,-1-17-1,1 17 1,-19-18-16,36 0 16,-35 18-16</inkml:trace>
  <inkml:trace contextRef="#ctx0" brushRef="#br1" timeOffset="375772.1536">26899 13670 0,'0'0'16,"71"0"-16,-36 0 0,36 0 16,-36-17-16</inkml:trace>
  <inkml:trace contextRef="#ctx0" brushRef="#br1" timeOffset="375914.364">27076 13582 0,'0'88'16,"0"-176"-16,0 229 0,17-88 0,1 18 15,-18-36-15</inkml:trace>
  <inkml:trace contextRef="#ctx0" brushRef="#br1" timeOffset="376449.2081">27852 13529 0,'0'0'15,"0"124"-15,0-72 0,0 19 0,0 52 16,0-70-16,0 0 16,-18-17-16,18-1 15,18-35 1,-1-35-16,19-1 16,-1 1-16,18-18 15,-18 35-15,0 1 0,1 17 16,-19 17-16,1 1 0,0 17 15,-18 1-15,-18-19 16,0 1-16,-52 0 16,35-18-16,-18 0 15,-18 0-15,36 0 16,0-18-16,35 0 16,17-17-16</inkml:trace>
  <inkml:trace contextRef="#ctx0" brushRef="#br1" timeOffset="376636.4435">28240 13317 0,'0'0'16,"53"-17"-16,-36-1 0,19 0 15,17 18 1,-36 0-16,1-17 0,0 17 16</inkml:trace>
  <inkml:trace contextRef="#ctx0" brushRef="#br1" timeOffset="376808.1936">28346 13335 0,'0'53'16,"0"-106"-16,0 124 0,17-54 0,1 36 16,0-53-16,-1 18 15,1-1-15,0-17 16,-1 0-16,1 0 0,-18-17 16</inkml:trace>
  <inkml:trace contextRef="#ctx0" brushRef="#br1" timeOffset="377026.9694">28593 13300 0,'0'0'0,"17"0"0,1 0 16,0 17-16,-18 1 16,17 0-16,-17-1 15,-17 19 1,17-19-16,-18 1 15,18-1-15,0 1 16,18-18 0,-1-18-1</inkml:trace>
  <inkml:trace contextRef="#ctx0" brushRef="#br1" timeOffset="377327.8779">28804 13159 0,'18'0'16,"0"0"-16,-1 0 15,36 0-15,-18 17 16,1 1-16,-19-18 16,1 35-1,-18-17-15,0 35 16,0-18-16,0 0 15,18 18-15,-18-18 0,0-17 16,17 0-16,-17-1 0,0 1 16,-17-18-1,-1 0 1,0-18-16,-17 1 16,0 17-16,0 0 15</inkml:trace>
  <inkml:trace contextRef="#ctx0" brushRef="#br1" timeOffset="378490.4473">20884 15028 0,'0'0'15,"-17"124"-15,-1-36 0,-17 71 16,17-71-16,-17 35 16,35-87-16,-18-19 15,18 1-15,18-36 16,0-52-16,-1 17 16,-17-18-16,18 18 0,0-17 15,-1-71 1,18 70-16,-17 1 0,17-89 15,1 88-15,-19 36 16,1 17-16,0 1 16,-1 34-16,1 36 15,-18 0-15,0 18 0,17-1 16,-17 19-16,0 105 16,0-106-16,18 71 15,-18-89-15,18 1 16,-1-36-16,-17-17 15</inkml:trace>
  <inkml:trace contextRef="#ctx0" brushRef="#br1" timeOffset="378629.8882">20832 15311 0,'35'0'0,"0"-18"0,-17 18 15,52-18 1,-52 1-16</inkml:trace>
  <inkml:trace contextRef="#ctx0" brushRef="#br1" timeOffset="378816.7366">21237 14746 0,'53'0'0,"-106"0"0,124 0 15,-36 0-15,18-18 16,-18 1-16,-17 17 0,0-18 16</inkml:trace>
  <inkml:trace contextRef="#ctx0" brushRef="#br1" timeOffset="378961.7965">21343 14799 0,'0'0'0,"0"35"0,0 1 0,0-1 16,18 35-16,-18-34 15,35-1 1,0-17-16,1-1 16,-1-17-16,-18 0 0,19 0 15,-1-35-15</inkml:trace>
  <inkml:trace contextRef="#ctx0" brushRef="#br1" timeOffset="379190.1434">21608 14799 0,'35'0'16,"-17"0"-16,-1 18 15,18 17 1,-35-17-16,0-1 15,0 19-15,0-1 16,-17 0-16,17-17 16,-18-18-16,18 17 15,0 1-15,18-18 0,-1 18 16,19-36 0</inkml:trace>
  <inkml:trace contextRef="#ctx0" brushRef="#br1" timeOffset="379485.5078">21855 14693 0,'17'0'16,"-34"0"-16,52 0 0,-17 0 0,-1 0 15,1 18-15,-1-18 16,1 35-16,17 0 15,-17 1-15,0 17 16,-18-18-16,17 0 16,-17-17-16,0-1 15,0 1-15,-17-18 16,-1 0-16,-17 0 16,-1 0-1,19 0-15,-1 0 16</inkml:trace>
  <inkml:trace contextRef="#ctx0" brushRef="#br1" timeOffset="379824.2807">22437 15134 0,'0'0'15,"17"18"-15,1-18 0,0 0 0,35 0 16,-36 0-16,1 0 16</inkml:trace>
  <inkml:trace contextRef="#ctx0" brushRef="#br1" timeOffset="379919.0034">22490 15275 0,'0'0'16,"35"18"-16,-17-18 0,34 0 15,-16-18 1</inkml:trace>
  <inkml:trace contextRef="#ctx0" brushRef="#br1" timeOffset="380804.3547">23724 15134 0,'0'0'16,"0"-35"-16,0 17 0,-17-17 15,-19 17 1,-17 18 0,18 18-16,0 0 15,0-1-15,-1 19 0,-17 34 16,36-17-16,17 18 15,0-54-15,35 18 16,18-17-16,-18-18 16,18 0-16,35-18 15,-35 1-15,-17-1 0,-19 1 16,19-19-16,-19 1 16,-17 0-16,0 17 15,0 0-15,-17 1 0,-1-1 16,0 18-16,1 18 15,17-1-15,-18 1 0,18 70 16,18-35 0,-1 0-16,36 53 15,-18-53-15,18 35 16,-17-35-16,-19 18 16,1-36-16,-36 18 15,1-53-15,-19 17 16,19-17-16,-19 0 0,-52-17 15,53-1-15,-18 0 16,18 1-16,-18-1 0,18 18 16,-1-17-16,1-1 15,17 0-15,18 1 16</inkml:trace>
  <inkml:trace contextRef="#ctx0" brushRef="#br1" timeOffset="381265.4511">24095 14658 0,'0'0'0,"17"0"15,19-18 1,-19 18-16,1 0 15,0 0-15,-1 0 0,-17-17 16,-17 17 0</inkml:trace>
  <inkml:trace contextRef="#ctx0" brushRef="#br1" timeOffset="381378.3155">24165 14658 0,'-53'123'16,"53"-87"0,0-1-16,53-229 0,-88 423 0,53-211 15,-1 17-15,1-17 0,35-1 16,-18 1-16,18-18 15,-35-18 1,17 1-16</inkml:trace>
  <inkml:trace contextRef="#ctx0" brushRef="#br1" timeOffset="381653.2664">24359 14711 0,'0'0'0,"18"0"15,0 0-15,-1 17 0,36 1 16,-35-18-16,17 35 16,-35 1-1,0-19 1,0 1-16,0 17 16,-18-35-16,18 18 0,0 0 15,18-18 16,-18 17-31,18-17 0,-1 0 16,1-17 0,-18-1-1</inkml:trace>
  <inkml:trace contextRef="#ctx0" brushRef="#br1" timeOffset="382020.6831">24606 14640 0,'0'0'0,"0"-17"15,36 17 1,-19 0-16,18 0 16,-17 0-16,0 0 15,-1 0-15,1 17 16,-18 1-16,0 0 15,18 34-15,-18-16 16,17 34 0,-17-52-16,18 35 15,0-35-15,-18-1 16,0 1-16,0-1 16,-18-17-1,0 0 1,1-17-16,-1 17 15,0-18-15,-17 36 16,17-18-16,1 0 0,-1 17 16,1-17-16</inkml:trace>
  <inkml:trace contextRef="#ctx0" brushRef="#br1" timeOffset="382426.9008">25418 14746 0,'-36'35'15,"19"1"-15,-19 70 16,19-54-1,17 19-15,0 0 0,0 70 16,17-88-16,1-1 16,0 1-16,17-17 0,36 17 15,-19-53-15,-16 0 16,-1 0-16</inkml:trace>
  <inkml:trace contextRef="#ctx0" brushRef="#br1" timeOffset="382738.8843">25753 14764 0,'70'0'16,"-140"0"-16,176 0 0,-53 0 0,70 17 15,-70-17-15,0 18 16,-18-18-16,18 53 15,-53-35-15,-18 70 16,1-35-16,-54 53 16,54-54-16,-19-16 15,36 17-15,-17-18 0,34 18 16,19-36-16,-19 1 16,36-18-16,-18 18 15,54-18-15,-54-18 16,0 18-16,-17-18 0,-18 1 15</inkml:trace>
  <inkml:trace contextRef="#ctx0" brushRef="#br1" timeOffset="382895.1437">25876 15169 0,'0'0'16,"71"0"-16,-18 0 0,17-17 0,36 17 15,-35 0 1,-36-18-16,18 18 16,-18-17-16,-17 17 0</inkml:trace>
  <inkml:trace contextRef="#ctx0" brushRef="#br1" timeOffset="383132.9109">26458 14587 0,'0'0'15,"53"-17"-15,-35-1 0,0 18 0,34-18 16,-34 18-1,0 0-15,-18-17 16</inkml:trace>
  <inkml:trace contextRef="#ctx0" brushRef="#br1" timeOffset="383288.0971">26494 14605 0,'17'53'0,"-34"-106"0,34 124 16,1-36-16,0-18 0,-1 36 15,1-35-15,-1 0 16,1-18-16,0 17 16,-1-17-16,-17-17 15</inkml:trace>
  <inkml:trace contextRef="#ctx0" brushRef="#br1" timeOffset="383505.8422">26723 14640 0,'0'0'0,"18"0"0,-1 0 16,1 18-16,-18 0 15,17-1-15,-17 1 16,0-1-16,-17 1 16,-1 17-16,18-17 15,0 0-15,0-1 16,35-17-1,-17 18-15,0-18 0,-1 0 16,1 0-16</inkml:trace>
  <inkml:trace contextRef="#ctx0" brushRef="#br1" timeOffset="383835.3496">26882 14552 0,'0'0'0,"17"0"16,1 0-16,17 0 16,-17 0-16,0 0 15,-1 0-15,1 0 16,-18 18 0,0 17-1,0-17-15,17 35 16,-17-18-16,18 18 15,0-36 1,-18 19-16,0-19 0,0 1 16,0 0-1,-18-36 1,0 0-16,1 1 16,-1-1-1</inkml:trace>
  <inkml:trace contextRef="#ctx0" brushRef="#br1" timeOffset="384350.9706">27217 14446 0,'0'-17'16,"17"34"-1,36 54-15,-35-36 16,17 18-16,1 18 16,34 70-16,-35-53 0,1 88 15,-19-88 1,-17 1-16,0-19 0,0 1 16,-17-1-16,-19 1 15,19-18-15,-71 17 16,52-34-16,1-19 15</inkml:trace>
  <inkml:trace contextRef="#ctx0" brushRef="#br1" timeOffset="390346.2787">5821 14411 0,'-35'-35'0,"17"17"0,0 18 16,-35-18-1,18 18-15,0 0 16,0 18-16,-18 17 0,-36 36 16,37-36-16,-19 53 15,18-35-15,-35 18 16,53-18-16,-1 0 15,-34 70-15,52-35 16,18 1-16,0-1 0,18 0 16,52 106-1,-17-123-15,18 17 0,-1-35 16,19 0-16,105 17 16,-89-52-16,1-36 0,18 0 15,-18-17-15,123-106 16,-123 71-16,-18-19 0,53-87 15,-106 88 1,1 17-16,-36-17 16,0 17-16,-18-17 0,-53-53 15,18 53-15,-88-53 16,53 70-16,0 18 0,-106-35 16,106 71-16,17 17 15,1 17-15,34 18 16,-17 1-16</inkml:trace>
  <inkml:trace contextRef="#ctx0" brushRef="#br1" timeOffset="391535.1437">6209 15928 0,'0'-35'15,"0"17"-15,-18 18 0,-35-18 16,18 18-1,0 0-15,-36 0 16,18 0-16,-53 18 16,54 17-16,-72 18 15,71 0-15,-70 53 16,70-35-16,18-1 0,-18 89 16,35-71-1,36-17-15,-1 17 0,36-18 16,18 1-16,105 52 15,-88-70-15,18-35 0,18 0 16,105-18 0,-106-18-16,1-17 0,-18-1 0,0-17 15,88-105 1,-124 69-16,1 19 0,-36-18 16,-17 0-16,-1-1 0,-17 19 15,-35-71-15,-18 70 16,-106-70-1,71 88-15,-35-17 0,-1 34 16,18 19-16,-123 17 16,158 53-16,-17-1 0,-18 54 15</inkml:trace>
  <inkml:trace contextRef="#ctx0" brushRef="#br1" timeOffset="393609.4156">14905 13847 0,'-35'-18'16,"17"0"-16,36 18 31,17 36-15,18-19-16,-18 1 0,18-1 15,-18 1-15,36 17 16,-54-17-16,1 0 15,-18 17-15,-35 0 16,0 0-16,17-17 16,-17 17-16,-1 18 0,-17 36 15,36-54-15,17 0 16,17 36-16,-17-54 16,36 19-16,17-19 15,-18-17-15,18-35 16,-36 17-16,1 1 15,0-1-15</inkml:trace>
  <inkml:trace contextRef="#ctx0" brushRef="#br1" timeOffset="393750.0116">14993 14164 0,'53'18'15,"-106"-36"-15,141 36 16,-52-18-16,52-18 15,-53 0-15,36-17 16</inkml:trace>
  <inkml:trace contextRef="#ctx0" brushRef="#br1" timeOffset="394109.796">15205 13423 0,'17'0'16,"19"-17"0,-1 17-16,0 0 15,-17-18-15,-1 18 16,-17-18-1</inkml:trace>
  <inkml:trace contextRef="#ctx0" brushRef="#br1" timeOffset="394261.9005">15240 13441 0,'0'0'16,"18"53"-16,-18-18 0,17-17 15,-17 17-15,18-17 0,0 17 16,-18-17-16,17 17 15,1-35-15,-1 0 16</inkml:trace>
  <inkml:trace contextRef="#ctx0" brushRef="#br1" timeOffset="394499.7435">15416 13476 0,'0'0'0,"18"18"16,0-1 0,-1 1-16,-17 0 15,0-1-15,-17 1 16,-1 0 0,18-1-16,18-17 31,35 0-16,-36-17 1</inkml:trace>
  <inkml:trace contextRef="#ctx0" brushRef="#br1" timeOffset="394862.0746">15558 13423 0,'17'0'0,"1"0"16,-1 0-16,1 0 15,0 0-15,-1 0 0,1 18 16,-18-1 15,0 1-31,0 0 16,0-1-16,0 19 15,18-19-15,-18 19 16,17-1-16,-17-17 16,0-1-16,-17-17 15,-19 0 1,19 0 0,-1 0-16,-17-17 15,52 17 1,19 0-1</inkml:trace>
  <inkml:trace contextRef="#ctx0" brushRef="#br1" timeOffset="395256.7422">15910 13353 0,'0'0'16,"0"-18"-16,-17 18 16,17 18-1,-18-1 1,18 1-16,-18 52 16,18-34-16,0 34 15,0-34-15,18 17 16,0-36-16,17 18 15,-17-35-15,-1 0 16,1 0-16</inkml:trace>
  <inkml:trace contextRef="#ctx0" brushRef="#br1" timeOffset="395467.4132">16069 13511 0,'0'0'16,"0"53"-16,0-35 0,18 0 15,-18 17-15</inkml:trace>
  <inkml:trace contextRef="#ctx0" brushRef="#br1" timeOffset="395643.227">16069 13353 0,'0'17'0,"0"1"16,18-18-1,-1 0 1,1-18-16</inkml:trace>
  <inkml:trace contextRef="#ctx0" brushRef="#br1" timeOffset="395806.8162">16157 13282 0,'36'18'15,"-19"-1"-15,18 1 0,1 35 16,-19-18-16,1 53 16,0-52-16,-18-1 15,-18 0-15,-17 36 16,17-36-16,-17-17 0</inkml:trace>
  <inkml:trace contextRef="#ctx0" brushRef="#br1" timeOffset="396436.2425">16087 13441 0,'0'0'16,"0"-35"-16,0 17 0,0 0 15,0 1-15,0-1 16,0 0-16,0 36 15,-18 17 1,18 1-16,0 34 16,0-35-1,0 1-15,18-19 0,-18 19 16,0-19-16,0 19 16</inkml:trace>
  <inkml:trace contextRef="#ctx0" brushRef="#br1" timeOffset="397460.4835">16598 13970 0,'0'-18'16,"18"18"0,-1 0-16,1 18 15,-18 0-15,18-18 16,-18 35-16,0-17 15,-18 34-15,0-34 16,18 0-16,-17 17 0,17 0 16,0 18-1,0-35-15,17 0 16,1-1-16,0-17 16,-1 0-16,-17-17 15,18 17-15,-18-18 0</inkml:trace>
  <inkml:trace contextRef="#ctx0" brushRef="#br1" timeOffset="397603.0683">16581 14182 0,'35'0'16,"-18"0"-16,1 0 0,35-18 15,-35 0-15,-1 1 16,1 17-16</inkml:trace>
  <inkml:trace contextRef="#ctx0" brushRef="#br1" timeOffset="397936.7136">16845 13406 0,'18'-18'16,"-1"18"-16,19 0 16,-1-18-16,-17 18 15,-1 0-15,-34 0 16</inkml:trace>
  <inkml:trace contextRef="#ctx0" brushRef="#br1" timeOffset="398071.7492">16845 13441 0,'0'0'16,"18"17"-16,-18 19 0,35 34 16,-17-34-16,-18-1 0,35 0 15,-17-17-15,-1-1 16,1 1-16,0-18 16</inkml:trace>
  <inkml:trace contextRef="#ctx0" brushRef="#br1" timeOffset="398327.1365">17057 13458 0,'17'0'16,"-34"0"-16,52 0 0,-17 0 0,17 18 15,-35 0 1,0 17-1,0-17-15,-18 17 16,1-17-16,17-1 16,-18-17-16,36 18 15,-1-18 1,1 0-16,0-18 16,-1 18-16,1 0 15</inkml:trace>
  <inkml:trace contextRef="#ctx0" brushRef="#br1" timeOffset="398599.2635">17233 13353 0,'0'-18'16,"18"36"-1,-1-1 1,1 19-16,0-19 0,-1 18 16,19 1-16,-36-19 0,35 54 15,-35-53 1,0 35-16,-18-36 16,1 1-16,-1-1 15,0-17-15,1 0 16,17-17-16</inkml:trace>
  <inkml:trace contextRef="#ctx0" brushRef="#br1" timeOffset="398953.9494">17480 13335 0,'0'0'0,"-17"0"0,17-18 32,35 18-32,-18 0 15,1 0-15,0-17 16,-1 17-16,1 0 16,-36 0-1</inkml:trace>
  <inkml:trace contextRef="#ctx0" brushRef="#br1" timeOffset="400049.9358">17163 13335 0,'-18'0'15,"36"18"1,-18-36 15,17 18-15,1 0-1,0 0-15,-1 0 0,18 0 16,-17 0-16,17 0 16,-35-18-1,-17 36 16,17 17-15,0-17-16,0 0 16,17 52-16,-17-52 15,18 52-15,-18-34 16,18 17 0,-18-36-16,0 1 0,0-1 15,-18 1-15,18 0 16,-18-18-16,1 0 15,-1-18 1,0 0 0,1 18-16,17-17 15,0-1 1</inkml:trace>
  <inkml:trace contextRef="#ctx0" brushRef="#br1" timeOffset="400367.0135">17445 13300 0,'0'17'32,"0"19"-17,18-1-15,-18-17 0,0 52 16,17-52 0,-17 17-16,0-17 0,0 17 15,0-17-15,0-1 0,18 1 0,-18 0 16,17-18-1</inkml:trace>
  <inkml:trace contextRef="#ctx0" brushRef="#br1" timeOffset="400617.5867">17568 13370 0,'36'18'16,"-72"-36"-16,89 54 0,-35-36 0,0 17 16,-18 1-16,0 17 15,-18-17-15,0-1 16,-17 19-16,35-19 16,-18 1-16,36-18 15,0 18 1,35-18-16,-36-18 15,1 18-15,-1-18 16</inkml:trace>
  <inkml:trace contextRef="#ctx0" brushRef="#br1" timeOffset="400901.5637">17727 13247 0,'0'0'0,"0"17"0,35-17 16,1 36-1,-1 17-15,-17-18 16,-1 35 0,1-34-16,-18 17 0,0-36 15,-18 1-15,18 0 0,-35-1 16,17 1-1,1-18-15,-1 0 0,0 18 16,18-1 0</inkml:trace>
  <inkml:trace contextRef="#ctx0" brushRef="#br1" timeOffset="401625.1494">17974 13952 0,'18'0'16,"-1"0"-1</inkml:trace>
  <inkml:trace contextRef="#ctx0" brushRef="#br1" timeOffset="401763.2894">18115 13935 0,'18'0'16,"-1"0"-16,-17-18 16</inkml:trace>
  <inkml:trace contextRef="#ctx0" brushRef="#br1" timeOffset="401895.526">18292 13899 0,'0'0'16,"17"0"-16</inkml:trace>
  <inkml:trace contextRef="#ctx0" brushRef="#br1" timeOffset="402019.112">18292 13899 0,'0'0'0,"52"0"16</inkml:trace>
  <inkml:trace contextRef="#ctx0" brushRef="#br1" timeOffset="403041.9689">18909 13212 0,'-18'35'16,"1"-18"-16,17 19 0,0 34 15,0-34-15,0-1 16,0 0-16,0 36 16,17-54-16,-17 1 0,18 0 15,0-18 1</inkml:trace>
  <inkml:trace contextRef="#ctx0" brushRef="#br1" timeOffset="403452.9663">18962 13441 0,'-18'35'15,"18"-17"-15,-17-1 0,17 1 16,0 0-16,17-36 31,-17 0-31,18-17 16,-18 17-1,35-17-15,-17 18 16,17 17 0,-17 0-1,-18 35-15,0-18 16,-18 19 0,18-19-16,-18 1 0,18 0 15,18-36 1,0 18-1,-18-18-15,17 18 16,1 0 0,-18 18 15,0 0-31,0-1 16</inkml:trace>
  <inkml:trace contextRef="#ctx0" brushRef="#br1" timeOffset="403698.4149">19103 13194 0,'0'35'15,"0"-70"-15,18 88 0,-1-18 0,1 18 16,-1-18-16,-17 1 16,18-1-16,-18 35 15,0-52-15,0 17 0,0-17 16,0 0-16,-18-1 16,1 1-16,-1-18 0</inkml:trace>
  <inkml:trace contextRef="#ctx0" brushRef="#br1" timeOffset="404615.2466">14411 13317 0,'0'-17'15,"0"34"-15,18-34 0,-1-1 16,1 18-16,17 0 0,-17 0 15</inkml:trace>
  <inkml:trace contextRef="#ctx0" brushRef="#br1" timeOffset="404870.2684">14340 13458 0,'36'106'0,"-72"-212"16,72 283-16,-19-107 0,-17 19 0,0-1 16,-17 106-16,17-124 15,0 72 1,0-72-16,35 36 16,-17-71-16,35 53 15,-1-52-15,1-1 0,0-17 16,71 17-16,-54-35 15,1 17-15,-1-17 16</inkml:trace>
  <inkml:trace contextRef="#ctx0" brushRef="#br1" timeOffset="405490.3073">19050 13070 0,'0'0'15,"35"0"-15,-17-17 0,0 17 16,17 0 0,-18 0-16,19 0 15,-19 0-15,1 0 16,0 0-16,-1 0 16,-17 17-16,0 19 15,0-19-15,0 36 16,0 53-1,0-35-15,0 17 0,0 18 16,-17 0-16,-1 123 16,0-123-16,1-1 0,-1-16 15,0 69 1,18-52-16,0-53 0,-17-35 16,-1 35-1,1-53-15,-1 17 16,-70-34-16,35-1 15,-18 0-15</inkml:trace>
  <inkml:trace contextRef="#ctx0" brushRef="#br1" timeOffset="405884.2845">15346 12700 0,'0'0'15,"0"53"-15,17 0 0,-17 17 16,0 72-1,0-54-15,0 0 0,0 0 16,0 18-16,0-18 0</inkml:trace>
  <inkml:trace contextRef="#ctx0" brushRef="#br1" timeOffset="406068.3707">15416 14852 0,'0'0'0,"0"159"0,0-89 16,18 71-16,-18-88 16,18-17-16</inkml:trace>
  <inkml:trace contextRef="#ctx0" brushRef="#br1" timeOffset="406328.5652">16792 12788 0,'18'71'16,"-36"-142"-16,36 177 0,-18-53 0,18 88 16,-1-70-1,-17-1-15</inkml:trace>
  <inkml:trace contextRef="#ctx0" brushRef="#br1" timeOffset="406504.4192">17145 14905 0,'35'141'16,"-70"-282"-16,70 335 0,-35-141 15,0-18-15,0-17 16</inkml:trace>
  <inkml:trace contextRef="#ctx0" brushRef="#br1" timeOffset="407045.4553">18362 12788 0,'0'0'0,"18"35"0,-1 18 16,-17 0-16,0 0 15,0-17-15,0 52 16</inkml:trace>
  <inkml:trace contextRef="#ctx0" brushRef="#br1" timeOffset="407219.4166">18362 14623 0,'0'0'16,"18"105"-16,-1-52 0,1-17 15,17 34-15,-17-34 16</inkml:trace>
  <inkml:trace contextRef="#ctx0" brushRef="#br1" timeOffset="407818.9777">19632 13917 0,'18'0'0,"17"0"16,18 18 0,-18-1-16,18-17 0,-18 18 15,18-18-15,18 18 16,-53-18-16,17 0 16</inkml:trace>
  <inkml:trace contextRef="#ctx0" brushRef="#br1" timeOffset="408030.3298">19985 13811 0,'0'0'16,"70"0"-16,-34 0 0,17 0 0,-18 18 16,18-18-16,0 18 0,-18-1 15,0 36 1,-35-18-16,-17 1 0,-19-1 0,1 18 15,-71 35 1,53-53-16,-52 18 16,69-17-16,-34 16 15</inkml:trace>
  <inkml:trace contextRef="#ctx0" brushRef="#br1" timeOffset="409226.6527">18380 13653 0,'-18'17'31,"0"-17"-15,18 18-16,-17-18 16,34 0-1,1 0 1,0 0-16,-1 0 16,19 0-16,-19 0 15,1 17-15,0 36 31,-18-35-31,0 0 0,-18 17 0,18 18 16,0-36 0,-18 1-16,18 17 0,18 1 15,-18-19-15,18 1 16,-1 0-16,1-1 16,-1-17-1,1 0-15,-18 18 0,-18-36 16</inkml:trace>
  <inkml:trace contextRef="#ctx0" brushRef="#br1" timeOffset="409360.231">18433 13970 0,'35'0'15,"-17"0"-15,-1-18 16,18 1-1</inkml:trace>
  <inkml:trace contextRef="#ctx0" brushRef="#br1" timeOffset="409581.5063">18397 13247 0,'0'0'16,"18"0"-16,0 0 16,-1 0-16,1 0 15</inkml:trace>
  <inkml:trace contextRef="#ctx0" brushRef="#br1" timeOffset="409688.3514">18397 13247 0,'18'88'0,"-36"-176"0,54 211 15,-19-52-15,1-54 16,17 19-16,-17-19 16</inkml:trace>
  <inkml:trace contextRef="#ctx0" brushRef="#br1" timeOffset="409933.7796">18538 13335 0,'36'18'16,"-19"-18"-1,-17 17-15,0 19 16,0-19 0,18 1-16,-18-1 15,18-17 1,-1 0-16,-17-17 16</inkml:trace>
  <inkml:trace contextRef="#ctx0" brushRef="#br1" timeOffset="410204.8569">18644 13194 0,'-17'-18'15,"34"18"-15,1 18 32,-18 0-32,18-1 15,-1 18-15,-17 1 16,18-19-16,-18 19 0,18-19 15,-18 1-15,0 0 16,17 17-16,-17-18 16,0 1-16,-17-18 15,-1 0-15,0 0 16,1 0-16,-1 0 16,0 0-1</inkml:trace>
  <inkml:trace contextRef="#ctx0" brushRef="#br1" timeOffset="411122.1809">19579 15416 0,'0'0'0,"-17"0"0,34 0 16,18 0 0,1-17-16,17 17 15,0-18-15,35 0 16,-35 1-16,-18 17 15,18-18-15,-35 18 0,17 0 16</inkml:trace>
  <inkml:trace contextRef="#ctx0" brushRef="#br1" timeOffset="411318.1877">19932 15275 0,'35'0'15,"-35"0"-15,-35 0 0,106 18 0,-19-18 16,37 35-16,-54-17 15,0-1-15,-17 1 16,-1 17-16,-17-17 0,-17 35 16,-1-35-16,-52 17 15,34 0-15,-52-17 16,53-1-16,17-17 16,1 0-16</inkml:trace>
  <inkml:trace contextRef="#ctx0" brushRef="#br0" timeOffset="423051.3508">29034 9102 0,'17'-18'31,"1"18"-15,0 0 0,-1 0-16,1 0 0,52-18 15,-34 18-15,-1 0 16,0-17-16,36-1 15,-18 18 1,-36-18-16,1 18 0,0 0 16,-36 18-1,0 0-15,1-18 16</inkml:trace>
  <inkml:trace contextRef="#ctx0" brushRef="#br0" timeOffset="423313.427">29316 8890 0,'0'0'16,"17"0"-16,19 18 16,-19-1-16,19 1 15,-1 0-15,-17 17 0,17-18 16,-17 1-16,34 0 15,-34-1-15,0 1 0,-1 0 16,-17-1 0,0 1-16,-17 0 0,-1-18 15,0 17-15,-17 19 16,0-19-16,-18 18 16</inkml:trace>
  <inkml:trace contextRef="#ctx0" brushRef="#br2" timeOffset="447570.8676">21361 17074 0,'-18'-17'16,"36"34"15,17 19-16,-17-19-15,-1 19 0,19-1 16,34 35-16,-35-34 16,1-1-16,34 0 15,-35-17-15,1 0 16,-19-18-16,19 17 0,-19-17 16,36-17-16</inkml:trace>
  <inkml:trace contextRef="#ctx0" brushRef="#br2" timeOffset="447792.8241">22154 17127 0,'-35'0'16,"18"18"-16,-1 0 0,-53 35 16,54-18-16,-1 0 15,-35 71 1,53-71-16,-17 36 0,17-18 15,17 53-15,-17-71 16,18 35-16,-1-34 16,1-19-16,17 1 15</inkml:trace>
  <inkml:trace contextRef="#ctx0" brushRef="#br2" timeOffset="448142.7748">21414 16722 0,'17'0'16,"-34"0"-16,52-18 0,-17-17 0,17 17 16,-18-17-16,19 0 0,-1-1 0,-17 1 15,-1 17-15,1-35 16,-18 71 0,18 35-1,-1-18-15,18 53 16,-17-52-16,0-1 15,-1-17-15,19 17 16,-1-17-16,18 17 16,-18-35-16</inkml:trace>
  <inkml:trace contextRef="#ctx0" brushRef="#br2" timeOffset="448494.9104">22507 17251 0,'0'0'16,"18"0"-16,17-18 15,-17 1-15,17-1 0,18 0 16,-18 1-16,1-1 15</inkml:trace>
  <inkml:trace contextRef="#ctx0" brushRef="#br2" timeOffset="448621.8717">22490 17427 0,'53'0'16,"-106"0"-16,141 0 0,-53-17 0,0 17 0,18-18 15,-17 0 1</inkml:trace>
  <inkml:trace contextRef="#ctx0" brushRef="#br2" timeOffset="449346.1515">23583 17286 0,'0'0'0,"0"-18"0,0 1 16,0-1-16,-35 1 15,17 17-15,-17 0 16,-18 17-16,-17 36 16,17 35-1,35-70-15,18 53 16,0-54-16,18 1 15,-1-18-15,1 0 0,17 0 16,0-18-16,36-17 16,-36 0-16,1-18 15,-19 17-15,1 1 16,-18 17-16,17 36 16,1 0-16,-18 17 15,18 0-15,17 89 16,-17-54-16,-1 1 0,1-18 15,-18 53-15,0-71 16,-35 0-16,-36 0 16,36-35-16,-18 0 15,0 0-15,0 0 0,0-17 16,-35-36-16,53 35 16,-1-35-16,36 36 15,0-19-15,18 36 0,17-35 16</inkml:trace>
  <inkml:trace contextRef="#ctx0" brushRef="#br2" timeOffset="449661.3486">24112 16598 0,'0'0'0,"-17"-17"0,-1 17 16,0 17-16,1 18 0,-1 36 16,18 70-16,0-70 15,0 87 1,18-105-16,-1 18 0,1-18 15,17-18-15,18 36 16,-17-54-16,-1 1 0,35 0 16,-52-18-16,17-18 15,-17 0-15</inkml:trace>
  <inkml:trace contextRef="#ctx0" brushRef="#br2" timeOffset="452531.3173">24483 16739 0,'-35'0'0,"17"-17"16,0 17-16,18-18 15,18 18 1,35 0 0,-18-18-16,18 18 15,53-17-15,-53-1 16,0 18-16,0 0 15,-18 18-15,0-1 0,0 36 16,-35-17-16,0 52 16,-17-35-16,-36 70 15,53-88-15,-18 18 16,-17 18-16,35-36 16,18 18-16,-1-35 15,1-1-15,17-17 0,36 0 16,-36-17-16,36 17 15,-54-18 1,1 0-16,-36 18 16,-17 0-16,0-17 15</inkml:trace>
  <inkml:trace contextRef="#ctx0" brushRef="#br2" timeOffset="452688.3152">24624 17057 0,'0'0'0,"35"0"16,18-18-16,0 1 0,53-1 15,-53 0-15,0 1 16,17-19-16,-34 19 16</inkml:trace>
  <inkml:trace contextRef="#ctx0" brushRef="#br2" timeOffset="452970.3367">25118 16510 0,'0'0'0,"0"-18"0,17 18 15,19-35-15,17 17 16,-18 1-16,0 17 16,18-18-1,-35 18-15,-1 0 0</inkml:trace>
  <inkml:trace contextRef="#ctx0" brushRef="#br2" timeOffset="453197.8641">25259 16528 0,'0'0'16,"0"53"-16,0-36 0,0 18 15,-18 18-15,18-17 16,18-19-16,-18 1 16,18 0-16,17-1 15,-18 1-15,19-18 0,-19-18 16,19 1-16,-1-19 16,-17 19-16,-1-1 15</inkml:trace>
  <inkml:trace contextRef="#ctx0" brushRef="#br2" timeOffset="453404.006">25523 16492 0,'-17'36'16,"-1"-19"-16,18 19 16,0-19-16,0 1 15,18-1-15,-1 1 0,1-18 16,0 18-16,-1-18 0,1 0 15,17 0-15,18-18 16,-35 18-16,17-35 16,-35 17-16</inkml:trace>
  <inkml:trace contextRef="#ctx0" brushRef="#br2" timeOffset="453609.3701">25665 16545 0,'0'0'15,"0"36"-15,0-19 0,0 1 0,0 17 16,17-35 0,-17 18-16,18-1 0,0 19 15,-1-19 1,1-17-16,-1 0 15</inkml:trace>
  <inkml:trace contextRef="#ctx0" brushRef="#br2" timeOffset="453971.5792">25770 16369 0,'0'-18'15,"18"18"1,17 0-16,1-17 16,17-1-1,-36 18-15,18 0 16,-17 18-16,-18-1 16,0 36-16,0-18 15,18 1-15,-18 17 0,0-18 16,17 35-1,-17-34-15,18-19 0,0 1 16,-1 17-16,-17-17 16,-17-18-1,-1-18 1,-17 1 0,17 17-16,0-18 0,1 18 15,17 18 1</inkml:trace>
  <inkml:trace contextRef="#ctx0" brushRef="#br2" timeOffset="454339.3803">26176 16210 0,'0'0'16,"-18"35"-16,36 1 0,0-1 0,17 18 15,53 70-15,-52-52 16,34 70-16,-35-70 16,-17 17-16,-18-18 15,0 1-15,0 52 16,-18-87-16,-35 52 16,1-53-16,-37 18 15,36-53-15,18 18 0</inkml:trace>
  <inkml:trace contextRef="#ctx0" brushRef="#br2" timeOffset="454770.2614">26882 16792 0,'0'0'0,"17"0"0,36-17 16,-17-1-16,16 0 15,37 1 1,-36 17-16,-18-18 0,-18 18 16,1 0-16</inkml:trace>
  <inkml:trace contextRef="#ctx0" brushRef="#br2" timeOffset="454861.6186">27129 16898 0,'53'18'15,"-106"-36"-15,158 36 0</inkml:trace>
  <inkml:trace contextRef="#ctx0" brushRef="#br2" timeOffset="455701.1149">27728 16404 0,'0'0'0,"0"18"16,18 141-1,-18-89 1,0 18-16,0 1 0,0-1 16,0 0-16,0-35 0,0 53 15,0-71-15,0 0 16,-18-35-16,18 18 0,0-36 15,0-17 1,-17 17-16,17-35 0,0 18 16,0-18-16,17-70 15,1 52-15,0-88 16,-1 71-16,1-53 16,0 88-16,-1 18 0,36 0 15,0 52 1,-35 1-16,17 35 15,-17 0-15,17 70 16,-18-52-16,19 17 0,-19-17 16,1-1-16,17 71 15,1-106-15,-19 18 16,1-17-16,-18-19 0,18 19 16</inkml:trace>
  <inkml:trace contextRef="#ctx0" brushRef="#br2" timeOffset="455857.264">27834 16880 0,'0'0'16,"71"0"-16,-36 0 0,18-17 15,-18-1-15,0 1 16,54-36-16</inkml:trace>
  <inkml:trace contextRef="#ctx0" brushRef="#br2" timeOffset="456078.3451">28205 16140 0,'0'0'16,"53"0"-16,-18 0 0,35-18 16,-52 18-16,17 0 15,-35-18-15</inkml:trace>
  <inkml:trace contextRef="#ctx0" brushRef="#br2" timeOffset="456257.2312">28293 16210 0,'0'0'16,"17"35"-16,1 1 0,0-19 15,-18 19-15,0-1 16,0-17-16,0-1 15,0 1-15,17-18 16</inkml:trace>
  <inkml:trace contextRef="#ctx0" brushRef="#br2" timeOffset="456469.6862">28504 16210 0,'0'0'0,"-17"35"16,17-17-16,0 0 0,17-1 15,1 1-15,17-18 0,18 0 16,-17 0-16,-1 0 16,-18 0-16,19-18 15,-19 1-15,-17-1 16</inkml:trace>
  <inkml:trace contextRef="#ctx0" brushRef="#br2" timeOffset="456596.367">28663 16298 0,'0'0'16,"18"71"-16,-18-53 15,17-1-15,1-17 0,0 18 16</inkml:trace>
  <inkml:trace contextRef="#ctx0" brushRef="#br2" timeOffset="456930.4301">28751 16051 0,'18'36'15,"0"-36"-15,35 17 16,-18 1-16,35-18 16,-34 0-16,17 0 15,-36 0-15,1 18 16,-18 17 0,0 0-16,-18 53 15,18-35-15,0 0 0,0 0 16,18 0-16,-18-18 0,35 36 15,-35-54-15,18 1 16,-36-18 0,-17-18-1,0 18-15,-36-35 16,36 35-16</inkml:trace>
  <inkml:trace contextRef="#ctx0" brushRef="#br2" timeOffset="457431.8238">28363 16439 0,'0'18'16,"18"-18"0,0 0-16,17 0 15,-17 0-15,-1 0 0,18 0 16,-35-18 0</inkml:trace>
  <inkml:trace contextRef="#ctx0" brushRef="#br0" timeOffset="505373.5241">17657 5168 0,'-18'-17'16,"0"17"-16,18-18 31,0 36-15,36-1-1,-1 18-15,35 1 16,-17-1-16,53 0 16,-53-17-16,35 17 15,-52-17-15,-1 0 16,0-18-16,0 17 15,-17-17-15</inkml:trace>
  <inkml:trace contextRef="#ctx0" brushRef="#br0" timeOffset="505612.0502">18133 5203 0,'0'0'16,"0"18"-16,17 0 15,1-18 1,0 17-16,-1 1 16,1 0-16,17-1 0,1 19 15,-19-19-15,1 36 16,-18-35-16,-35 35 16,-1-18-16,1-17 15,0 17-15,-53 0 16,35 0-16,17 1 0,-17-19 15,0 19-15</inkml:trace>
  <inkml:trace contextRef="#ctx0" brushRef="#br0" timeOffset="508248.0045">19773 5080 0,'0'-18'16,"-17"18"0,-1 0-1,0 18-15,-35 70 16,18-35-16,0 0 16,-36 88-16,36-70 15,-18 17 1,53-53-16,0-17 0,18-18 15,-1 0 1,19-35-16,17-36 16,-18 36-16,18-53 15,-36 52-15,19 19 16,-36-1-16,0 36 16,0 17-16,-18 35 15,0-17-15,-17 53 16,17-71-16,18 1 15,18-19 1,-18 1-16,18-18 0,-1-18 16,1 18-16,17-35 0,1-18 15,-19 36-15,1-1 16,-18 0-16,17 18 16,-17 18-16,0 0 15,18 17-15,-18-18 0,0 19 16,18-1-16,-1 18 15,1-53-15,0 18 0</inkml:trace>
  <inkml:trace contextRef="#ctx0" brushRef="#br0" timeOffset="508910.0148">19015 5009 0,'17'0'31,"54"-17"-15,-36 17-16,18 0 15,-18 17-15,18 19 16,-17-19-16,-36 19 0,0 17 16,0-1-1,-36 1-15,-17 71 16,18-71-16,0 0 0,17 0 16,1 0-16,-1-1 0,18 1 15,18-35-15,34 17 16,-34-35-16,35 0 15,-18 0-15,-17 0 16,35-35 0,-53 17-16,0-17 15</inkml:trace>
  <inkml:trace contextRef="#ctx0" brushRef="#br0" timeOffset="509111.7459">18927 5468 0,'17'0'0,"18"0"16,1-18-16,34 18 15,-34-17-15,-19 17 16,18-18-16,-17 18 0,0 0 15</inkml:trace>
  <inkml:trace contextRef="#ctx0" brushRef="#br0" timeOffset="510106.4918">19967 6985 0,'0'-18'15,"0"36"-15,-17-18 16,-19 71-1,19-36-15,-1 18 16,0 17-16,1-17 0,-19 53 16,19-53-16,17 0 15,17-35-15,1-18 16,0 0-16,-1-18 16,1 0-16,53-70 15,-54 35-15,19-35 16,-19 35-16,1-18 15,-18 36-15,0 18 16,0-1-16,0 36 16,-18 17-16,1 0 15,17 18-15,-18 0 0,18 0 16,0-18-16,0 0 0,18 18 16,-1-35-16,18-18 15,-17-18-15,0 1 16,17-19-16,-17 1 15,-1 0-15,-17-18 0,18 18 16,-18-1-16,18 19 0,-18-19 16,-18 36-16,18 18 15,-18 0-15,1 17 16,17 36 0,0-54-16,0 36 15,17-35-15,19-1 16,-1-34-16,-18 17 15,1-18-15,0-17 0,17-18 16,-35 18-16,18-18 16,-1 35-16,-17 0 15,0 36 1,18 35 0,-18-18-16,18 1 0,-18-19 15,35 36 1,-18-35-16,-17-1 15</inkml:trace>
  <inkml:trace contextRef="#ctx0" brushRef="#br0" timeOffset="510630.1296">19297 7726 0,'0'0'0,"-18"17"15,1 1-15,17-36 16,0 1-16,0-54 16,-18 18-16,18-17 15,0 17-15,-18-18 16,18 1-16,-17-1 0,-1-105 16,18 105-16,0-17 15,18-35-15,-1 70 16,1 17-16,17-16 15,-17 34-15,0 0 16,-1 18-16,19 36 16,-19-1-16,18 71 15,-17-36-15,0 89 16,-1-89 0,1 19-16,0-19 0,-1-17 0,1 18 15,0-36-15,17 36 16,-18-36-16,-17-18 15</inkml:trace>
  <inkml:trace contextRef="#ctx0" brushRef="#br0" timeOffset="510778.5607">19226 7320 0,'18'0'15,"35"0"1,-18-17-16,36-1 16,-36 0-16,0 18 15</inkml:trace>
  <inkml:trace contextRef="#ctx0" brushRef="#br0" timeOffset="512175.3236">24959 5080 0,'0'0'0,"-18"0"16,-17 35-1,17-17-15,1 17 0,-1 0 16,-17 36-16,17-36 16,18-17-16,0 17 15,18-35 1,17 0-1,0-35-15,-17 17 16,0-17-16,-18 17 16,17-17-16,-17 0 15,0 17-15,-17 18 16,-36 0 0,18 18-16,-1 17 15,1 0-15,0 1 0,-18 34 16,35-34-16,36-1 15,-1-18-15,19-17 16,52-17-16,-35-1 16,-18 1-16,18-19 15,-35 19-15,-18-1 16,-18 18-16,0 18 16,-52 35-1,52-18-15,1 18 0,-1 0 16,18-36-16,18 1 15,-1-18-15,36 0 16,-35 0-16,17-35 16,-17 17-16,-1 0 0,1 1 15,-18-19-15,0 19 16,-18-1-16</inkml:trace>
  <inkml:trace contextRef="#ctx0" brushRef="#br0" timeOffset="512682.3357">24253 5503 0,'0'18'0,"0"-36"0,0 18 47,0-35-47,0 17 16,0-34-1,0-1-15,0 17 0,0-17 16,0-52-16,0 52 16,18 0-16,0-53 15,-18 71-15,0-1 0,17 19 16,1 17 0,0 35-1,-18 0-15,17 1 0,1 16 16,0 1-16,-1 53 15,1-53-15,0 0 0,-1 0 16,1 35-16,-1-53 16,1 1-1,-18-19-15,0-34 16</inkml:trace>
  <inkml:trace contextRef="#ctx0" brushRef="#br0" timeOffset="512832.4816">24253 5221 0,'18'18'15,"0"-18"-15,-1 0 0,36 0 16,-35-18-16,35 18 16,-35-18-1,-1 18-15</inkml:trace>
  <inkml:trace contextRef="#ctx0" brushRef="#br0" timeOffset="514300.1237">26053 6509 0,'0'0'0,"-18"0"16,18-18-16,0 0 47,18 18-31,-1 0-16,19-17 15,-19 17-15,1 0 16,35 0-16,-36 0 15,54 0 1,-53 0-16,17 0 0,-17-18 16,34 18-16,-34 0 15,-36 18 17,18-1-32,-17-17 15,17 18-15,0 0 16,0-1-1,-18 1-15,18 0 0,0-1 16,-17 19-16,17 17 16,-18-18-16,0 53 15,1-35-15,-1-18 0,0 36 16,1-36 0,-1 18-16,18-35 15,-18 34-15,18-34 16,-17 17-16,17-17 15,-18 0-15,18 17 16,0-17 0,18-18-1,17 0 1,0 0 0,36 0-1,-36 0-15,53-18 16,-35 18-16,0-18 0,0 18 15,18-17-15,-36-1 16,-17 18-16,-1 0 16,-17 18-16,-17-18 0,-1 17 15,0-17 1,-17 0-16</inkml:trace>
  <inkml:trace contextRef="#ctx0" brushRef="#br0" timeOffset="514756.8186">26035 6826 0,'0'0'0,"-18"0"0,1 0 16,17 18-16,17-18 31,1 0-31,17 0 0,1-18 16,16 18-16,-16-17 0,17 17 16,-18 0-16,18-18 15,-18 18-15,36 0 16,-54 0-16,1 0 0,0 0 15,-18-18 1</inkml:trace>
  <inkml:trace contextRef="#ctx0" brushRef="#br0" timeOffset="515873.0599">25912 6421 0,'-18'17'16,"0"-17"15,36 0 16,0 0-32,-1 0-15,1 0 0,35 0 16,-18 0-16,18 0 16,0 0-16,0 0 0,0 0 15,35-17-15,-53-1 16,36 0-1,-54 18-15,19-17 16,-36-1-16,0 0 31,17 36 16,-17 0-16,-17-1-15,-1 1-16,0 35 16,18-18-1,-17 36-15,-1-36 16,0 53-16,18-35 16,-17-18-16,-1 1 0,18 17 15,-35 35-15,35-53 16,-18 36-1,1-36-15,-1 18 16,18-36-16,0 19 16,0-19-1,-18-17 1,1 0 0,-1 0-1,36 0 32,17-17-31,0 17-16,-17-18 0,17 18 15,-17-18-15,17 18 16,18 0 0,-18 0-16,1 0 0,-1 0 0,0 0 15,18 0 1,-35-17-16,-36 17 31</inkml:trace>
  <inkml:trace contextRef="#ctx0" brushRef="#br0" timeOffset="519599.1376">19826 5309 0,'0'0'0,"0"-17"16,0-1-16</inkml:trace>
  <inkml:trace contextRef="#ctx0" brushRef="#br0" timeOffset="519910.7021">19844 5151 0,'0'-53'16,"-18"35"-1,36 89-15,-36-160 16,0 89-16,1 0 0,-18 18 16,17 0-16,-35 70 15,18-18 1,17 36-16,0-53 15,36 18-15,0-36 16,-1-35-16,19 0 16,-19 0-16,54-53 0,-54 0 15,36-53 1,-35 71-16,-18-53 16,0 53-16,-35-36 15,17 53-15,-35 36 16,18 0-16,0 17 15,-1 18-15,19 0 0,-19 0 16,1 35-16,35-35 16,0-18-16,0-17 15,18-1-15</inkml:trace>
  <inkml:trace contextRef="#ctx0" brushRef="#br0" timeOffset="523682.2506">24924 4198 0,'0'-18'62,"35"-17"-62,-17 0 16,35-71-1,-18 35-15,0 1 0,0-1 16,1-17-16,-19 0 16,19 17-16,-1-17 0,-17 18 0,34-54 15,-34 89-15,0 0 16,17-1-16,-35 19 16,18 17-16,35 0 15,-36 0-15,71 0 16,-52 17-16,17-17 0,0 0 15,17 18-15,36 0 16,-53-1-16,-18-17 16,18 0-16,-18 0 0,36 0 15,-54 0-15,1-17 16,-36 17-16</inkml:trace>
  <inkml:trace contextRef="#ctx0" brushRef="#br0" timeOffset="524037.0354">24853 4039 0,'0'18'15,"18"0"-15,-18-1 0,0 1 16,17 17-1,1-17-15,0 17 16,-1-17-16,1-18 16,17 0-16,-17 0 0,17-36 15,18 19-15,-18-18 0</inkml:trace>
  <inkml:trace contextRef="#ctx0" brushRef="#br0" timeOffset="524481.8169">26494 3140 0,'0'0'0,"17"35"15,-17-17-15,0 17 0,0 0 16,0 0-16,0 18 0,-17 0 16,-1-35-1,18-36 1,0-17-16,0 0 0,0-1 16,0 1-16,18-18 0,-1-53 15,1 54-15,0-54 16,17 70-16,0-34 15,0 52 1,-17 1-16,0-1 0,17 18 16,-17 18-16,-1-1 15,-17 71-15,0-35 16,0 88 0,0-88-16,0 18 0,35 17 15,-17-17 1,0-54-16,-1 1 15</inkml:trace>
  <inkml:trace contextRef="#ctx0" brushRef="#br0" timeOffset="524632.2428">26617 3157 0,'35'0'15,"1"0"-15,-19 0 0,36-17 16</inkml:trace>
  <inkml:trace contextRef="#ctx0" brushRef="#br0" timeOffset="524843.9909">26882 2787 0,'17'-18'15,"1"1"1,0 17-16,35 0 16,-36 0-16,1-18 15,-1 18 1</inkml:trace>
  <inkml:trace contextRef="#ctx0" brushRef="#br0" timeOffset="524988.7903">26917 2805 0,'18'35'16,"-18"-17"-16,17 17 15,-17-18-15,0 1 16,0 0-16,18-1 15,0 1-15</inkml:trace>
  <inkml:trace contextRef="#ctx0" brushRef="#br0" timeOffset="525232.0798">27093 2910 0,'0'18'16,"18"0"-1,0-18 1,17 17-16,-17-17 16,-1 0-16,1-17 0,-1 17 15,1-18 1,-18 0-16,0 1 0,0-1 16,-18-17-1,1 35-15,-1 0 0,1-18 16,-1 18-16</inkml:trace>
  <inkml:trace contextRef="#ctx0" brushRef="#br0" timeOffset="525516.9711">27270 2752 0,'0'0'0,"17"0"0,1 0 0,17-18 15,-17 0 1,0 18-16,-1 0 0,18 0 15,-17 0-15,0 0 16,-1 18-16,-17 0 16,0-1-16,18 19 15,-18-19-15,0 1 0,0 17 16,0-17 0,18-1-16,-18 1 0,0 0 15,-18-18 1,0 0-1,1 0-15,-1-18 16</inkml:trace>
  <inkml:trace contextRef="#ctx0" brushRef="#br0" timeOffset="525723.4834">27781 2928 0,'0'-18'16,"36"18"-16,-19-17 16,18 17-1,-17 0-15,-18 17 16</inkml:trace>
  <inkml:trace contextRef="#ctx0" brushRef="#br0" timeOffset="525829.4832">27728 3104 0,'18'18'15,"-36"-36"-15,54 54 0,-19-36 16,36 0-16,-18-18 16,1 18-16,-19 0 0,19-18 15</inkml:trace>
  <inkml:trace contextRef="#ctx0" brushRef="#br0" timeOffset="526189.8443">28169 2787 0,'18'0'16,"0"35"-1,17-17-15,35 35 16,-34-18-1,17 0-15,-18 1 0,53 34 16,-35-52-16,-18 17 16,18-17-16,-18-1 0,18 19 15,-35-36-15,-18 17 16,18-17-16,-18-17 16</inkml:trace>
  <inkml:trace contextRef="#ctx0" brushRef="#br0" timeOffset="526408.2827">28787 2769 0,'0'0'0,"-36"18"15,-17 35 1,18 0-16,0 0 0,-18 17 15,18 1-15,-53 88 16,52-107-16,1 1 0,0 36 16,17-72-16,18 1 15</inkml:trace>
  <inkml:trace contextRef="#ctx0" brushRef="#br0" timeOffset="561645.0795">30074 9948 0,'0'0'0,"0"-17"16,0-1-16,0 0 15,18 18-15,0 0 32,-18 18-32,17 0 15,-17-1-15,0 19 0,0 52 16,18 53 0,-18-71-16,0 19 0,0 69 15,0-69-15,0-1 16,0 0-16,0 0 15,18 0-15,-18 124 16,0-106-16,0 141 16,0-141-16,-18 0 0,18 17 15,0-35-15,0 18 0,0 0 16,0-18-16,0 18 0,0 0 16,-18 0-16,18-1 15,0 1-15,-17 106 16,17-106-16,0 17 0,-18 1 15,18 123 1,0-142-16,0 125 0,0-142 16,0 124-1,0-124-15,0 123 16,0-122-16,0 105 16,0-106-16,0 0 15,0 0-15,0 0 0,0 71 16,0-71-16,0 1 15,0-1-15,0-18 0,-18 19 16,1 87-16,17-106 16,0 19-16,-18 69 15,18-69-15,0-19 0,18 71 16,-1-88-16,1 35 16,0-52-1,-18 17-15,17-18 16,-17-17-16,-17-18 31,-1-36-15,18 19-16</inkml:trace>
  <inkml:trace contextRef="#ctx0" brushRef="#br0" timeOffset="561959.4202">29880 16598 0,'0'0'16,"18"88"-16,0-52 0,-1 52 15,1-35-15,-18 0 16,17 0-16,-17-18 0,18 35 15,0-52 1,-1 0-16,1-18 16,0 0-16,17-36 15,-17 19-15,-1-18 16,19-18-16,-36 17 16,17 1-16,-17 0 15,0-18-15,0 0 0</inkml:trace>
  <inkml:trace contextRef="#ctx0" brushRef="#br0" timeOffset="562653.9133">29757 10389 0,'0'0'0,"0"-17"31,35-19-31,-17 1 16,-1 0-16,54-53 15,-36 35-15,0 0 0,1 0 16,-19 18-16,19-18 0,-19 35 16,1-17-16,0 17 15,17 18-15,-17 35 16,17 54-16,0-36 15,0 52-15,-17-69 16,35 52 0,-35-53-16,-1 0 15</inkml:trace>
  <inkml:trace contextRef="#ctx0" brushRef="#br0" timeOffset="564033.5744">31044 10495 0,'0'0'16,"0"-88"-16,0 70 0,0-17 15,-35 0-15,18 35 16,-1 17 0,0 19-16,18 52 15,-17-18-15,17 1 16,0 52-16,17 19 15,-17-90-15,0 1 16,-17 18 0,-1-53-16,18-1 0,-53-17 15,35-17-15,-17-1 16,18 0-16,-19-17 0,19 17 16,-1-35-16,18 36 15,53-1 1,-18 1-16,0 17 0,18 0 0,53 0 15,-35 0 1,-18 0-16,-18 0 0,35 0 16,-52 0-16,0 0 15,-36 0 1,-17 0 0,17 0-16,-17 0 0,17 0 15,1 17-15,-1-17 16,0 0-16,18 18 0,0-1 15,0 1-15,18 17 16,0-17-16,17 17 16,18 1-16,-18-19 15,-17 1-15,-1-18 16,1 0-16,0 18 16,-18-36-1,0 0 1,0 1-16,-18-1 0,18 0 15,-18 1-15,18-1 16,-17 18-16,17-18 16,17 1 31,19-1-47,17 0 15,-36 18-15,1 0 16,-36 0-1,1 18 1,-1 0-16,0-1 16,18 1-16,18 0 15</inkml:trace>
  <inkml:trace contextRef="#ctx0" brushRef="#br0" timeOffset="564311.4127">31485 11060 0,'0'17'16,"0"-34"15,0-19-31,0 19 16,0-1-16,-17 0 0,17-17 15,0 0-15,0 0 16,17 17-16,36-17 16,-17 35-1,17 17-15,-36 1 16,18 0-16,-17 17 16</inkml:trace>
  <inkml:trace contextRef="#ctx0" brushRef="#br0" timeOffset="565402.1567">32209 11077 0,'0'-17'16,"17"-19"-1,1 1-15,17-36 16,-17 36-16,-1-53 15,1 35-15,-18 0 16,18 0-16,-18 18 0,0-18 16,-36-35-16,19 53 15,-18-1-15,17 36 16,0 18-16,1 0 0,-1 87 16,18-34-16,18 52 15,-1-52 1,1-18-16,17 0 15,0 0-15,1-18 0,34 18 16,-52-35-16,52-18 16,-52 0-16,0-18 15</inkml:trace>
  <inkml:trace contextRef="#ctx0" brushRef="#br0" timeOffset="565584.2376">32614 10795 0,'0'0'16,"18"0"-16,-18 18 0,18-18 0,17 0 16,-17 17-1</inkml:trace>
  <inkml:trace contextRef="#ctx0" brushRef="#br0" timeOffset="565690.304">32685 10971 0,'53'0'16,"0"0"-16,-36 0 16,19 0-16</inkml:trace>
  <inkml:trace contextRef="#ctx0" brushRef="#br0" timeOffset="566363.7596">32985 10583 0,'17'36'47,"-17"17"-31,0-18-16,18 53 0,-18-53 16,0 53-1,18-52-15,-18 17 16,0-18-16,0-17 0,0-1 15</inkml:trace>
  <inkml:trace contextRef="#ctx0" brushRef="#br0" timeOffset="566524.7289">33161 10989 0,'0'0'0,"18"0"16,-1 0 0</inkml:trace>
  <inkml:trace contextRef="#ctx0" brushRef="#br0" timeOffset="566652.7539">33302 10989 0,'18'0'16</inkml:trace>
  <inkml:trace contextRef="#ctx0" brushRef="#br0" timeOffset="566774.3209">33390 10971 0</inkml:trace>
  <inkml:trace contextRef="#ctx0" brushRef="#br0" timeOffset="567164.1022">33496 10636 0,'18'0'16,"-18"18"0,0 0-16,0 17 15,0-18-15,0 36 16,18-35 0,-18 0-16,17-1 0,1 1 15,-1 0-15,1-1 16,0-17-16,-1 0 0,1 0 15,0-17-15,-1 17 16,1-18 0</inkml:trace>
  <inkml:trace contextRef="#ctx0" brushRef="#br0" timeOffset="567420.5867">33673 10724 0,'-18'0'0,"18"18"0,18-36 0,-36 71 15,0-17-15,18-1 0,0 0 16,0 0-16,0 18 16,0-17-16,0 17 0,0 17 15,0-35-15,0 1 16</inkml:trace>
  <inkml:trace contextRef="#ctx0" brushRef="#br0" timeOffset="572597.6176">29051 9754 0,'-17'0'16,"-1"18"-1,36-36 17,-1 1-17,1 17 1,0-18-16,-1 18 16,1 0-16,-1 0 15,36 0-15,-35 0 16,35 18-16,-18-18 15,-17 0 1,17 0-16,0 17 0,-17-17 16,0 0-16,-1 18 15,-17 0-15,0-1 16,-17 36 0,-1-18-16,0 71 15,18-35-15,-17 88 16,-1-54-16,18 107 15,0-106-15,-18 0 16,18 105 0,0-105-16,0-18 0,0 1 15,0-1-15,-17 0 0,17 71 16,0-89-16,-18 19 16,18 52-16,0-71 15,0 36 1,0-53-16,0 0 15,0-36-15,0 19 16,0-19 0,-35-17-1,0 0-15,-36 0 16,36-17-16,-18 17 0,-35 0 16,35 0-1,0 17-15,-35 1 16,52 0-16</inkml:trace>
  <inkml:trace contextRef="#ctx0" brushRef="#br0" timeOffset="573465.0254">28928 12876 0,'35'0'16,"-17"0"-16,52-17 15,-34 17-15,34 0 16,-17 0-16,-18 0 16,1 0-16,16 0 0,1 17 15,-35-17-15,0 18 16,-1 0-16,-17-1 0,18 54 16,-18-18-1,-18 17-15,1 89 16,17-53-16,-18 70 15,18-70-15,0 71 16,18-89-16,-18 53 16,0-71-16,17-17 15,-17 0-15,0 0 0,0 35 16,0-35-16,-17 35 16,-1-52-16,0 34 15,1-52-15,-1 17 16,-17-17-1,0-18-15,17 0 0,-17 0 16,-18-18 0,17 1-16,1 17 0,0 0 15,0-18-15,-1 18 0,-17 18 16,18-1-16,0-17 16,17 18-16,1 17 15,-1-35-15,18 35 0</inkml:trace>
  <inkml:trace contextRef="#ctx0" brushRef="#br0" timeOffset="575463.6475">29069 15857 0,'-18'-17'15,"1"17"-15,34 0 16,54-18 0,-36 18-1,18-18-15,35 1 16,-53 17-16,1 0 0,-1 0 16,-35 17-1,0 1-15,18 35 16,-18 0-16,-18 0 15,18 17-15,0 1 0,-18 70 16,18-70-16,0 123 16,0-89-16,0 1 15,0 0-15,0 0 0,18-18 16,-18 0-16,18-17 0,17 52 16,-17-70-16,17 71 15,-17-71-15,-18 53 16,17-54-1,-17-16-15,-17-1 0,-1 0 16,-17 18-16,-1-35 16,1-1-16,-53 1 15,35-18-15,0 0 0,-70-18 16,70 1 0,-18 17-16,1-18 15,17 18-15,0 0 0,0 18 0</inkml:trace>
  <inkml:trace contextRef="#ctx0" brushRef="#br0" timeOffset="577047.1823">30780 11624 0,'53'0'16,"0"0"-16,105 0 16,-69 0-16,140-18 15,-123 18-15,-18-17 0,-17 17 16</inkml:trace>
  <inkml:trace contextRef="#ctx0" brushRef="#br0" timeOffset="596280.1294">4110 10372 0,'-18'0'0,"1"0"15,-1 0 1,18 17-16,-18-17 16,36 0-1,17-17 1,1-19 0,16 19-16,1-19 0,36-16 15,-37 34-15,1 0 16,-17 1-16,-1-1 0,-17 18 15,17-18-15,-18 18 0,1-35 16,-18 17 0,-18 18-1</inkml:trace>
  <inkml:trace contextRef="#ctx0" brushRef="#br0" timeOffset="596533.5728">4498 9984 0,'18'-18'16,"-1"18"-16,1 0 16,35-18-16,-18 18 15,-17-17-15,17 17 16,0-18-16,-17 18 0,35 0 16,-36 18-16,1-1 15,-18 1-15,0 17 16,-18 1-16,-17 52 15,0-53-15,17 0 0,-17 1 16,17-19-16,1 18 16,17-17-16</inkml:trace>
  <inkml:trace contextRef="#ctx0" brushRef="#br0" timeOffset="597617.1995">6950 10425 0,'-18'0'16,"36"0"-16,-54 17 0,54 1 31,17-36-31,-17 18 16,17-17-16,36-36 15,-36 17-15,36-17 16,-54 36-16,19-1 15,-36 1-15,17-1 16</inkml:trace>
  <inkml:trace contextRef="#ctx0" brushRef="#br0" timeOffset="597828.2892">7126 10178 0,'18'0'0,"17"-36"15,0 19-15,36-1 16,-36 0-16,89 1 15,-89 17-15,35 17 16,-70 19 0,18 17-16,-36 0 0,-17-1 15,-35 54 1,34-70-16,-17 52 16,36-71-16,17 1 0,0 0 15</inkml:trace>
  <inkml:trace contextRef="#ctx0" brushRef="#br0" timeOffset="598451.0427">11853 8590 0,'36'18'15,"17"52"-15,-18-34 16,53 34-16,-35-17 16,0-18-16,-18 1 0,18-19 15,18 36-15,-36-35 16,-17-1-16,-18 1 16,0-36-1</inkml:trace>
  <inkml:trace contextRef="#ctx0" brushRef="#br0" timeOffset="598724.7088">11959 8996 0,'0'0'0,"18"0"0,-1-53 15,-17 18-15,0-1 16,-17-52-16,-1 53 15,18-18-15,-53-18 16,36 36-16,-36-35 16,53 52-16,-18-17 15,36 52 1,52 1 0,-17 0-16,0-1 0,18-17 15,34 18-15,1 0 16</inkml:trace>
  <inkml:trace contextRef="#ctx0" brushRef="#br0" timeOffset="599269.045">14464 7849 0,'0'0'16,"-18"0"-16,36 0 16,0 36-1,17-19-15,0 19 16,36 34-16,-36-17 16,0-18-16,0 18 0,54 18 15,-54-36-15,53 18 16,-53-35-16,-17-1 15,35 1 1,-35-18-16,-1 0 0</inkml:trace>
  <inkml:trace contextRef="#ctx0" brushRef="#br0" timeOffset="599563.9113">14482 8467 0,'0'0'0,"-18"-36"16,18 19-16,18-19 0,-18-16 0,0-54 15,0 53 1,0 0-16,0-18 0,0 1 16,-36-54-16,36 71 15,-17 18-15,17 17 0,0 1 16,0-1-1,17 18-15,19 18 0,-1 17 16,53 0-16,-35-17 16,17 0-16,36-1 15,-70-17-15,17 0 0,17 0 16,-35 0-16,-17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3CFBD-A0B2-914A-B6DF-83265E1C516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8DF34-4496-CB46-BE7F-8D7CEAD0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DF34-4496-CB46-BE7F-8D7CEAD06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2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defRPr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defRPr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defRPr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defRPr>
                <a:latin typeface="Century Schoolbook" charset="0"/>
                <a:ea typeface="Century Schoolbook" charset="0"/>
                <a:cs typeface="Century School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4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1490-AEAF-A24E-BECA-71584D42C083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A42C-3A31-A747-AB30-E3C930FF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50.png"/><Relationship Id="rId19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5022" y="3848298"/>
            <a:ext cx="50476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Deep L-layer</a:t>
            </a:r>
          </a:p>
          <a:p>
            <a:pPr algn="ctr"/>
            <a:r>
              <a:rPr lang="en-US" sz="60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158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deep neural network?</a:t>
            </a:r>
          </a:p>
        </p:txBody>
      </p:sp>
      <p:cxnSp>
        <p:nvCxnSpPr>
          <p:cNvPr id="10" name="Straight Arrow Connector 9"/>
          <p:cNvCxnSpPr>
            <a:stCxn id="7" idx="3"/>
            <a:endCxn id="13" idx="2"/>
          </p:cNvCxnSpPr>
          <p:nvPr/>
        </p:nvCxnSpPr>
        <p:spPr>
          <a:xfrm flipV="1">
            <a:off x="1445461" y="2088075"/>
            <a:ext cx="1152546" cy="51368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824650" y="1379311"/>
            <a:ext cx="3576782" cy="2216293"/>
            <a:chOff x="675563" y="1411555"/>
            <a:chExt cx="3576782" cy="2774628"/>
          </a:xfrm>
        </p:grpSpPr>
        <p:grpSp>
          <p:nvGrpSpPr>
            <p:cNvPr id="263" name="Group 262"/>
            <p:cNvGrpSpPr/>
            <p:nvPr/>
          </p:nvGrpSpPr>
          <p:grpSpPr>
            <a:xfrm>
              <a:off x="675563" y="1411555"/>
              <a:ext cx="3330678" cy="1792026"/>
              <a:chOff x="712633" y="1832553"/>
              <a:chExt cx="3330678" cy="1792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12633" y="1832553"/>
                    <a:ext cx="61253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633" y="1832553"/>
                    <a:ext cx="612539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12633" y="2466956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633" y="2466956"/>
                    <a:ext cx="620811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12633" y="3101359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633" y="3101359"/>
                    <a:ext cx="620811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0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 flipV="1">
                <a:off x="2752630" y="2715493"/>
                <a:ext cx="881706" cy="4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634335" y="2457318"/>
                    <a:ext cx="408976" cy="5163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4335" y="2457318"/>
                    <a:ext cx="408976" cy="51634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/>
              <p:cNvSpPr/>
              <p:nvPr/>
            </p:nvSpPr>
            <p:spPr>
              <a:xfrm>
                <a:off x="2485990" y="2582710"/>
                <a:ext cx="266640" cy="27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56" name="Straight Arrow Connector 255"/>
              <p:cNvCxnSpPr>
                <a:stCxn id="6" idx="3"/>
                <a:endCxn id="13" idx="2"/>
              </p:cNvCxnSpPr>
              <p:nvPr/>
            </p:nvCxnSpPr>
            <p:spPr>
              <a:xfrm flipV="1">
                <a:off x="1333444" y="2719870"/>
                <a:ext cx="1152546" cy="8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stCxn id="5" idx="3"/>
                <a:endCxn id="13" idx="2"/>
              </p:cNvCxnSpPr>
              <p:nvPr/>
            </p:nvCxnSpPr>
            <p:spPr>
              <a:xfrm>
                <a:off x="1325172" y="2094163"/>
                <a:ext cx="1160818" cy="6257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TextBox 263"/>
            <p:cNvSpPr txBox="1"/>
            <p:nvPr/>
          </p:nvSpPr>
          <p:spPr>
            <a:xfrm>
              <a:off x="811033" y="3531152"/>
              <a:ext cx="3441312" cy="655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logistic regression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7072717" y="1411555"/>
            <a:ext cx="3330678" cy="2078762"/>
            <a:chOff x="7072717" y="1411555"/>
            <a:chExt cx="3330678" cy="2602450"/>
          </a:xfrm>
        </p:grpSpPr>
        <p:grpSp>
          <p:nvGrpSpPr>
            <p:cNvPr id="265" name="Group 264"/>
            <p:cNvGrpSpPr/>
            <p:nvPr/>
          </p:nvGrpSpPr>
          <p:grpSpPr>
            <a:xfrm>
              <a:off x="7072717" y="1411555"/>
              <a:ext cx="3330678" cy="1891271"/>
              <a:chOff x="-12232" y="3668255"/>
              <a:chExt cx="3365030" cy="21636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-12232" y="3668255"/>
                    <a:ext cx="63954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232" y="3668255"/>
                    <a:ext cx="639544" cy="5232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-12232" y="4501371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232" y="4501371"/>
                    <a:ext cx="620811" cy="5232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-12232" y="530866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232" y="5308663"/>
                    <a:ext cx="620811" cy="5232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Arrow Connector 268"/>
              <p:cNvCxnSpPr/>
              <p:nvPr/>
            </p:nvCxnSpPr>
            <p:spPr>
              <a:xfrm flipV="1">
                <a:off x="1448781" y="4758446"/>
                <a:ext cx="705935" cy="797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1448781" y="4758446"/>
                <a:ext cx="705935" cy="45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2431211" y="4758446"/>
                <a:ext cx="619597" cy="2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172285" y="3792704"/>
                <a:ext cx="276495" cy="3554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73" name="Straight Arrow Connector 272"/>
              <p:cNvCxnSpPr/>
              <p:nvPr/>
            </p:nvCxnSpPr>
            <p:spPr>
              <a:xfrm>
                <a:off x="1448780" y="3970438"/>
                <a:ext cx="705936" cy="788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3050807" y="4545269"/>
                    <a:ext cx="301991" cy="430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0807" y="4545269"/>
                    <a:ext cx="301991" cy="43088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5" name="Oval 274"/>
              <p:cNvSpPr/>
              <p:nvPr/>
            </p:nvSpPr>
            <p:spPr>
              <a:xfrm>
                <a:off x="1172286" y="4585246"/>
                <a:ext cx="276495" cy="3554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172286" y="5377790"/>
                <a:ext cx="276495" cy="3554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2154716" y="4580712"/>
                <a:ext cx="276495" cy="3554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608579" y="4762981"/>
                <a:ext cx="563706" cy="8072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 flipV="1">
                <a:off x="608579" y="5555524"/>
                <a:ext cx="563707" cy="14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V="1">
                <a:off x="608579" y="3970438"/>
                <a:ext cx="563705" cy="15998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608579" y="4762981"/>
                <a:ext cx="5637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V="1">
                <a:off x="608579" y="3970438"/>
                <a:ext cx="563705" cy="792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>
                <a:off x="608579" y="4762981"/>
                <a:ext cx="563706" cy="792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/>
              <p:nvPr/>
            </p:nvCxnSpPr>
            <p:spPr>
              <a:xfrm>
                <a:off x="627312" y="3929865"/>
                <a:ext cx="544973" cy="405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>
                <a:off x="627312" y="3929865"/>
                <a:ext cx="544974" cy="833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627312" y="3929865"/>
                <a:ext cx="544974" cy="16256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TextBox 286"/>
            <p:cNvSpPr txBox="1"/>
            <p:nvPr/>
          </p:nvSpPr>
          <p:spPr>
            <a:xfrm>
              <a:off x="7580806" y="3490785"/>
              <a:ext cx="25747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1 hidden layer</a:t>
              </a: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824650" y="4180634"/>
            <a:ext cx="4245736" cy="2354468"/>
            <a:chOff x="824650" y="4139782"/>
            <a:chExt cx="4245736" cy="2354468"/>
          </a:xfrm>
        </p:grpSpPr>
        <p:sp>
          <p:nvSpPr>
            <p:cNvPr id="293" name="TextBox 292"/>
            <p:cNvSpPr txBox="1"/>
            <p:nvPr/>
          </p:nvSpPr>
          <p:spPr>
            <a:xfrm>
              <a:off x="956241" y="5971030"/>
              <a:ext cx="27414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2 hidden layers</a:t>
              </a:r>
            </a:p>
          </p:txBody>
        </p:sp>
        <p:cxnSp>
          <p:nvCxnSpPr>
            <p:cNvPr id="329" name="Straight Arrow Connector 328"/>
            <p:cNvCxnSpPr>
              <a:stCxn id="300" idx="6"/>
              <a:endCxn id="316" idx="2"/>
            </p:cNvCxnSpPr>
            <p:nvPr/>
          </p:nvCxnSpPr>
          <p:spPr>
            <a:xfrm>
              <a:off x="2270744" y="4784360"/>
              <a:ext cx="635149" cy="260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endCxn id="303" idx="2"/>
            </p:cNvCxnSpPr>
            <p:nvPr/>
          </p:nvCxnSpPr>
          <p:spPr>
            <a:xfrm>
              <a:off x="1457665" y="4363296"/>
              <a:ext cx="539408" cy="941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94" idx="3"/>
              <a:endCxn id="300" idx="2"/>
            </p:cNvCxnSpPr>
            <p:nvPr/>
          </p:nvCxnSpPr>
          <p:spPr>
            <a:xfrm>
              <a:off x="1457665" y="4363296"/>
              <a:ext cx="539407" cy="4210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293"/>
                <p:cNvSpPr txBox="1"/>
                <p:nvPr/>
              </p:nvSpPr>
              <p:spPr>
                <a:xfrm>
                  <a:off x="824650" y="4180634"/>
                  <a:ext cx="633015" cy="365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4" name="TextBox 2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0" y="4180634"/>
                  <a:ext cx="633015" cy="3653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294"/>
                <p:cNvSpPr txBox="1"/>
                <p:nvPr/>
              </p:nvSpPr>
              <p:spPr>
                <a:xfrm>
                  <a:off x="824650" y="4753318"/>
                  <a:ext cx="614473" cy="365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5" name="TextBox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0" y="4753318"/>
                  <a:ext cx="614473" cy="36532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/>
                <p:cNvSpPr txBox="1"/>
                <p:nvPr/>
              </p:nvSpPr>
              <p:spPr>
                <a:xfrm>
                  <a:off x="824650" y="5326003"/>
                  <a:ext cx="614473" cy="365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6" name="TextBox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0" y="5326003"/>
                  <a:ext cx="614473" cy="36532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" name="Straight Arrow Connector 296"/>
            <p:cNvCxnSpPr>
              <a:stCxn id="304" idx="6"/>
              <a:endCxn id="315" idx="2"/>
            </p:cNvCxnSpPr>
            <p:nvPr/>
          </p:nvCxnSpPr>
          <p:spPr>
            <a:xfrm flipV="1">
              <a:off x="2270745" y="4524120"/>
              <a:ext cx="635148" cy="13011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303" idx="6"/>
              <a:endCxn id="315" idx="2"/>
            </p:cNvCxnSpPr>
            <p:nvPr/>
          </p:nvCxnSpPr>
          <p:spPr>
            <a:xfrm flipV="1">
              <a:off x="2270745" y="4524120"/>
              <a:ext cx="635148" cy="780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94" idx="3"/>
              <a:endCxn id="304" idx="2"/>
            </p:cNvCxnSpPr>
            <p:nvPr/>
          </p:nvCxnSpPr>
          <p:spPr>
            <a:xfrm>
              <a:off x="1457665" y="4363296"/>
              <a:ext cx="539408" cy="14620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1997072" y="4660262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1" name="Straight Arrow Connector 300"/>
            <p:cNvCxnSpPr>
              <a:stCxn id="300" idx="6"/>
              <a:endCxn id="315" idx="2"/>
            </p:cNvCxnSpPr>
            <p:nvPr/>
          </p:nvCxnSpPr>
          <p:spPr>
            <a:xfrm flipV="1">
              <a:off x="2270744" y="4524120"/>
              <a:ext cx="635149" cy="260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/>
            <p:cNvSpPr/>
            <p:nvPr/>
          </p:nvSpPr>
          <p:spPr>
            <a:xfrm>
              <a:off x="1997073" y="5180742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997073" y="5701220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6" name="Straight Arrow Connector 305"/>
            <p:cNvCxnSpPr>
              <a:endCxn id="300" idx="2"/>
            </p:cNvCxnSpPr>
            <p:nvPr/>
          </p:nvCxnSpPr>
          <p:spPr>
            <a:xfrm flipV="1">
              <a:off x="1439123" y="4784360"/>
              <a:ext cx="557949" cy="7243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endCxn id="303" idx="2"/>
            </p:cNvCxnSpPr>
            <p:nvPr/>
          </p:nvCxnSpPr>
          <p:spPr>
            <a:xfrm flipV="1">
              <a:off x="1439123" y="5304840"/>
              <a:ext cx="557950" cy="20382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endCxn id="318" idx="2"/>
            </p:cNvCxnSpPr>
            <p:nvPr/>
          </p:nvCxnSpPr>
          <p:spPr>
            <a:xfrm flipV="1">
              <a:off x="1439123" y="4263880"/>
              <a:ext cx="557947" cy="12447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endCxn id="300" idx="2"/>
            </p:cNvCxnSpPr>
            <p:nvPr/>
          </p:nvCxnSpPr>
          <p:spPr>
            <a:xfrm flipV="1">
              <a:off x="1439123" y="4784360"/>
              <a:ext cx="557949" cy="1606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endCxn id="318" idx="2"/>
            </p:cNvCxnSpPr>
            <p:nvPr/>
          </p:nvCxnSpPr>
          <p:spPr>
            <a:xfrm flipV="1">
              <a:off x="1439123" y="4263880"/>
              <a:ext cx="557947" cy="6811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endCxn id="303" idx="2"/>
            </p:cNvCxnSpPr>
            <p:nvPr/>
          </p:nvCxnSpPr>
          <p:spPr>
            <a:xfrm>
              <a:off x="1439123" y="4944996"/>
              <a:ext cx="557950" cy="3598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endCxn id="318" idx="2"/>
            </p:cNvCxnSpPr>
            <p:nvPr/>
          </p:nvCxnSpPr>
          <p:spPr>
            <a:xfrm flipV="1">
              <a:off x="1457665" y="4263880"/>
              <a:ext cx="539405" cy="994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>
              <a:off x="2905893" y="4400022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6" name="Oval 315"/>
            <p:cNvSpPr/>
            <p:nvPr/>
          </p:nvSpPr>
          <p:spPr>
            <a:xfrm>
              <a:off x="2905893" y="4920502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7" name="Oval 316"/>
            <p:cNvSpPr/>
            <p:nvPr/>
          </p:nvSpPr>
          <p:spPr>
            <a:xfrm>
              <a:off x="2905894" y="5440982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8" name="Oval 317"/>
            <p:cNvSpPr/>
            <p:nvPr/>
          </p:nvSpPr>
          <p:spPr>
            <a:xfrm>
              <a:off x="1997070" y="4139782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30" name="Straight Arrow Connector 329"/>
            <p:cNvCxnSpPr>
              <a:stCxn id="304" idx="6"/>
              <a:endCxn id="316" idx="2"/>
            </p:cNvCxnSpPr>
            <p:nvPr/>
          </p:nvCxnSpPr>
          <p:spPr>
            <a:xfrm flipV="1">
              <a:off x="2270745" y="5044600"/>
              <a:ext cx="635148" cy="7807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295" idx="3"/>
              <a:endCxn id="304" idx="2"/>
            </p:cNvCxnSpPr>
            <p:nvPr/>
          </p:nvCxnSpPr>
          <p:spPr>
            <a:xfrm>
              <a:off x="1439123" y="4935980"/>
              <a:ext cx="557950" cy="8893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96" idx="3"/>
              <a:endCxn id="304" idx="2"/>
            </p:cNvCxnSpPr>
            <p:nvPr/>
          </p:nvCxnSpPr>
          <p:spPr>
            <a:xfrm>
              <a:off x="1439123" y="5508665"/>
              <a:ext cx="557950" cy="3166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318" idx="6"/>
              <a:endCxn id="315" idx="2"/>
            </p:cNvCxnSpPr>
            <p:nvPr/>
          </p:nvCxnSpPr>
          <p:spPr>
            <a:xfrm>
              <a:off x="2270742" y="4263880"/>
              <a:ext cx="635151" cy="260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318" idx="6"/>
              <a:endCxn id="316" idx="2"/>
            </p:cNvCxnSpPr>
            <p:nvPr/>
          </p:nvCxnSpPr>
          <p:spPr>
            <a:xfrm>
              <a:off x="2270742" y="4263880"/>
              <a:ext cx="635151" cy="780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304" idx="6"/>
              <a:endCxn id="317" idx="2"/>
            </p:cNvCxnSpPr>
            <p:nvPr/>
          </p:nvCxnSpPr>
          <p:spPr>
            <a:xfrm flipV="1">
              <a:off x="2270745" y="5565080"/>
              <a:ext cx="635149" cy="2602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03" idx="6"/>
              <a:endCxn id="316" idx="2"/>
            </p:cNvCxnSpPr>
            <p:nvPr/>
          </p:nvCxnSpPr>
          <p:spPr>
            <a:xfrm flipV="1">
              <a:off x="2270745" y="5044600"/>
              <a:ext cx="635148" cy="260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03" idx="6"/>
              <a:endCxn id="317" idx="2"/>
            </p:cNvCxnSpPr>
            <p:nvPr/>
          </p:nvCxnSpPr>
          <p:spPr>
            <a:xfrm>
              <a:off x="2270745" y="5304840"/>
              <a:ext cx="635149" cy="260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00" idx="6"/>
              <a:endCxn id="317" idx="2"/>
            </p:cNvCxnSpPr>
            <p:nvPr/>
          </p:nvCxnSpPr>
          <p:spPr>
            <a:xfrm>
              <a:off x="2270744" y="4784360"/>
              <a:ext cx="635150" cy="780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18" idx="6"/>
              <a:endCxn id="317" idx="2"/>
            </p:cNvCxnSpPr>
            <p:nvPr/>
          </p:nvCxnSpPr>
          <p:spPr>
            <a:xfrm>
              <a:off x="2270742" y="4263880"/>
              <a:ext cx="635152" cy="13012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316" idx="6"/>
              <a:endCxn id="596" idx="2"/>
            </p:cNvCxnSpPr>
            <p:nvPr/>
          </p:nvCxnSpPr>
          <p:spPr>
            <a:xfrm>
              <a:off x="3179565" y="5044600"/>
              <a:ext cx="622188" cy="40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17" idx="6"/>
              <a:endCxn id="596" idx="2"/>
            </p:cNvCxnSpPr>
            <p:nvPr/>
          </p:nvCxnSpPr>
          <p:spPr>
            <a:xfrm flipV="1">
              <a:off x="3179566" y="5048651"/>
              <a:ext cx="622187" cy="5164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15" idx="6"/>
              <a:endCxn id="596" idx="2"/>
            </p:cNvCxnSpPr>
            <p:nvPr/>
          </p:nvCxnSpPr>
          <p:spPr>
            <a:xfrm>
              <a:off x="3179565" y="4524120"/>
              <a:ext cx="622188" cy="5245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Oval 595"/>
            <p:cNvSpPr/>
            <p:nvPr/>
          </p:nvSpPr>
          <p:spPr>
            <a:xfrm>
              <a:off x="3801753" y="4924553"/>
              <a:ext cx="273672" cy="248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TextBox 603"/>
                <p:cNvSpPr txBox="1"/>
                <p:nvPr/>
              </p:nvSpPr>
              <p:spPr>
                <a:xfrm>
                  <a:off x="4661410" y="4846125"/>
                  <a:ext cx="408976" cy="4124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4" name="TextBox 6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410" y="4846125"/>
                  <a:ext cx="408976" cy="41244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5" name="Straight Arrow Connector 604"/>
            <p:cNvCxnSpPr>
              <a:stCxn id="596" idx="6"/>
              <a:endCxn id="604" idx="1"/>
            </p:cNvCxnSpPr>
            <p:nvPr/>
          </p:nvCxnSpPr>
          <p:spPr>
            <a:xfrm>
              <a:off x="4075425" y="5048651"/>
              <a:ext cx="585985" cy="36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0" name="Group 799"/>
          <p:cNvGrpSpPr/>
          <p:nvPr/>
        </p:nvGrpSpPr>
        <p:grpSpPr>
          <a:xfrm>
            <a:off x="6347128" y="4180634"/>
            <a:ext cx="5740829" cy="2350194"/>
            <a:chOff x="6347128" y="4180634"/>
            <a:chExt cx="5740829" cy="2350194"/>
          </a:xfrm>
        </p:grpSpPr>
        <p:cxnSp>
          <p:nvCxnSpPr>
            <p:cNvPr id="392" name="Straight Arrow Connector 391"/>
            <p:cNvCxnSpPr>
              <a:stCxn id="404" idx="6"/>
              <a:endCxn id="417" idx="2"/>
            </p:cNvCxnSpPr>
            <p:nvPr/>
          </p:nvCxnSpPr>
          <p:spPr>
            <a:xfrm>
              <a:off x="9626187" y="4810008"/>
              <a:ext cx="604766" cy="2407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347128" y="4223313"/>
                  <a:ext cx="602734" cy="351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28" y="4223313"/>
                  <a:ext cx="602734" cy="35131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/>
                <p:cNvSpPr txBox="1"/>
                <p:nvPr/>
              </p:nvSpPr>
              <p:spPr>
                <a:xfrm>
                  <a:off x="6347128" y="4774044"/>
                  <a:ext cx="585079" cy="351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9" name="TextBox 3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28" y="4774044"/>
                  <a:ext cx="585079" cy="35131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9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6347128" y="5324773"/>
                  <a:ext cx="585079" cy="351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28" y="5324773"/>
                  <a:ext cx="585079" cy="35131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Arrow Connector 400"/>
            <p:cNvCxnSpPr/>
            <p:nvPr/>
          </p:nvCxnSpPr>
          <p:spPr>
            <a:xfrm flipV="1">
              <a:off x="9626188" y="4550238"/>
              <a:ext cx="604765" cy="12513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9626188" y="4550238"/>
              <a:ext cx="604765" cy="7507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/>
            <p:cNvSpPr/>
            <p:nvPr/>
          </p:nvSpPr>
          <p:spPr>
            <a:xfrm>
              <a:off x="9365606" y="4690667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5" name="Straight Arrow Connector 404"/>
            <p:cNvCxnSpPr/>
            <p:nvPr/>
          </p:nvCxnSpPr>
          <p:spPr>
            <a:xfrm flipV="1">
              <a:off x="9626187" y="4550238"/>
              <a:ext cx="604766" cy="2502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Oval 406"/>
            <p:cNvSpPr/>
            <p:nvPr/>
          </p:nvSpPr>
          <p:spPr>
            <a:xfrm>
              <a:off x="9365605" y="5200700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8" name="Oval 407"/>
            <p:cNvSpPr/>
            <p:nvPr/>
          </p:nvSpPr>
          <p:spPr>
            <a:xfrm>
              <a:off x="9365605" y="571073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6" name="Oval 415"/>
            <p:cNvSpPr/>
            <p:nvPr/>
          </p:nvSpPr>
          <p:spPr>
            <a:xfrm>
              <a:off x="10230954" y="4430898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7" name="Oval 416"/>
            <p:cNvSpPr/>
            <p:nvPr/>
          </p:nvSpPr>
          <p:spPr>
            <a:xfrm>
              <a:off x="10230954" y="493142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8" name="Oval 417"/>
            <p:cNvSpPr/>
            <p:nvPr/>
          </p:nvSpPr>
          <p:spPr>
            <a:xfrm>
              <a:off x="10230954" y="5431952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9" name="Oval 418"/>
            <p:cNvSpPr/>
            <p:nvPr/>
          </p:nvSpPr>
          <p:spPr>
            <a:xfrm>
              <a:off x="9365605" y="4180634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0" name="Straight Arrow Connector 419"/>
            <p:cNvCxnSpPr/>
            <p:nvPr/>
          </p:nvCxnSpPr>
          <p:spPr>
            <a:xfrm flipV="1">
              <a:off x="9626188" y="5050765"/>
              <a:ext cx="604765" cy="7507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/>
            <p:nvPr/>
          </p:nvCxnSpPr>
          <p:spPr>
            <a:xfrm>
              <a:off x="9626185" y="4299975"/>
              <a:ext cx="604768" cy="2502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>
              <a:off x="9626185" y="4299975"/>
              <a:ext cx="604768" cy="7507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 flipV="1">
              <a:off x="9626188" y="5551293"/>
              <a:ext cx="604766" cy="2502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 flipV="1">
              <a:off x="9626188" y="5050765"/>
              <a:ext cx="604765" cy="2502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>
              <a:off x="9626188" y="5301029"/>
              <a:ext cx="604766" cy="2502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>
              <a:off x="9626187" y="4800502"/>
              <a:ext cx="604767" cy="7507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>
              <a:stCxn id="419" idx="6"/>
              <a:endCxn id="418" idx="2"/>
            </p:cNvCxnSpPr>
            <p:nvPr/>
          </p:nvCxnSpPr>
          <p:spPr>
            <a:xfrm>
              <a:off x="9626185" y="4299975"/>
              <a:ext cx="604769" cy="12513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7307416" y="4690667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6" name="Oval 445"/>
            <p:cNvSpPr/>
            <p:nvPr/>
          </p:nvSpPr>
          <p:spPr>
            <a:xfrm>
              <a:off x="7311859" y="5200700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7" name="Oval 446"/>
            <p:cNvSpPr/>
            <p:nvPr/>
          </p:nvSpPr>
          <p:spPr>
            <a:xfrm>
              <a:off x="7307417" y="571073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8" name="Oval 447"/>
            <p:cNvSpPr/>
            <p:nvPr/>
          </p:nvSpPr>
          <p:spPr>
            <a:xfrm>
              <a:off x="7307414" y="4180634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5" name="Oval 504"/>
            <p:cNvSpPr/>
            <p:nvPr/>
          </p:nvSpPr>
          <p:spPr>
            <a:xfrm>
              <a:off x="7998708" y="4690667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6" name="Oval 505"/>
            <p:cNvSpPr/>
            <p:nvPr/>
          </p:nvSpPr>
          <p:spPr>
            <a:xfrm>
              <a:off x="7998709" y="5200700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7" name="Oval 506"/>
            <p:cNvSpPr/>
            <p:nvPr/>
          </p:nvSpPr>
          <p:spPr>
            <a:xfrm>
              <a:off x="7998703" y="571073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8" name="Oval 507"/>
            <p:cNvSpPr/>
            <p:nvPr/>
          </p:nvSpPr>
          <p:spPr>
            <a:xfrm>
              <a:off x="7998706" y="4180634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9" name="Oval 508"/>
            <p:cNvSpPr/>
            <p:nvPr/>
          </p:nvSpPr>
          <p:spPr>
            <a:xfrm>
              <a:off x="8683233" y="4690667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0" name="Oval 509"/>
            <p:cNvSpPr/>
            <p:nvPr/>
          </p:nvSpPr>
          <p:spPr>
            <a:xfrm>
              <a:off x="8683234" y="5200700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1" name="Oval 510"/>
            <p:cNvSpPr/>
            <p:nvPr/>
          </p:nvSpPr>
          <p:spPr>
            <a:xfrm>
              <a:off x="8683231" y="571073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2" name="Oval 511"/>
            <p:cNvSpPr/>
            <p:nvPr/>
          </p:nvSpPr>
          <p:spPr>
            <a:xfrm>
              <a:off x="8683231" y="4180634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3" name="Straight Arrow Connector 512"/>
            <p:cNvCxnSpPr/>
            <p:nvPr/>
          </p:nvCxnSpPr>
          <p:spPr>
            <a:xfrm>
              <a:off x="8259287" y="4299976"/>
              <a:ext cx="423946" cy="5061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>
              <a:off x="8259288" y="4800503"/>
              <a:ext cx="423946" cy="5061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/>
            <p:nvPr/>
          </p:nvCxnSpPr>
          <p:spPr>
            <a:xfrm>
              <a:off x="8259289" y="5801555"/>
              <a:ext cx="423945" cy="56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/>
            <p:nvPr/>
          </p:nvCxnSpPr>
          <p:spPr>
            <a:xfrm>
              <a:off x="8259289" y="5301030"/>
              <a:ext cx="423945" cy="5061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/>
            <p:cNvCxnSpPr/>
            <p:nvPr/>
          </p:nvCxnSpPr>
          <p:spPr>
            <a:xfrm flipV="1">
              <a:off x="8259289" y="4806162"/>
              <a:ext cx="423944" cy="9953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/>
            <p:cNvCxnSpPr/>
            <p:nvPr/>
          </p:nvCxnSpPr>
          <p:spPr>
            <a:xfrm flipV="1">
              <a:off x="8259289" y="5306689"/>
              <a:ext cx="423945" cy="4948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/>
            <p:nvPr/>
          </p:nvCxnSpPr>
          <p:spPr>
            <a:xfrm flipV="1">
              <a:off x="8259289" y="4305635"/>
              <a:ext cx="423942" cy="14959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V="1">
              <a:off x="8259289" y="4806162"/>
              <a:ext cx="423944" cy="4948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>
              <a:off x="8259289" y="5301030"/>
              <a:ext cx="423945" cy="56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/>
            <p:cNvCxnSpPr/>
            <p:nvPr/>
          </p:nvCxnSpPr>
          <p:spPr>
            <a:xfrm flipV="1">
              <a:off x="8259289" y="4305635"/>
              <a:ext cx="423942" cy="9953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/>
            <p:cNvCxnSpPr/>
            <p:nvPr/>
          </p:nvCxnSpPr>
          <p:spPr>
            <a:xfrm>
              <a:off x="8259288" y="4800503"/>
              <a:ext cx="423945" cy="56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>
              <a:off x="8259287" y="4299976"/>
              <a:ext cx="423945" cy="56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8259287" y="4299976"/>
              <a:ext cx="423947" cy="10067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/>
            <p:nvPr/>
          </p:nvCxnSpPr>
          <p:spPr>
            <a:xfrm>
              <a:off x="8259287" y="4299976"/>
              <a:ext cx="423947" cy="150723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/>
            <p:nvPr/>
          </p:nvCxnSpPr>
          <p:spPr>
            <a:xfrm>
              <a:off x="8259288" y="4800503"/>
              <a:ext cx="423946" cy="10067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 flipV="1">
              <a:off x="8259288" y="4305635"/>
              <a:ext cx="423943" cy="4948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>
              <a:stCxn id="448" idx="6"/>
              <a:endCxn id="508" idx="2"/>
            </p:cNvCxnSpPr>
            <p:nvPr/>
          </p:nvCxnSpPr>
          <p:spPr>
            <a:xfrm>
              <a:off x="7567995" y="4299975"/>
              <a:ext cx="43071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stCxn id="447" idx="6"/>
              <a:endCxn id="508" idx="2"/>
            </p:cNvCxnSpPr>
            <p:nvPr/>
          </p:nvCxnSpPr>
          <p:spPr>
            <a:xfrm flipV="1">
              <a:off x="7567998" y="4299975"/>
              <a:ext cx="430708" cy="15301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>
              <a:stCxn id="446" idx="6"/>
              <a:endCxn id="508" idx="2"/>
            </p:cNvCxnSpPr>
            <p:nvPr/>
          </p:nvCxnSpPr>
          <p:spPr>
            <a:xfrm flipV="1">
              <a:off x="7572440" y="4299975"/>
              <a:ext cx="426266" cy="1020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/>
            <p:cNvCxnSpPr>
              <a:stCxn id="445" idx="6"/>
              <a:endCxn id="508" idx="2"/>
            </p:cNvCxnSpPr>
            <p:nvPr/>
          </p:nvCxnSpPr>
          <p:spPr>
            <a:xfrm flipV="1">
              <a:off x="7567997" y="4299975"/>
              <a:ext cx="430709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>
              <a:stCxn id="445" idx="6"/>
              <a:endCxn id="507" idx="2"/>
            </p:cNvCxnSpPr>
            <p:nvPr/>
          </p:nvCxnSpPr>
          <p:spPr>
            <a:xfrm>
              <a:off x="7567997" y="4810008"/>
              <a:ext cx="430706" cy="102006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stCxn id="446" idx="6"/>
              <a:endCxn id="507" idx="2"/>
            </p:cNvCxnSpPr>
            <p:nvPr/>
          </p:nvCxnSpPr>
          <p:spPr>
            <a:xfrm>
              <a:off x="7572440" y="5320041"/>
              <a:ext cx="426263" cy="510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/>
            <p:cNvCxnSpPr>
              <a:stCxn id="447" idx="6"/>
              <a:endCxn id="507" idx="2"/>
            </p:cNvCxnSpPr>
            <p:nvPr/>
          </p:nvCxnSpPr>
          <p:spPr>
            <a:xfrm>
              <a:off x="7567998" y="5830075"/>
              <a:ext cx="43070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stCxn id="448" idx="6"/>
              <a:endCxn id="507" idx="2"/>
            </p:cNvCxnSpPr>
            <p:nvPr/>
          </p:nvCxnSpPr>
          <p:spPr>
            <a:xfrm>
              <a:off x="7567995" y="4299975"/>
              <a:ext cx="430708" cy="15301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stCxn id="447" idx="6"/>
              <a:endCxn id="506" idx="2"/>
            </p:cNvCxnSpPr>
            <p:nvPr/>
          </p:nvCxnSpPr>
          <p:spPr>
            <a:xfrm flipV="1">
              <a:off x="7567998" y="5320041"/>
              <a:ext cx="430711" cy="510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/>
            <p:cNvCxnSpPr>
              <a:stCxn id="447" idx="6"/>
              <a:endCxn id="508" idx="2"/>
            </p:cNvCxnSpPr>
            <p:nvPr/>
          </p:nvCxnSpPr>
          <p:spPr>
            <a:xfrm flipV="1">
              <a:off x="7567998" y="4299975"/>
              <a:ext cx="430708" cy="15301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447" idx="6"/>
              <a:endCxn id="505" idx="2"/>
            </p:cNvCxnSpPr>
            <p:nvPr/>
          </p:nvCxnSpPr>
          <p:spPr>
            <a:xfrm flipV="1">
              <a:off x="7567998" y="4810008"/>
              <a:ext cx="430710" cy="102006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>
              <a:stCxn id="446" idx="6"/>
              <a:endCxn id="506" idx="2"/>
            </p:cNvCxnSpPr>
            <p:nvPr/>
          </p:nvCxnSpPr>
          <p:spPr>
            <a:xfrm>
              <a:off x="7572440" y="5320041"/>
              <a:ext cx="42626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>
              <a:stCxn id="446" idx="6"/>
              <a:endCxn id="505" idx="2"/>
            </p:cNvCxnSpPr>
            <p:nvPr/>
          </p:nvCxnSpPr>
          <p:spPr>
            <a:xfrm flipV="1">
              <a:off x="7572440" y="4810008"/>
              <a:ext cx="426268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/>
            <p:cNvCxnSpPr>
              <a:stCxn id="445" idx="6"/>
              <a:endCxn id="505" idx="2"/>
            </p:cNvCxnSpPr>
            <p:nvPr/>
          </p:nvCxnSpPr>
          <p:spPr>
            <a:xfrm>
              <a:off x="7567997" y="4810008"/>
              <a:ext cx="43071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/>
            <p:cNvCxnSpPr>
              <a:stCxn id="445" idx="6"/>
              <a:endCxn id="506" idx="2"/>
            </p:cNvCxnSpPr>
            <p:nvPr/>
          </p:nvCxnSpPr>
          <p:spPr>
            <a:xfrm>
              <a:off x="7567997" y="4810008"/>
              <a:ext cx="430712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>
              <a:stCxn id="448" idx="6"/>
              <a:endCxn id="505" idx="2"/>
            </p:cNvCxnSpPr>
            <p:nvPr/>
          </p:nvCxnSpPr>
          <p:spPr>
            <a:xfrm>
              <a:off x="7567995" y="4299975"/>
              <a:ext cx="430713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Arrow Connector 651"/>
            <p:cNvCxnSpPr>
              <a:stCxn id="448" idx="6"/>
              <a:endCxn id="506" idx="2"/>
            </p:cNvCxnSpPr>
            <p:nvPr/>
          </p:nvCxnSpPr>
          <p:spPr>
            <a:xfrm>
              <a:off x="7567995" y="4299975"/>
              <a:ext cx="430713" cy="1020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>
              <a:stCxn id="416" idx="6"/>
              <a:endCxn id="668" idx="2"/>
            </p:cNvCxnSpPr>
            <p:nvPr/>
          </p:nvCxnSpPr>
          <p:spPr>
            <a:xfrm>
              <a:off x="10491534" y="4550238"/>
              <a:ext cx="490705" cy="5005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Oval 667"/>
            <p:cNvSpPr/>
            <p:nvPr/>
          </p:nvSpPr>
          <p:spPr>
            <a:xfrm>
              <a:off x="10982239" y="493142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71" name="Straight Arrow Connector 670"/>
            <p:cNvCxnSpPr>
              <a:stCxn id="417" idx="6"/>
              <a:endCxn id="668" idx="2"/>
            </p:cNvCxnSpPr>
            <p:nvPr/>
          </p:nvCxnSpPr>
          <p:spPr>
            <a:xfrm>
              <a:off x="10491534" y="5050765"/>
              <a:ext cx="49070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Arrow Connector 671"/>
            <p:cNvCxnSpPr>
              <a:stCxn id="418" idx="6"/>
              <a:endCxn id="668" idx="2"/>
            </p:cNvCxnSpPr>
            <p:nvPr/>
          </p:nvCxnSpPr>
          <p:spPr>
            <a:xfrm flipV="1">
              <a:off x="10491535" y="5050766"/>
              <a:ext cx="490704" cy="5005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/>
            <p:cNvCxnSpPr>
              <a:stCxn id="668" idx="6"/>
              <a:endCxn id="684" idx="1"/>
            </p:cNvCxnSpPr>
            <p:nvPr/>
          </p:nvCxnSpPr>
          <p:spPr>
            <a:xfrm>
              <a:off x="11242820" y="5050765"/>
              <a:ext cx="490703" cy="142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4" name="TextBox 683"/>
                <p:cNvSpPr txBox="1"/>
                <p:nvPr/>
              </p:nvSpPr>
              <p:spPr>
                <a:xfrm>
                  <a:off x="11733522" y="4876825"/>
                  <a:ext cx="354435" cy="424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4" name="TextBox 6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3522" y="4876825"/>
                  <a:ext cx="354435" cy="42420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9" name="Straight Arrow Connector 688"/>
            <p:cNvCxnSpPr>
              <a:stCxn id="398" idx="3"/>
              <a:endCxn id="448" idx="2"/>
            </p:cNvCxnSpPr>
            <p:nvPr/>
          </p:nvCxnSpPr>
          <p:spPr>
            <a:xfrm flipV="1">
              <a:off x="6949862" y="4299975"/>
              <a:ext cx="357552" cy="98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Arrow Connector 691"/>
            <p:cNvCxnSpPr>
              <a:stCxn id="398" idx="3"/>
              <a:endCxn id="445" idx="2"/>
            </p:cNvCxnSpPr>
            <p:nvPr/>
          </p:nvCxnSpPr>
          <p:spPr>
            <a:xfrm>
              <a:off x="6949862" y="4398972"/>
              <a:ext cx="357554" cy="411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/>
            <p:cNvCxnSpPr>
              <a:stCxn id="398" idx="3"/>
              <a:endCxn id="446" idx="2"/>
            </p:cNvCxnSpPr>
            <p:nvPr/>
          </p:nvCxnSpPr>
          <p:spPr>
            <a:xfrm>
              <a:off x="6949862" y="4398972"/>
              <a:ext cx="361997" cy="9210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>
              <a:stCxn id="398" idx="3"/>
              <a:endCxn id="447" idx="2"/>
            </p:cNvCxnSpPr>
            <p:nvPr/>
          </p:nvCxnSpPr>
          <p:spPr>
            <a:xfrm>
              <a:off x="6949862" y="4398972"/>
              <a:ext cx="357555" cy="14311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>
              <a:stCxn id="399" idx="3"/>
              <a:endCxn id="448" idx="2"/>
            </p:cNvCxnSpPr>
            <p:nvPr/>
          </p:nvCxnSpPr>
          <p:spPr>
            <a:xfrm flipV="1">
              <a:off x="6932207" y="4299975"/>
              <a:ext cx="375207" cy="6497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/>
            <p:cNvCxnSpPr>
              <a:stCxn id="399" idx="3"/>
              <a:endCxn id="445" idx="2"/>
            </p:cNvCxnSpPr>
            <p:nvPr/>
          </p:nvCxnSpPr>
          <p:spPr>
            <a:xfrm flipV="1">
              <a:off x="6932207" y="4810008"/>
              <a:ext cx="375209" cy="1396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>
              <a:stCxn id="399" idx="3"/>
              <a:endCxn id="446" idx="2"/>
            </p:cNvCxnSpPr>
            <p:nvPr/>
          </p:nvCxnSpPr>
          <p:spPr>
            <a:xfrm>
              <a:off x="6932207" y="4949703"/>
              <a:ext cx="379652" cy="3703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>
              <a:stCxn id="399" idx="3"/>
              <a:endCxn id="447" idx="2"/>
            </p:cNvCxnSpPr>
            <p:nvPr/>
          </p:nvCxnSpPr>
          <p:spPr>
            <a:xfrm>
              <a:off x="6932207" y="4949703"/>
              <a:ext cx="375210" cy="880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stCxn id="400" idx="3"/>
              <a:endCxn id="447" idx="2"/>
            </p:cNvCxnSpPr>
            <p:nvPr/>
          </p:nvCxnSpPr>
          <p:spPr>
            <a:xfrm>
              <a:off x="6932207" y="5500433"/>
              <a:ext cx="375210" cy="32964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/>
            <p:cNvCxnSpPr>
              <a:endCxn id="446" idx="2"/>
            </p:cNvCxnSpPr>
            <p:nvPr/>
          </p:nvCxnSpPr>
          <p:spPr>
            <a:xfrm flipV="1">
              <a:off x="6932207" y="5320041"/>
              <a:ext cx="379652" cy="190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Arrow Connector 718"/>
            <p:cNvCxnSpPr>
              <a:stCxn id="400" idx="3"/>
              <a:endCxn id="445" idx="2"/>
            </p:cNvCxnSpPr>
            <p:nvPr/>
          </p:nvCxnSpPr>
          <p:spPr>
            <a:xfrm flipV="1">
              <a:off x="6932207" y="4810008"/>
              <a:ext cx="375209" cy="6904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>
              <a:stCxn id="400" idx="3"/>
              <a:endCxn id="448" idx="2"/>
            </p:cNvCxnSpPr>
            <p:nvPr/>
          </p:nvCxnSpPr>
          <p:spPr>
            <a:xfrm flipV="1">
              <a:off x="6932207" y="4299975"/>
              <a:ext cx="375207" cy="12004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/>
            <p:cNvCxnSpPr>
              <a:stCxn id="512" idx="6"/>
              <a:endCxn id="419" idx="2"/>
            </p:cNvCxnSpPr>
            <p:nvPr/>
          </p:nvCxnSpPr>
          <p:spPr>
            <a:xfrm>
              <a:off x="8943812" y="4299975"/>
              <a:ext cx="421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Arrow Connector 739"/>
            <p:cNvCxnSpPr>
              <a:stCxn id="509" idx="6"/>
              <a:endCxn id="404" idx="2"/>
            </p:cNvCxnSpPr>
            <p:nvPr/>
          </p:nvCxnSpPr>
          <p:spPr>
            <a:xfrm>
              <a:off x="8943814" y="4810008"/>
              <a:ext cx="421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>
              <a:stCxn id="510" idx="6"/>
              <a:endCxn id="404" idx="2"/>
            </p:cNvCxnSpPr>
            <p:nvPr/>
          </p:nvCxnSpPr>
          <p:spPr>
            <a:xfrm flipV="1">
              <a:off x="8943815" y="4810008"/>
              <a:ext cx="421792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>
              <a:stCxn id="509" idx="6"/>
              <a:endCxn id="419" idx="2"/>
            </p:cNvCxnSpPr>
            <p:nvPr/>
          </p:nvCxnSpPr>
          <p:spPr>
            <a:xfrm flipV="1">
              <a:off x="8943814" y="4299975"/>
              <a:ext cx="421791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/>
            <p:cNvCxnSpPr>
              <a:stCxn id="512" idx="6"/>
              <a:endCxn id="407" idx="2"/>
            </p:cNvCxnSpPr>
            <p:nvPr/>
          </p:nvCxnSpPr>
          <p:spPr>
            <a:xfrm>
              <a:off x="8943812" y="4299975"/>
              <a:ext cx="421793" cy="1020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/>
            <p:cNvCxnSpPr>
              <a:stCxn id="510" idx="6"/>
              <a:endCxn id="419" idx="2"/>
            </p:cNvCxnSpPr>
            <p:nvPr/>
          </p:nvCxnSpPr>
          <p:spPr>
            <a:xfrm flipV="1">
              <a:off x="8943815" y="4299975"/>
              <a:ext cx="421790" cy="1020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>
              <a:stCxn id="509" idx="6"/>
              <a:endCxn id="407" idx="2"/>
            </p:cNvCxnSpPr>
            <p:nvPr/>
          </p:nvCxnSpPr>
          <p:spPr>
            <a:xfrm>
              <a:off x="8943814" y="4810008"/>
              <a:ext cx="421791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>
              <a:stCxn id="512" idx="6"/>
              <a:endCxn id="404" idx="2"/>
            </p:cNvCxnSpPr>
            <p:nvPr/>
          </p:nvCxnSpPr>
          <p:spPr>
            <a:xfrm>
              <a:off x="8943812" y="4299975"/>
              <a:ext cx="421795" cy="510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Arrow Connector 750"/>
            <p:cNvCxnSpPr>
              <a:stCxn id="510" idx="6"/>
              <a:endCxn id="407" idx="2"/>
            </p:cNvCxnSpPr>
            <p:nvPr/>
          </p:nvCxnSpPr>
          <p:spPr>
            <a:xfrm>
              <a:off x="8943815" y="5320041"/>
              <a:ext cx="42179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>
              <a:stCxn id="511" idx="6"/>
              <a:endCxn id="408" idx="2"/>
            </p:cNvCxnSpPr>
            <p:nvPr/>
          </p:nvCxnSpPr>
          <p:spPr>
            <a:xfrm>
              <a:off x="8943812" y="5830075"/>
              <a:ext cx="421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>
              <a:stCxn id="511" idx="6"/>
              <a:endCxn id="407" idx="2"/>
            </p:cNvCxnSpPr>
            <p:nvPr/>
          </p:nvCxnSpPr>
          <p:spPr>
            <a:xfrm flipV="1">
              <a:off x="8943812" y="5320041"/>
              <a:ext cx="421793" cy="510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/>
            <p:cNvCxnSpPr>
              <a:stCxn id="511" idx="6"/>
              <a:endCxn id="404" idx="2"/>
            </p:cNvCxnSpPr>
            <p:nvPr/>
          </p:nvCxnSpPr>
          <p:spPr>
            <a:xfrm flipV="1">
              <a:off x="8943812" y="4810008"/>
              <a:ext cx="421795" cy="102006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Arrow Connector 762"/>
            <p:cNvCxnSpPr>
              <a:stCxn id="511" idx="6"/>
              <a:endCxn id="419" idx="2"/>
            </p:cNvCxnSpPr>
            <p:nvPr/>
          </p:nvCxnSpPr>
          <p:spPr>
            <a:xfrm flipV="1">
              <a:off x="8943812" y="4299975"/>
              <a:ext cx="421793" cy="15301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>
              <a:stCxn id="510" idx="6"/>
              <a:endCxn id="408" idx="2"/>
            </p:cNvCxnSpPr>
            <p:nvPr/>
          </p:nvCxnSpPr>
          <p:spPr>
            <a:xfrm>
              <a:off x="8943815" y="5320041"/>
              <a:ext cx="421790" cy="510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/>
            <p:cNvCxnSpPr>
              <a:stCxn id="509" idx="6"/>
              <a:endCxn id="408" idx="2"/>
            </p:cNvCxnSpPr>
            <p:nvPr/>
          </p:nvCxnSpPr>
          <p:spPr>
            <a:xfrm>
              <a:off x="8943814" y="4810008"/>
              <a:ext cx="421791" cy="102006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Arrow Connector 771"/>
            <p:cNvCxnSpPr>
              <a:stCxn id="512" idx="6"/>
              <a:endCxn id="408" idx="2"/>
            </p:cNvCxnSpPr>
            <p:nvPr/>
          </p:nvCxnSpPr>
          <p:spPr>
            <a:xfrm>
              <a:off x="8943812" y="4299975"/>
              <a:ext cx="421793" cy="15301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6" name="TextBox 795"/>
            <p:cNvSpPr txBox="1"/>
            <p:nvPr/>
          </p:nvSpPr>
          <p:spPr>
            <a:xfrm>
              <a:off x="7580376" y="6007608"/>
              <a:ext cx="27414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5 hidden layers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AFEA3F-7731-4FE3-8F21-1D257A99A195}"/>
                  </a:ext>
                </a:extLst>
              </p14:cNvPr>
              <p14:cNvContentPartPr/>
              <p14:nvPr/>
            </p14:nvContentPartPr>
            <p14:xfrm>
              <a:off x="2736720" y="1015920"/>
              <a:ext cx="9220680" cy="552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AFEA3F-7731-4FE3-8F21-1D257A99A1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27360" y="1006560"/>
                <a:ext cx="92394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notation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02948" y="1411555"/>
            <a:ext cx="6462278" cy="2732742"/>
            <a:chOff x="2902948" y="1411555"/>
            <a:chExt cx="6462278" cy="2732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902948" y="1856257"/>
                  <a:ext cx="814222" cy="620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948" y="1856257"/>
                  <a:ext cx="814222" cy="62058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902948" y="2464065"/>
                  <a:ext cx="790372" cy="620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948" y="2464065"/>
                  <a:ext cx="790372" cy="62058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2948" y="3071873"/>
                  <a:ext cx="790372" cy="620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948" y="3071873"/>
                  <a:ext cx="790372" cy="6205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6860109" y="204613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6860109" y="265108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6860109" y="32560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/>
            <p:cNvSpPr/>
            <p:nvPr/>
          </p:nvSpPr>
          <p:spPr>
            <a:xfrm>
              <a:off x="4631729" y="2023966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4631729" y="2636378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Oval 28"/>
            <p:cNvSpPr/>
            <p:nvPr/>
          </p:nvSpPr>
          <p:spPr>
            <a:xfrm>
              <a:off x="4631729" y="3248789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/>
            <p:cNvSpPr/>
            <p:nvPr/>
          </p:nvSpPr>
          <p:spPr>
            <a:xfrm>
              <a:off x="4631729" y="1411555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Straight Arrow Connector 71"/>
            <p:cNvCxnSpPr>
              <a:stCxn id="15" idx="6"/>
            </p:cNvCxnSpPr>
            <p:nvPr/>
          </p:nvCxnSpPr>
          <p:spPr>
            <a:xfrm>
              <a:off x="7212124" y="2187686"/>
              <a:ext cx="662883" cy="5902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871529" y="265108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16" idx="6"/>
              <a:endCxn id="73" idx="2"/>
            </p:cNvCxnSpPr>
            <p:nvPr/>
          </p:nvCxnSpPr>
          <p:spPr>
            <a:xfrm>
              <a:off x="7212124" y="2792631"/>
              <a:ext cx="6594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7" idx="6"/>
              <a:endCxn id="73" idx="2"/>
            </p:cNvCxnSpPr>
            <p:nvPr/>
          </p:nvCxnSpPr>
          <p:spPr>
            <a:xfrm flipV="1">
              <a:off x="7212124" y="2792631"/>
              <a:ext cx="659406" cy="6049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3" idx="6"/>
              <a:endCxn id="77" idx="1"/>
            </p:cNvCxnSpPr>
            <p:nvPr/>
          </p:nvCxnSpPr>
          <p:spPr>
            <a:xfrm>
              <a:off x="8223543" y="2792631"/>
              <a:ext cx="662883" cy="9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886426" y="2541996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426" y="2541996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>
              <a:stCxn id="6" idx="3"/>
              <a:endCxn id="30" idx="2"/>
            </p:cNvCxnSpPr>
            <p:nvPr/>
          </p:nvCxnSpPr>
          <p:spPr>
            <a:xfrm flipV="1">
              <a:off x="3717170" y="1553104"/>
              <a:ext cx="914559" cy="61344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" idx="3"/>
              <a:endCxn id="27" idx="2"/>
            </p:cNvCxnSpPr>
            <p:nvPr/>
          </p:nvCxnSpPr>
          <p:spPr>
            <a:xfrm flipV="1">
              <a:off x="3717170" y="2165515"/>
              <a:ext cx="914559" cy="1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28" idx="2"/>
            </p:cNvCxnSpPr>
            <p:nvPr/>
          </p:nvCxnSpPr>
          <p:spPr>
            <a:xfrm>
              <a:off x="3717170" y="2166549"/>
              <a:ext cx="914559" cy="611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" idx="3"/>
              <a:endCxn id="29" idx="2"/>
            </p:cNvCxnSpPr>
            <p:nvPr/>
          </p:nvCxnSpPr>
          <p:spPr>
            <a:xfrm>
              <a:off x="3717170" y="2166549"/>
              <a:ext cx="914559" cy="12237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" idx="3"/>
              <a:endCxn id="30" idx="2"/>
            </p:cNvCxnSpPr>
            <p:nvPr/>
          </p:nvCxnSpPr>
          <p:spPr>
            <a:xfrm flipV="1">
              <a:off x="3693320" y="1553104"/>
              <a:ext cx="938409" cy="12212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" idx="3"/>
              <a:endCxn id="27" idx="2"/>
            </p:cNvCxnSpPr>
            <p:nvPr/>
          </p:nvCxnSpPr>
          <p:spPr>
            <a:xfrm flipV="1">
              <a:off x="3693320" y="2165515"/>
              <a:ext cx="938409" cy="60884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" idx="3"/>
              <a:endCxn id="28" idx="2"/>
            </p:cNvCxnSpPr>
            <p:nvPr/>
          </p:nvCxnSpPr>
          <p:spPr>
            <a:xfrm>
              <a:off x="3693320" y="2774358"/>
              <a:ext cx="938409" cy="35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3"/>
              <a:endCxn id="29" idx="2"/>
            </p:cNvCxnSpPr>
            <p:nvPr/>
          </p:nvCxnSpPr>
          <p:spPr>
            <a:xfrm>
              <a:off x="3693320" y="2774358"/>
              <a:ext cx="938409" cy="6159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" idx="3"/>
              <a:endCxn id="29" idx="2"/>
            </p:cNvCxnSpPr>
            <p:nvPr/>
          </p:nvCxnSpPr>
          <p:spPr>
            <a:xfrm>
              <a:off x="3693320" y="3382166"/>
              <a:ext cx="938409" cy="81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" idx="3"/>
              <a:endCxn id="28" idx="2"/>
            </p:cNvCxnSpPr>
            <p:nvPr/>
          </p:nvCxnSpPr>
          <p:spPr>
            <a:xfrm flipV="1">
              <a:off x="3693320" y="2777927"/>
              <a:ext cx="938409" cy="60423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" idx="3"/>
              <a:endCxn id="27" idx="2"/>
            </p:cNvCxnSpPr>
            <p:nvPr/>
          </p:nvCxnSpPr>
          <p:spPr>
            <a:xfrm flipV="1">
              <a:off x="3693320" y="2165515"/>
              <a:ext cx="938409" cy="12166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" idx="3"/>
              <a:endCxn id="30" idx="2"/>
            </p:cNvCxnSpPr>
            <p:nvPr/>
          </p:nvCxnSpPr>
          <p:spPr>
            <a:xfrm flipV="1">
              <a:off x="3693320" y="1553104"/>
              <a:ext cx="938409" cy="18290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631729" y="3861200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9" name="Straight Arrow Connector 108"/>
            <p:cNvCxnSpPr>
              <a:stCxn id="8" idx="3"/>
              <a:endCxn id="107" idx="2"/>
            </p:cNvCxnSpPr>
            <p:nvPr/>
          </p:nvCxnSpPr>
          <p:spPr>
            <a:xfrm>
              <a:off x="3693320" y="3382166"/>
              <a:ext cx="938409" cy="6205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7" idx="3"/>
              <a:endCxn id="107" idx="2"/>
            </p:cNvCxnSpPr>
            <p:nvPr/>
          </p:nvCxnSpPr>
          <p:spPr>
            <a:xfrm>
              <a:off x="3693320" y="2774358"/>
              <a:ext cx="938409" cy="1228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6" idx="3"/>
              <a:endCxn id="107" idx="2"/>
            </p:cNvCxnSpPr>
            <p:nvPr/>
          </p:nvCxnSpPr>
          <p:spPr>
            <a:xfrm>
              <a:off x="3717170" y="2166549"/>
              <a:ext cx="914559" cy="18362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5742920" y="2023966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1" name="Oval 210"/>
            <p:cNvSpPr/>
            <p:nvPr/>
          </p:nvSpPr>
          <p:spPr>
            <a:xfrm>
              <a:off x="5742920" y="2636378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2" name="Oval 211"/>
            <p:cNvSpPr/>
            <p:nvPr/>
          </p:nvSpPr>
          <p:spPr>
            <a:xfrm>
              <a:off x="5742920" y="3248789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742920" y="1411555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4" name="Oval 213"/>
            <p:cNvSpPr/>
            <p:nvPr/>
          </p:nvSpPr>
          <p:spPr>
            <a:xfrm>
              <a:off x="5742920" y="3861200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15" name="Straight Arrow Connector 214"/>
            <p:cNvCxnSpPr>
              <a:stCxn id="30" idx="6"/>
              <a:endCxn id="213" idx="2"/>
            </p:cNvCxnSpPr>
            <p:nvPr/>
          </p:nvCxnSpPr>
          <p:spPr>
            <a:xfrm>
              <a:off x="4983743" y="1553104"/>
              <a:ext cx="759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27" idx="6"/>
              <a:endCxn id="210" idx="2"/>
            </p:cNvCxnSpPr>
            <p:nvPr/>
          </p:nvCxnSpPr>
          <p:spPr>
            <a:xfrm>
              <a:off x="4983743" y="2165515"/>
              <a:ext cx="759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7" idx="6"/>
              <a:endCxn id="211" idx="2"/>
            </p:cNvCxnSpPr>
            <p:nvPr/>
          </p:nvCxnSpPr>
          <p:spPr>
            <a:xfrm>
              <a:off x="4983743" y="2165515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9" idx="6"/>
              <a:endCxn id="214" idx="2"/>
            </p:cNvCxnSpPr>
            <p:nvPr/>
          </p:nvCxnSpPr>
          <p:spPr>
            <a:xfrm>
              <a:off x="4983743" y="3390338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8" idx="6"/>
              <a:endCxn id="212" idx="2"/>
            </p:cNvCxnSpPr>
            <p:nvPr/>
          </p:nvCxnSpPr>
          <p:spPr>
            <a:xfrm>
              <a:off x="4983743" y="2777927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8" idx="6"/>
              <a:endCxn id="211" idx="2"/>
            </p:cNvCxnSpPr>
            <p:nvPr/>
          </p:nvCxnSpPr>
          <p:spPr>
            <a:xfrm>
              <a:off x="4983743" y="2777927"/>
              <a:ext cx="759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9" idx="6"/>
              <a:endCxn id="212" idx="2"/>
            </p:cNvCxnSpPr>
            <p:nvPr/>
          </p:nvCxnSpPr>
          <p:spPr>
            <a:xfrm>
              <a:off x="4983743" y="3390338"/>
              <a:ext cx="759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07" idx="6"/>
              <a:endCxn id="214" idx="2"/>
            </p:cNvCxnSpPr>
            <p:nvPr/>
          </p:nvCxnSpPr>
          <p:spPr>
            <a:xfrm>
              <a:off x="4983743" y="4002749"/>
              <a:ext cx="759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27" idx="6"/>
              <a:endCxn id="213" idx="2"/>
            </p:cNvCxnSpPr>
            <p:nvPr/>
          </p:nvCxnSpPr>
          <p:spPr>
            <a:xfrm flipV="1">
              <a:off x="4983743" y="1553104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07" idx="6"/>
              <a:endCxn id="212" idx="2"/>
            </p:cNvCxnSpPr>
            <p:nvPr/>
          </p:nvCxnSpPr>
          <p:spPr>
            <a:xfrm flipV="1">
              <a:off x="4983743" y="3390338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28" idx="6"/>
              <a:endCxn id="214" idx="2"/>
            </p:cNvCxnSpPr>
            <p:nvPr/>
          </p:nvCxnSpPr>
          <p:spPr>
            <a:xfrm>
              <a:off x="4983743" y="2777927"/>
              <a:ext cx="759176" cy="12248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7" idx="6"/>
              <a:endCxn id="214" idx="2"/>
            </p:cNvCxnSpPr>
            <p:nvPr/>
          </p:nvCxnSpPr>
          <p:spPr>
            <a:xfrm>
              <a:off x="4983743" y="2165515"/>
              <a:ext cx="759176" cy="1837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30" idx="6"/>
              <a:endCxn id="214" idx="2"/>
            </p:cNvCxnSpPr>
            <p:nvPr/>
          </p:nvCxnSpPr>
          <p:spPr>
            <a:xfrm>
              <a:off x="4983743" y="1553104"/>
              <a:ext cx="759176" cy="24496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07" idx="6"/>
              <a:endCxn id="211" idx="2"/>
            </p:cNvCxnSpPr>
            <p:nvPr/>
          </p:nvCxnSpPr>
          <p:spPr>
            <a:xfrm flipV="1">
              <a:off x="4983743" y="2777927"/>
              <a:ext cx="759176" cy="12248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30" idx="6"/>
              <a:endCxn id="212" idx="2"/>
            </p:cNvCxnSpPr>
            <p:nvPr/>
          </p:nvCxnSpPr>
          <p:spPr>
            <a:xfrm>
              <a:off x="4983743" y="1553104"/>
              <a:ext cx="759176" cy="1837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107" idx="6"/>
              <a:endCxn id="210" idx="2"/>
            </p:cNvCxnSpPr>
            <p:nvPr/>
          </p:nvCxnSpPr>
          <p:spPr>
            <a:xfrm flipV="1">
              <a:off x="4983743" y="2165515"/>
              <a:ext cx="759176" cy="1837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107" idx="6"/>
              <a:endCxn id="213" idx="2"/>
            </p:cNvCxnSpPr>
            <p:nvPr/>
          </p:nvCxnSpPr>
          <p:spPr>
            <a:xfrm flipV="1">
              <a:off x="4983743" y="1553104"/>
              <a:ext cx="759176" cy="24496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9" idx="6"/>
              <a:endCxn id="211" idx="2"/>
            </p:cNvCxnSpPr>
            <p:nvPr/>
          </p:nvCxnSpPr>
          <p:spPr>
            <a:xfrm flipV="1">
              <a:off x="4983743" y="2777927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9" idx="6"/>
              <a:endCxn id="210" idx="2"/>
            </p:cNvCxnSpPr>
            <p:nvPr/>
          </p:nvCxnSpPr>
          <p:spPr>
            <a:xfrm flipV="1">
              <a:off x="4983743" y="2165515"/>
              <a:ext cx="759176" cy="12248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9" idx="6"/>
              <a:endCxn id="213" idx="2"/>
            </p:cNvCxnSpPr>
            <p:nvPr/>
          </p:nvCxnSpPr>
          <p:spPr>
            <a:xfrm flipV="1">
              <a:off x="4983743" y="1553104"/>
              <a:ext cx="759176" cy="1837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8" idx="6"/>
              <a:endCxn id="210" idx="2"/>
            </p:cNvCxnSpPr>
            <p:nvPr/>
          </p:nvCxnSpPr>
          <p:spPr>
            <a:xfrm flipV="1">
              <a:off x="4983743" y="2165515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28" idx="6"/>
              <a:endCxn id="213" idx="2"/>
            </p:cNvCxnSpPr>
            <p:nvPr/>
          </p:nvCxnSpPr>
          <p:spPr>
            <a:xfrm flipV="1">
              <a:off x="4983743" y="1553104"/>
              <a:ext cx="759176" cy="12248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7" idx="6"/>
              <a:endCxn id="212" idx="2"/>
            </p:cNvCxnSpPr>
            <p:nvPr/>
          </p:nvCxnSpPr>
          <p:spPr>
            <a:xfrm>
              <a:off x="4983743" y="2165515"/>
              <a:ext cx="759176" cy="12248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30" idx="6"/>
              <a:endCxn id="211" idx="2"/>
            </p:cNvCxnSpPr>
            <p:nvPr/>
          </p:nvCxnSpPr>
          <p:spPr>
            <a:xfrm>
              <a:off x="4983743" y="1553104"/>
              <a:ext cx="759176" cy="12248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30" idx="6"/>
              <a:endCxn id="210" idx="2"/>
            </p:cNvCxnSpPr>
            <p:nvPr/>
          </p:nvCxnSpPr>
          <p:spPr>
            <a:xfrm>
              <a:off x="4983743" y="1553104"/>
              <a:ext cx="759176" cy="612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13" idx="6"/>
              <a:endCxn id="15" idx="2"/>
            </p:cNvCxnSpPr>
            <p:nvPr/>
          </p:nvCxnSpPr>
          <p:spPr>
            <a:xfrm>
              <a:off x="6094934" y="1553104"/>
              <a:ext cx="765176" cy="6345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10" idx="6"/>
              <a:endCxn id="16" idx="2"/>
            </p:cNvCxnSpPr>
            <p:nvPr/>
          </p:nvCxnSpPr>
          <p:spPr>
            <a:xfrm>
              <a:off x="6094934" y="2165515"/>
              <a:ext cx="765176" cy="6271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1" idx="6"/>
              <a:endCxn id="16" idx="2"/>
            </p:cNvCxnSpPr>
            <p:nvPr/>
          </p:nvCxnSpPr>
          <p:spPr>
            <a:xfrm>
              <a:off x="6094934" y="2777927"/>
              <a:ext cx="765176" cy="147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212" idx="6"/>
              <a:endCxn id="17" idx="2"/>
            </p:cNvCxnSpPr>
            <p:nvPr/>
          </p:nvCxnSpPr>
          <p:spPr>
            <a:xfrm>
              <a:off x="6094934" y="3390338"/>
              <a:ext cx="765176" cy="72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4" idx="6"/>
              <a:endCxn id="17" idx="2"/>
            </p:cNvCxnSpPr>
            <p:nvPr/>
          </p:nvCxnSpPr>
          <p:spPr>
            <a:xfrm flipV="1">
              <a:off x="6094934" y="3397575"/>
              <a:ext cx="765176" cy="605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>
              <a:stCxn id="214" idx="6"/>
              <a:endCxn id="16" idx="2"/>
            </p:cNvCxnSpPr>
            <p:nvPr/>
          </p:nvCxnSpPr>
          <p:spPr>
            <a:xfrm flipV="1">
              <a:off x="6094934" y="2792631"/>
              <a:ext cx="765176" cy="12101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214" idx="6"/>
              <a:endCxn id="15" idx="2"/>
            </p:cNvCxnSpPr>
            <p:nvPr/>
          </p:nvCxnSpPr>
          <p:spPr>
            <a:xfrm flipV="1">
              <a:off x="6094934" y="2187686"/>
              <a:ext cx="765176" cy="18150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stCxn id="212" idx="6"/>
              <a:endCxn id="16" idx="2"/>
            </p:cNvCxnSpPr>
            <p:nvPr/>
          </p:nvCxnSpPr>
          <p:spPr>
            <a:xfrm flipV="1">
              <a:off x="6094934" y="2792631"/>
              <a:ext cx="765176" cy="5977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stCxn id="212" idx="6"/>
              <a:endCxn id="15" idx="2"/>
            </p:cNvCxnSpPr>
            <p:nvPr/>
          </p:nvCxnSpPr>
          <p:spPr>
            <a:xfrm flipV="1">
              <a:off x="6094934" y="2187686"/>
              <a:ext cx="765176" cy="12026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211" idx="6"/>
              <a:endCxn id="16" idx="2"/>
            </p:cNvCxnSpPr>
            <p:nvPr/>
          </p:nvCxnSpPr>
          <p:spPr>
            <a:xfrm>
              <a:off x="6094934" y="2777927"/>
              <a:ext cx="765176" cy="147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210" idx="6"/>
              <a:endCxn id="15" idx="2"/>
            </p:cNvCxnSpPr>
            <p:nvPr/>
          </p:nvCxnSpPr>
          <p:spPr>
            <a:xfrm>
              <a:off x="6094934" y="2165515"/>
              <a:ext cx="765176" cy="221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211" idx="6"/>
              <a:endCxn id="17" idx="2"/>
            </p:cNvCxnSpPr>
            <p:nvPr/>
          </p:nvCxnSpPr>
          <p:spPr>
            <a:xfrm>
              <a:off x="6094934" y="2777927"/>
              <a:ext cx="765176" cy="619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>
              <a:stCxn id="211" idx="6"/>
              <a:endCxn id="15" idx="2"/>
            </p:cNvCxnSpPr>
            <p:nvPr/>
          </p:nvCxnSpPr>
          <p:spPr>
            <a:xfrm flipV="1">
              <a:off x="6094934" y="2187686"/>
              <a:ext cx="765176" cy="590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stCxn id="213" idx="6"/>
              <a:endCxn id="17" idx="2"/>
            </p:cNvCxnSpPr>
            <p:nvPr/>
          </p:nvCxnSpPr>
          <p:spPr>
            <a:xfrm>
              <a:off x="6094934" y="1553104"/>
              <a:ext cx="765176" cy="18444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>
              <a:stCxn id="213" idx="6"/>
              <a:endCxn id="16" idx="2"/>
            </p:cNvCxnSpPr>
            <p:nvPr/>
          </p:nvCxnSpPr>
          <p:spPr>
            <a:xfrm>
              <a:off x="6094934" y="1553104"/>
              <a:ext cx="765176" cy="12395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stCxn id="210" idx="6"/>
              <a:endCxn id="17" idx="2"/>
            </p:cNvCxnSpPr>
            <p:nvPr/>
          </p:nvCxnSpPr>
          <p:spPr>
            <a:xfrm>
              <a:off x="6094934" y="2165515"/>
              <a:ext cx="765176" cy="12320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39866F-2B5F-47B2-AA32-F2A2D93BBE08}"/>
                  </a:ext>
                </a:extLst>
              </p14:cNvPr>
              <p14:cNvContentPartPr/>
              <p14:nvPr/>
            </p14:nvContentPartPr>
            <p14:xfrm>
              <a:off x="914400" y="666720"/>
              <a:ext cx="10369800" cy="617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39866F-2B5F-47B2-AA32-F2A2D93BBE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040" y="657360"/>
                <a:ext cx="1038852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0821" y="3848298"/>
            <a:ext cx="67360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Propagation</a:t>
            </a:r>
          </a:p>
          <a:p>
            <a:pPr algn="ctr"/>
            <a:r>
              <a:rPr lang="en-US" sz="6000" dirty="0"/>
              <a:t>in a Deep Network</a:t>
            </a:r>
          </a:p>
        </p:txBody>
      </p:sp>
    </p:spTree>
    <p:extLst>
      <p:ext uri="{BB962C8B-B14F-4D97-AF65-F5344CB8AC3E}">
        <p14:creationId xmlns:p14="http://schemas.microsoft.com/office/powerpoint/2010/main" val="36720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3" y="85992"/>
            <a:ext cx="11275997" cy="1325563"/>
          </a:xfrm>
        </p:spPr>
        <p:txBody>
          <a:bodyPr/>
          <a:lstStyle/>
          <a:p>
            <a:r>
              <a:rPr lang="en-US" dirty="0"/>
              <a:t>Forward propagation in a deep network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12050" y="1240817"/>
            <a:ext cx="5548625" cy="2346380"/>
            <a:chOff x="1460116" y="1786350"/>
            <a:chExt cx="4783749" cy="2303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460116" y="2161282"/>
                  <a:ext cx="602734" cy="46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16" y="2161282"/>
                  <a:ext cx="602734" cy="4613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460116" y="2673730"/>
                  <a:ext cx="585079" cy="46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16" y="2673730"/>
                  <a:ext cx="585079" cy="4613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116" y="3186178"/>
                  <a:ext cx="585079" cy="46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116" y="3186178"/>
                  <a:ext cx="585079" cy="4613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/>
            <p:cNvSpPr/>
            <p:nvPr/>
          </p:nvSpPr>
          <p:spPr>
            <a:xfrm>
              <a:off x="4389434" y="2321371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" name="Oval 87"/>
            <p:cNvSpPr/>
            <p:nvPr/>
          </p:nvSpPr>
          <p:spPr>
            <a:xfrm>
              <a:off x="4389434" y="283140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9" name="Oval 88"/>
            <p:cNvSpPr/>
            <p:nvPr/>
          </p:nvSpPr>
          <p:spPr>
            <a:xfrm>
              <a:off x="4389434" y="3341439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Oval 89"/>
            <p:cNvSpPr/>
            <p:nvPr/>
          </p:nvSpPr>
          <p:spPr>
            <a:xfrm>
              <a:off x="2739859" y="2302679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" name="Oval 90"/>
            <p:cNvSpPr/>
            <p:nvPr/>
          </p:nvSpPr>
          <p:spPr>
            <a:xfrm>
              <a:off x="2739859" y="2819008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2" name="Oval 91"/>
            <p:cNvSpPr/>
            <p:nvPr/>
          </p:nvSpPr>
          <p:spPr>
            <a:xfrm>
              <a:off x="2739859" y="3335337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Oval 92"/>
            <p:cNvSpPr/>
            <p:nvPr/>
          </p:nvSpPr>
          <p:spPr>
            <a:xfrm>
              <a:off x="2739859" y="1786350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4" name="Straight Arrow Connector 93"/>
            <p:cNvCxnSpPr>
              <a:stCxn id="96" idx="6"/>
            </p:cNvCxnSpPr>
            <p:nvPr/>
          </p:nvCxnSpPr>
          <p:spPr>
            <a:xfrm>
              <a:off x="4650015" y="2440712"/>
              <a:ext cx="490704" cy="497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5138145" y="2831405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6" name="Straight Arrow Connector 95"/>
            <p:cNvCxnSpPr>
              <a:stCxn id="97" idx="6"/>
              <a:endCxn id="154" idx="2"/>
            </p:cNvCxnSpPr>
            <p:nvPr/>
          </p:nvCxnSpPr>
          <p:spPr>
            <a:xfrm>
              <a:off x="4650015" y="2950746"/>
              <a:ext cx="48813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6"/>
              <a:endCxn id="154" idx="2"/>
            </p:cNvCxnSpPr>
            <p:nvPr/>
          </p:nvCxnSpPr>
          <p:spPr>
            <a:xfrm flipV="1">
              <a:off x="4650015" y="2950746"/>
              <a:ext cx="488130" cy="510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54" idx="6"/>
              <a:endCxn id="158" idx="1"/>
            </p:cNvCxnSpPr>
            <p:nvPr/>
          </p:nvCxnSpPr>
          <p:spPr>
            <a:xfrm>
              <a:off x="5398726" y="2950746"/>
              <a:ext cx="490704" cy="7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889430" y="2739434"/>
                  <a:ext cx="354435" cy="3460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430" y="2739434"/>
                  <a:ext cx="354435" cy="346010"/>
                </a:xfrm>
                <a:prstGeom prst="rect">
                  <a:avLst/>
                </a:prstGeom>
                <a:blipFill>
                  <a:blip r:embed="rId5"/>
                  <a:stretch>
                    <a:fillRect t="-20690" r="-597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87" idx="3"/>
              <a:endCxn id="111" idx="2"/>
            </p:cNvCxnSpPr>
            <p:nvPr/>
          </p:nvCxnSpPr>
          <p:spPr>
            <a:xfrm flipV="1">
              <a:off x="2062850" y="1905691"/>
              <a:ext cx="677009" cy="5172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7" idx="3"/>
              <a:endCxn id="108" idx="2"/>
            </p:cNvCxnSpPr>
            <p:nvPr/>
          </p:nvCxnSpPr>
          <p:spPr>
            <a:xfrm flipV="1">
              <a:off x="2062850" y="2422020"/>
              <a:ext cx="677009" cy="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7" idx="3"/>
              <a:endCxn id="109" idx="2"/>
            </p:cNvCxnSpPr>
            <p:nvPr/>
          </p:nvCxnSpPr>
          <p:spPr>
            <a:xfrm>
              <a:off x="2062850" y="2422892"/>
              <a:ext cx="677009" cy="5154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7" idx="3"/>
              <a:endCxn id="110" idx="2"/>
            </p:cNvCxnSpPr>
            <p:nvPr/>
          </p:nvCxnSpPr>
          <p:spPr>
            <a:xfrm>
              <a:off x="2062850" y="2422892"/>
              <a:ext cx="677009" cy="1031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8" idx="3"/>
              <a:endCxn id="111" idx="2"/>
            </p:cNvCxnSpPr>
            <p:nvPr/>
          </p:nvCxnSpPr>
          <p:spPr>
            <a:xfrm flipV="1">
              <a:off x="2045195" y="1905691"/>
              <a:ext cx="694664" cy="1029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8" idx="3"/>
              <a:endCxn id="108" idx="2"/>
            </p:cNvCxnSpPr>
            <p:nvPr/>
          </p:nvCxnSpPr>
          <p:spPr>
            <a:xfrm flipV="1">
              <a:off x="2045195" y="2422020"/>
              <a:ext cx="694664" cy="5133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8" idx="3"/>
              <a:endCxn id="109" idx="2"/>
            </p:cNvCxnSpPr>
            <p:nvPr/>
          </p:nvCxnSpPr>
          <p:spPr>
            <a:xfrm>
              <a:off x="2045195" y="2935340"/>
              <a:ext cx="694664" cy="30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88" idx="3"/>
              <a:endCxn id="110" idx="2"/>
            </p:cNvCxnSpPr>
            <p:nvPr/>
          </p:nvCxnSpPr>
          <p:spPr>
            <a:xfrm>
              <a:off x="2045195" y="2935340"/>
              <a:ext cx="694664" cy="5193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9" idx="3"/>
              <a:endCxn id="110" idx="2"/>
            </p:cNvCxnSpPr>
            <p:nvPr/>
          </p:nvCxnSpPr>
          <p:spPr>
            <a:xfrm>
              <a:off x="2045195" y="3447788"/>
              <a:ext cx="694664" cy="68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89" idx="3"/>
              <a:endCxn id="109" idx="2"/>
            </p:cNvCxnSpPr>
            <p:nvPr/>
          </p:nvCxnSpPr>
          <p:spPr>
            <a:xfrm flipV="1">
              <a:off x="2045195" y="2938349"/>
              <a:ext cx="694664" cy="50943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9" idx="3"/>
              <a:endCxn id="108" idx="2"/>
            </p:cNvCxnSpPr>
            <p:nvPr/>
          </p:nvCxnSpPr>
          <p:spPr>
            <a:xfrm flipV="1">
              <a:off x="2045195" y="2422020"/>
              <a:ext cx="694664" cy="10257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9" idx="3"/>
              <a:endCxn id="111" idx="2"/>
            </p:cNvCxnSpPr>
            <p:nvPr/>
          </p:nvCxnSpPr>
          <p:spPr>
            <a:xfrm flipV="1">
              <a:off x="2045195" y="1905691"/>
              <a:ext cx="694664" cy="15420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2739859" y="3851666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13" name="Straight Arrow Connector 112"/>
            <p:cNvCxnSpPr>
              <a:stCxn id="89" idx="3"/>
            </p:cNvCxnSpPr>
            <p:nvPr/>
          </p:nvCxnSpPr>
          <p:spPr>
            <a:xfrm>
              <a:off x="2045195" y="3447788"/>
              <a:ext cx="694664" cy="5232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8" idx="3"/>
            </p:cNvCxnSpPr>
            <p:nvPr/>
          </p:nvCxnSpPr>
          <p:spPr>
            <a:xfrm>
              <a:off x="2045195" y="2935340"/>
              <a:ext cx="694664" cy="103566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7" idx="3"/>
            </p:cNvCxnSpPr>
            <p:nvPr/>
          </p:nvCxnSpPr>
          <p:spPr>
            <a:xfrm>
              <a:off x="2062850" y="2422892"/>
              <a:ext cx="677009" cy="15481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562426" y="2302679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Oval 116"/>
            <p:cNvSpPr/>
            <p:nvPr/>
          </p:nvSpPr>
          <p:spPr>
            <a:xfrm>
              <a:off x="3562426" y="2819008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8" name="Oval 117"/>
            <p:cNvSpPr/>
            <p:nvPr/>
          </p:nvSpPr>
          <p:spPr>
            <a:xfrm>
              <a:off x="3562426" y="3335337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9" name="Oval 118"/>
            <p:cNvSpPr/>
            <p:nvPr/>
          </p:nvSpPr>
          <p:spPr>
            <a:xfrm>
              <a:off x="3562426" y="1786350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0" name="Oval 119"/>
            <p:cNvSpPr/>
            <p:nvPr/>
          </p:nvSpPr>
          <p:spPr>
            <a:xfrm>
              <a:off x="3562426" y="3851666"/>
              <a:ext cx="260581" cy="2386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21" name="Straight Arrow Connector 120"/>
            <p:cNvCxnSpPr>
              <a:stCxn id="111" idx="6"/>
            </p:cNvCxnSpPr>
            <p:nvPr/>
          </p:nvCxnSpPr>
          <p:spPr>
            <a:xfrm>
              <a:off x="3000440" y="1905691"/>
              <a:ext cx="56198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8" idx="6"/>
            </p:cNvCxnSpPr>
            <p:nvPr/>
          </p:nvCxnSpPr>
          <p:spPr>
            <a:xfrm>
              <a:off x="3000440" y="2422020"/>
              <a:ext cx="56198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8" idx="6"/>
            </p:cNvCxnSpPr>
            <p:nvPr/>
          </p:nvCxnSpPr>
          <p:spPr>
            <a:xfrm>
              <a:off x="3000440" y="2422020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0" idx="6"/>
            </p:cNvCxnSpPr>
            <p:nvPr/>
          </p:nvCxnSpPr>
          <p:spPr>
            <a:xfrm>
              <a:off x="3000440" y="3454678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09" idx="6"/>
            </p:cNvCxnSpPr>
            <p:nvPr/>
          </p:nvCxnSpPr>
          <p:spPr>
            <a:xfrm>
              <a:off x="3000440" y="2938349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09" idx="6"/>
            </p:cNvCxnSpPr>
            <p:nvPr/>
          </p:nvCxnSpPr>
          <p:spPr>
            <a:xfrm>
              <a:off x="3000440" y="2938349"/>
              <a:ext cx="56198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0" idx="6"/>
            </p:cNvCxnSpPr>
            <p:nvPr/>
          </p:nvCxnSpPr>
          <p:spPr>
            <a:xfrm>
              <a:off x="3000440" y="3454678"/>
              <a:ext cx="56198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3000440" y="3971007"/>
              <a:ext cx="56198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8" idx="6"/>
            </p:cNvCxnSpPr>
            <p:nvPr/>
          </p:nvCxnSpPr>
          <p:spPr>
            <a:xfrm flipV="1">
              <a:off x="3000440" y="1905691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3000440" y="3454678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09" idx="6"/>
            </p:cNvCxnSpPr>
            <p:nvPr/>
          </p:nvCxnSpPr>
          <p:spPr>
            <a:xfrm>
              <a:off x="3000440" y="2938349"/>
              <a:ext cx="561986" cy="10326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08" idx="6"/>
            </p:cNvCxnSpPr>
            <p:nvPr/>
          </p:nvCxnSpPr>
          <p:spPr>
            <a:xfrm>
              <a:off x="3000440" y="2422020"/>
              <a:ext cx="561986" cy="15489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11" idx="6"/>
            </p:cNvCxnSpPr>
            <p:nvPr/>
          </p:nvCxnSpPr>
          <p:spPr>
            <a:xfrm>
              <a:off x="3000440" y="1905691"/>
              <a:ext cx="561986" cy="20653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3000440" y="2938349"/>
              <a:ext cx="561986" cy="10326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1" idx="6"/>
            </p:cNvCxnSpPr>
            <p:nvPr/>
          </p:nvCxnSpPr>
          <p:spPr>
            <a:xfrm>
              <a:off x="3000440" y="1905691"/>
              <a:ext cx="561986" cy="15489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3000440" y="2422020"/>
              <a:ext cx="561986" cy="15489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000440" y="1905691"/>
              <a:ext cx="561986" cy="20653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10" idx="6"/>
            </p:cNvCxnSpPr>
            <p:nvPr/>
          </p:nvCxnSpPr>
          <p:spPr>
            <a:xfrm flipV="1">
              <a:off x="3000440" y="2938349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0" idx="6"/>
            </p:cNvCxnSpPr>
            <p:nvPr/>
          </p:nvCxnSpPr>
          <p:spPr>
            <a:xfrm flipV="1">
              <a:off x="3000440" y="2422020"/>
              <a:ext cx="561986" cy="10326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10" idx="6"/>
            </p:cNvCxnSpPr>
            <p:nvPr/>
          </p:nvCxnSpPr>
          <p:spPr>
            <a:xfrm flipV="1">
              <a:off x="3000440" y="1905691"/>
              <a:ext cx="561986" cy="15489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9" idx="6"/>
            </p:cNvCxnSpPr>
            <p:nvPr/>
          </p:nvCxnSpPr>
          <p:spPr>
            <a:xfrm flipV="1">
              <a:off x="3000440" y="2422020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09" idx="6"/>
            </p:cNvCxnSpPr>
            <p:nvPr/>
          </p:nvCxnSpPr>
          <p:spPr>
            <a:xfrm flipV="1">
              <a:off x="3000440" y="1905691"/>
              <a:ext cx="561986" cy="10326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08" idx="6"/>
            </p:cNvCxnSpPr>
            <p:nvPr/>
          </p:nvCxnSpPr>
          <p:spPr>
            <a:xfrm>
              <a:off x="3000440" y="2422020"/>
              <a:ext cx="561986" cy="10326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1" idx="6"/>
            </p:cNvCxnSpPr>
            <p:nvPr/>
          </p:nvCxnSpPr>
          <p:spPr>
            <a:xfrm>
              <a:off x="3000440" y="1905691"/>
              <a:ext cx="561986" cy="10326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1" idx="6"/>
            </p:cNvCxnSpPr>
            <p:nvPr/>
          </p:nvCxnSpPr>
          <p:spPr>
            <a:xfrm>
              <a:off x="3000440" y="1905691"/>
              <a:ext cx="561986" cy="51632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endCxn id="96" idx="2"/>
            </p:cNvCxnSpPr>
            <p:nvPr/>
          </p:nvCxnSpPr>
          <p:spPr>
            <a:xfrm>
              <a:off x="3823007" y="1905691"/>
              <a:ext cx="566427" cy="53502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endCxn id="97" idx="2"/>
            </p:cNvCxnSpPr>
            <p:nvPr/>
          </p:nvCxnSpPr>
          <p:spPr>
            <a:xfrm>
              <a:off x="3823007" y="2422020"/>
              <a:ext cx="566427" cy="52872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97" idx="2"/>
            </p:cNvCxnSpPr>
            <p:nvPr/>
          </p:nvCxnSpPr>
          <p:spPr>
            <a:xfrm>
              <a:off x="3823007" y="2938349"/>
              <a:ext cx="566427" cy="123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endCxn id="98" idx="2"/>
            </p:cNvCxnSpPr>
            <p:nvPr/>
          </p:nvCxnSpPr>
          <p:spPr>
            <a:xfrm>
              <a:off x="3823007" y="3454678"/>
              <a:ext cx="566427" cy="61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98" idx="2"/>
            </p:cNvCxnSpPr>
            <p:nvPr/>
          </p:nvCxnSpPr>
          <p:spPr>
            <a:xfrm flipV="1">
              <a:off x="3823007" y="3460780"/>
              <a:ext cx="566427" cy="5102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97" idx="2"/>
            </p:cNvCxnSpPr>
            <p:nvPr/>
          </p:nvCxnSpPr>
          <p:spPr>
            <a:xfrm flipV="1">
              <a:off x="3823007" y="2950746"/>
              <a:ext cx="566427" cy="10202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endCxn id="96" idx="2"/>
            </p:cNvCxnSpPr>
            <p:nvPr/>
          </p:nvCxnSpPr>
          <p:spPr>
            <a:xfrm flipV="1">
              <a:off x="3823007" y="2440712"/>
              <a:ext cx="566427" cy="15302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97" idx="2"/>
            </p:cNvCxnSpPr>
            <p:nvPr/>
          </p:nvCxnSpPr>
          <p:spPr>
            <a:xfrm flipV="1">
              <a:off x="3823007" y="2950746"/>
              <a:ext cx="566427" cy="5039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96" idx="2"/>
            </p:cNvCxnSpPr>
            <p:nvPr/>
          </p:nvCxnSpPr>
          <p:spPr>
            <a:xfrm flipV="1">
              <a:off x="3823007" y="2440712"/>
              <a:ext cx="566427" cy="10139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97" idx="2"/>
            </p:cNvCxnSpPr>
            <p:nvPr/>
          </p:nvCxnSpPr>
          <p:spPr>
            <a:xfrm>
              <a:off x="3823007" y="2938349"/>
              <a:ext cx="566427" cy="123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96" idx="2"/>
            </p:cNvCxnSpPr>
            <p:nvPr/>
          </p:nvCxnSpPr>
          <p:spPr>
            <a:xfrm>
              <a:off x="3823007" y="2422020"/>
              <a:ext cx="566427" cy="18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98" idx="2"/>
            </p:cNvCxnSpPr>
            <p:nvPr/>
          </p:nvCxnSpPr>
          <p:spPr>
            <a:xfrm>
              <a:off x="3823007" y="2938349"/>
              <a:ext cx="566427" cy="522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96" idx="2"/>
            </p:cNvCxnSpPr>
            <p:nvPr/>
          </p:nvCxnSpPr>
          <p:spPr>
            <a:xfrm flipV="1">
              <a:off x="3823007" y="2440712"/>
              <a:ext cx="566427" cy="4976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98" idx="2"/>
            </p:cNvCxnSpPr>
            <p:nvPr/>
          </p:nvCxnSpPr>
          <p:spPr>
            <a:xfrm>
              <a:off x="3823007" y="1905691"/>
              <a:ext cx="566427" cy="15550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endCxn id="97" idx="2"/>
            </p:cNvCxnSpPr>
            <p:nvPr/>
          </p:nvCxnSpPr>
          <p:spPr>
            <a:xfrm>
              <a:off x="3823007" y="1905691"/>
              <a:ext cx="566427" cy="104505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98" idx="2"/>
            </p:cNvCxnSpPr>
            <p:nvPr/>
          </p:nvCxnSpPr>
          <p:spPr>
            <a:xfrm>
              <a:off x="3823007" y="2422020"/>
              <a:ext cx="566427" cy="10387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6AEAE-F942-49C1-829D-F7C250E269A7}"/>
                  </a:ext>
                </a:extLst>
              </p14:cNvPr>
              <p14:cNvContentPartPr/>
              <p14:nvPr/>
            </p14:nvContentPartPr>
            <p14:xfrm>
              <a:off x="711360" y="952560"/>
              <a:ext cx="1142388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6AEAE-F942-49C1-829D-F7C250E269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000" y="943200"/>
                <a:ext cx="1144260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00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is a deep neural network?</vt:lpstr>
      <vt:lpstr>Deep neural network notation</vt:lpstr>
      <vt:lpstr>PowerPoint Presentation</vt:lpstr>
      <vt:lpstr>Forward propagation in a deep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18</cp:revision>
  <dcterms:created xsi:type="dcterms:W3CDTF">2017-07-10T04:05:22Z</dcterms:created>
  <dcterms:modified xsi:type="dcterms:W3CDTF">2017-08-06T06:06:08Z</dcterms:modified>
</cp:coreProperties>
</file>