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70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1C6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1268-F8C4-27A5-3BA2-D5410693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9258F-CDAF-428E-467A-0FA8B269B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350C7-E9E9-1ED2-04E7-4914B8B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F2A76-F458-96E6-FFAB-D4764B4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377DE-5AE4-AC58-4C11-80A36148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10525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89FE2-6629-CFAD-1FA7-AE6172E4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9B0538-E481-6474-44B4-DF308E34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3633F-1D68-CA9C-E05A-F37AE2E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D2CEA-6860-197B-69A1-972DD9B5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41901-26B5-C78A-13FC-0BD46A7E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4322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FA59C5-6AFA-F4C5-14A2-6F63CA78D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5DB13F-7B37-5A58-35AF-7B25DA2CD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7BFC4A-8874-6AA9-3388-9B2DF256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C2DC4-8722-39FD-0CC5-3EA43B8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11FF2-61AE-0112-DEA6-608A9F6B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5657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2EBC0-4C92-A1AA-DEF9-DF904B14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B16AC-4B63-0FFB-8362-B1396B8F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5AB7E-1E56-4014-624E-B44A9C5D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F408E-E510-2D8A-AD11-2EA27ACB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A1C1A-37E3-9B6E-A7F3-863FDBDD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9285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85292-AE75-A2A8-9536-86C5E3A9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8BE65C-D35D-DE3C-3099-E8B1BEAB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B62EE6-338B-0BFF-720E-A226742D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8C57E-2376-16BD-74D5-801EED8D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2BDD8-37AA-EA3C-FA48-2B4E6606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9267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89DFD-3400-987E-F84F-A40DF9B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F5305-F89A-D522-4F0B-D2200F5C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803C6D-08AF-584B-16DF-745753F4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FF263-6866-C8D3-5E02-12BB18D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B46CEC-CC6D-BC4A-B574-1EA1993F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CAA86-7F67-D6E0-E4B6-307B3898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70251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AC27D-5873-34E2-7708-9A7CCE06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94D1DD-B407-A3ED-D573-E6231ADF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58F19-E864-BECF-37B7-7D498F9B4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0BDB2B-B8D3-6D6E-3423-2982F653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F904BB-E50C-EEA1-E043-3686CDCB3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6FBB2D-9263-27D3-5688-501F30A4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130B1F-7C2C-BDDE-86C3-989F301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2AD21C-9635-E428-A6E5-07DA5A04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4434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BDCE8-8E7D-0571-C7C8-E2D9DD68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7552A9-A33D-90E8-B4B4-9778784E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C30AFC-0029-D0C3-29B2-6F3B9CCC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3315E3-212A-96A2-7DD9-31445124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5304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E0D85C-3346-3FDA-563F-E962D95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8D3D24-2383-48CF-3391-4CC82FD7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7D871D-813E-0A66-BB86-24839198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1541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02677-69CB-89A1-57B4-69BE0A65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62D45-E425-CBD6-0319-3F5E5539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A9202-5CF5-ADE0-D2B0-202F5B81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5E3BA-3B58-A54D-69A4-1DC3815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525C9-73CB-456B-77B2-2FC9B9FA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DEF311-0607-FDE8-D307-5DB21226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7439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CC623-2322-A592-48D1-5882EB84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ABEAD3-AF81-CC62-E928-D5F9C71DC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F42F51-C5A3-1399-A3DC-9B1F48809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C1823C-AE9C-FD24-6965-6C414F01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A6B3B-E8D5-78CC-056B-CE7BB3BB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FFFB3-8F7A-052E-07C1-D3E267C5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8043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1F640A-EB1B-89C7-183C-FB7282CD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60F8-30D7-AC4C-DC16-CC5C40B0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F620C-A063-2C6E-AAC6-FA3DEE8C0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E8903-3DB0-4D62-9C06-CFA6198553C9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C0BF5-5693-5900-EEA4-68D32C7DD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CFBB6-8F69-F6B6-BBBF-0F23CF2C6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06E69-0E32-43E2-89CF-5E5D88FE11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1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D4D3A-5586-73DC-6B8E-31D19BA66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, capture d’écran, Police, Bleu électrique&#10;&#10;Description générée automatiquement">
            <a:extLst>
              <a:ext uri="{FF2B5EF4-FFF2-40B4-BE49-F238E27FC236}">
                <a16:creationId xmlns:a16="http://schemas.microsoft.com/office/drawing/2014/main" id="{1D5B831B-0C82-779A-E50C-B29B552A0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33600" r="17050" b="35600"/>
          <a:stretch/>
        </p:blipFill>
        <p:spPr>
          <a:xfrm>
            <a:off x="2029968" y="2304288"/>
            <a:ext cx="8083296" cy="2112264"/>
          </a:xfrm>
          <a:prstGeom prst="rect">
            <a:avLst/>
          </a:prstGeom>
        </p:spPr>
      </p:pic>
      <p:pic>
        <p:nvPicPr>
          <p:cNvPr id="4" name="Image 3" descr="Une image contenant texte, capture d’écran, Police, Bleu électrique&#10;&#10;Description générée automatiquement">
            <a:extLst>
              <a:ext uri="{FF2B5EF4-FFF2-40B4-BE49-F238E27FC236}">
                <a16:creationId xmlns:a16="http://schemas.microsoft.com/office/drawing/2014/main" id="{C885F415-5DD1-9F4C-8F57-E62252360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0" t="89734"/>
          <a:stretch/>
        </p:blipFill>
        <p:spPr>
          <a:xfrm>
            <a:off x="8497824" y="6153912"/>
            <a:ext cx="3694176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59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51CB7-E4BD-2790-7E3E-0A63C894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Kanit" pitchFamily="2" charset="-34"/>
                <a:cs typeface="Kanit" pitchFamily="2" charset="-34"/>
              </a:rPr>
              <a:t>Echecs</a:t>
            </a:r>
          </a:p>
        </p:txBody>
      </p:sp>
    </p:spTree>
    <p:extLst>
      <p:ext uri="{BB962C8B-B14F-4D97-AF65-F5344CB8AC3E}">
        <p14:creationId xmlns:p14="http://schemas.microsoft.com/office/powerpoint/2010/main" val="181827404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51CB7-E4BD-2790-7E3E-0A63C894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Kanit" pitchFamily="2" charset="-34"/>
                <a:cs typeface="Kanit" pitchFamily="2" charset="-3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280828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E3E8F8-7A33-26E6-C5A5-AF3C99CE3F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6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BE97-5E5E-1E53-88FD-90D2E6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95" y="2921508"/>
            <a:ext cx="4261010" cy="1014984"/>
          </a:xfrm>
        </p:spPr>
        <p:txBody>
          <a:bodyPr anchor="t">
            <a:noAutofit/>
          </a:bodyPr>
          <a:lstStyle/>
          <a:p>
            <a:pPr algn="ctr"/>
            <a:r>
              <a:rPr lang="fr-FR" sz="4800" b="1" i="0" u="none" strike="noStrike" baseline="0" dirty="0">
                <a:solidFill>
                  <a:schemeClr val="bg1"/>
                </a:solidFill>
                <a:latin typeface="Kanit"/>
              </a:rPr>
              <a:t>Le démarrage </a:t>
            </a:r>
            <a:endParaRPr lang="fr-FR" sz="9600" b="1" dirty="0">
              <a:solidFill>
                <a:schemeClr val="bg1"/>
              </a:solidFill>
              <a:latin typeface="Kanit"/>
            </a:endParaRPr>
          </a:p>
        </p:txBody>
      </p:sp>
      <p:pic>
        <p:nvPicPr>
          <p:cNvPr id="7" name="Image 6" descr="Un jeune homme d'affaires se réjouit">
            <a:extLst>
              <a:ext uri="{FF2B5EF4-FFF2-40B4-BE49-F238E27FC236}">
                <a16:creationId xmlns:a16="http://schemas.microsoft.com/office/drawing/2014/main" id="{4360ABCA-9675-7B69-9132-35C178540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4" y="3185431"/>
            <a:ext cx="2108706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1DB7F7C-FD0F-95AF-1CD6-E4B6477AFA46}"/>
              </a:ext>
            </a:extLst>
          </p:cNvPr>
          <p:cNvSpPr txBox="1">
            <a:spLocks/>
          </p:cNvSpPr>
          <p:nvPr/>
        </p:nvSpPr>
        <p:spPr>
          <a:xfrm>
            <a:off x="-321905" y="2545348"/>
            <a:ext cx="4877928" cy="64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chemeClr val="bg1"/>
                </a:solidFill>
                <a:latin typeface="Kanit ExtraLight" pitchFamily="2" charset="-34"/>
                <a:cs typeface="Kanit ExtraLight" pitchFamily="2" charset="-34"/>
              </a:rPr>
              <a:t>[Photos du groupe]</a:t>
            </a:r>
            <a:endParaRPr lang="fr-FR" dirty="0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94260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AEC38-FEC8-0E77-9B6F-FFE58C097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62CA"/>
              </a:gs>
              <a:gs pos="50000">
                <a:srgbClr val="1C62CA">
                  <a:alpha val="85000"/>
                </a:srgbClr>
              </a:gs>
              <a:gs pos="100000">
                <a:srgbClr val="1C62CA">
                  <a:alpha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BE97-5E5E-1E53-88FD-90D2E6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135"/>
            <a:ext cx="5167490" cy="2743834"/>
          </a:xfrm>
        </p:spPr>
        <p:txBody>
          <a:bodyPr>
            <a:normAutofit/>
          </a:bodyPr>
          <a:lstStyle/>
          <a:p>
            <a:r>
              <a:rPr lang="fr-FR" sz="4800" b="1" i="0" u="none" strike="noStrike" baseline="0" dirty="0">
                <a:solidFill>
                  <a:schemeClr val="bg1"/>
                </a:solidFill>
                <a:latin typeface="Kanit"/>
              </a:rPr>
              <a:t>La planification </a:t>
            </a:r>
            <a:endParaRPr lang="fr-FR" sz="9600" b="1" dirty="0">
              <a:solidFill>
                <a:schemeClr val="bg1"/>
              </a:solidFill>
              <a:latin typeface="Kani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Zoom de diapositive 3">
                <a:extLst>
                  <a:ext uri="{FF2B5EF4-FFF2-40B4-BE49-F238E27FC236}">
                    <a16:creationId xmlns:a16="http://schemas.microsoft.com/office/drawing/2014/main" id="{CEBF69F1-30FA-2258-988A-F24BEA82BB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531859"/>
                  </p:ext>
                </p:extLst>
              </p:nvPr>
            </p:nvGraphicFramePr>
            <p:xfrm>
              <a:off x="6475871" y="365124"/>
              <a:ext cx="4877929" cy="2743835"/>
            </p:xfrm>
            <a:graphic>
              <a:graphicData uri="http://schemas.microsoft.com/office/powerpoint/2016/slidezoom">
                <pslz:sldZm>
                  <pslz:sldZmObj sldId="263" cId="3108786149">
                    <pslz:zmPr id="{A69BBE69-02A0-48DA-80C1-F6BC5A14505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7929" cy="27438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Zoom de diapositive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EBF69F1-30FA-2258-988A-F24BEA82BB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5871" y="365124"/>
                <a:ext cx="4877929" cy="27438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Titre 1">
            <a:extLst>
              <a:ext uri="{FF2B5EF4-FFF2-40B4-BE49-F238E27FC236}">
                <a16:creationId xmlns:a16="http://schemas.microsoft.com/office/drawing/2014/main" id="{9CC7A3B2-00FD-A85C-CC30-28EFF2F4D5FF}"/>
              </a:ext>
            </a:extLst>
          </p:cNvPr>
          <p:cNvSpPr txBox="1">
            <a:spLocks/>
          </p:cNvSpPr>
          <p:nvPr/>
        </p:nvSpPr>
        <p:spPr>
          <a:xfrm>
            <a:off x="6475871" y="3108959"/>
            <a:ext cx="4877928" cy="64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chemeClr val="bg1"/>
                </a:solidFill>
                <a:latin typeface="Kanit ExtraLight" pitchFamily="2" charset="-34"/>
                <a:cs typeface="Kanit ExtraLight" pitchFamily="2" charset="-34"/>
              </a:rPr>
              <a:t>Notre diagramme de Gantt</a:t>
            </a:r>
            <a:endParaRPr lang="fr-FR" dirty="0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9AC5AA5-59F0-A2D4-59B2-5C0BE96A2E2B}"/>
              </a:ext>
            </a:extLst>
          </p:cNvPr>
          <p:cNvSpPr txBox="1">
            <a:spLocks/>
          </p:cNvSpPr>
          <p:nvPr/>
        </p:nvSpPr>
        <p:spPr>
          <a:xfrm>
            <a:off x="647049" y="5959563"/>
            <a:ext cx="4877928" cy="640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>
                <a:solidFill>
                  <a:schemeClr val="bg1"/>
                </a:solidFill>
                <a:latin typeface="Kanit ExtraLight" pitchFamily="2" charset="-34"/>
                <a:cs typeface="Kanit ExtraLight" pitchFamily="2" charset="-34"/>
              </a:rPr>
              <a:t>Vision globale des heures de chacun (exemple)</a:t>
            </a:r>
            <a:endParaRPr lang="fr-FR" dirty="0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734E96-495A-EF05-F320-5C7F7ED3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7" y="3426677"/>
            <a:ext cx="5260233" cy="2398048"/>
          </a:xfrm>
          <a:prstGeom prst="rect">
            <a:avLst/>
          </a:prstGeom>
        </p:spPr>
      </p:pic>
      <p:pic>
        <p:nvPicPr>
          <p:cNvPr id="12" name="Graphique 11" descr="Plan avec un remplissage uni">
            <a:extLst>
              <a:ext uri="{FF2B5EF4-FFF2-40B4-BE49-F238E27FC236}">
                <a16:creationId xmlns:a16="http://schemas.microsoft.com/office/drawing/2014/main" id="{2B5676CD-B355-A18B-2FBC-A09DDA1BE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4126" y="4185501"/>
            <a:ext cx="2176336" cy="2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609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B745B0-F285-BA0C-9F66-378A97441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62CA">
                  <a:alpha val="85000"/>
                </a:srgbClr>
              </a:gs>
              <a:gs pos="50000">
                <a:srgbClr val="1C62CA">
                  <a:alpha val="85000"/>
                </a:srgbClr>
              </a:gs>
              <a:gs pos="100000">
                <a:srgbClr val="1C62CA">
                  <a:alpha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BE1A43-D2FF-E42A-A4AE-E55844D6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199601"/>
            <a:ext cx="11850624" cy="44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861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A20A97-1F56-E575-E669-07EF880367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62CA">
                  <a:alpha val="70000"/>
                </a:srgbClr>
              </a:gs>
              <a:gs pos="100000">
                <a:srgbClr val="1C62C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BE97-5E5E-1E53-88FD-90D2E6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136" y="1452466"/>
            <a:ext cx="5951949" cy="946300"/>
          </a:xfrm>
        </p:spPr>
        <p:txBody>
          <a:bodyPr anchor="t">
            <a:noAutofit/>
          </a:bodyPr>
          <a:lstStyle/>
          <a:p>
            <a:pPr algn="ctr"/>
            <a:r>
              <a:rPr lang="fr-FR" sz="6600" b="1" i="0" u="none" strike="noStrike" baseline="0" dirty="0">
                <a:solidFill>
                  <a:schemeClr val="bg1"/>
                </a:solidFill>
                <a:latin typeface="Kanit"/>
              </a:rPr>
              <a:t>La réalisation</a:t>
            </a:r>
            <a:endParaRPr lang="fr-FR" sz="16600" b="1" dirty="0">
              <a:solidFill>
                <a:schemeClr val="bg1"/>
              </a:solidFill>
              <a:latin typeface="Kani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F7272C02-9128-6377-36BB-366908489F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8506388"/>
                  </p:ext>
                </p:extLst>
              </p:nvPr>
            </p:nvGraphicFramePr>
            <p:xfrm>
              <a:off x="549167" y="596599"/>
              <a:ext cx="4463802" cy="2510889"/>
            </p:xfrm>
            <a:graphic>
              <a:graphicData uri="http://schemas.microsoft.com/office/powerpoint/2016/slidezoom">
                <pslz:sldZm>
                  <pslz:sldZmObj sldId="270" cId="851984799">
                    <pslz:zmPr id="{2526325D-6F8F-4E2C-95B9-CF0109FC1200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63802" cy="25108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272C02-9128-6377-36BB-366908489F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9167" y="596599"/>
                <a:ext cx="4463802" cy="25108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itre 1">
            <a:extLst>
              <a:ext uri="{FF2B5EF4-FFF2-40B4-BE49-F238E27FC236}">
                <a16:creationId xmlns:a16="http://schemas.microsoft.com/office/drawing/2014/main" id="{7FAFC049-2163-734D-C099-8E72FBD8225F}"/>
              </a:ext>
            </a:extLst>
          </p:cNvPr>
          <p:cNvSpPr txBox="1">
            <a:spLocks/>
          </p:cNvSpPr>
          <p:nvPr/>
        </p:nvSpPr>
        <p:spPr>
          <a:xfrm>
            <a:off x="549165" y="3182531"/>
            <a:ext cx="4463803" cy="86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chemeClr val="bg1"/>
                </a:solidFill>
                <a:latin typeface="Kanit ExtraLight" pitchFamily="2" charset="-34"/>
                <a:cs typeface="Kanit ExtraLight" pitchFamily="2" charset="-34"/>
              </a:rPr>
              <a:t>Notre groupe de communication Discord</a:t>
            </a:r>
            <a:endParaRPr lang="fr-FR" sz="4800" dirty="0">
              <a:solidFill>
                <a:schemeClr val="bg1"/>
              </a:solidFill>
              <a:latin typeface="Kanit ExtraLight" pitchFamily="2" charset="-34"/>
              <a:cs typeface="Kanit ExtraLight" pitchFamily="2" charset="-34"/>
            </a:endParaRPr>
          </a:p>
        </p:txBody>
      </p:sp>
      <p:pic>
        <p:nvPicPr>
          <p:cNvPr id="11" name="Graphique 10" descr="Cercles avec flèches avec un remplissage uni">
            <a:extLst>
              <a:ext uri="{FF2B5EF4-FFF2-40B4-BE49-F238E27FC236}">
                <a16:creationId xmlns:a16="http://schemas.microsoft.com/office/drawing/2014/main" id="{650E6D6B-7B74-45CE-AF9C-3D723C987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65" y="4359517"/>
            <a:ext cx="2185447" cy="21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471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0ABABDB-0BC4-E1F3-83EF-9B249ECA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5406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DC0CF5-647D-C0BC-5179-6440528DD417}"/>
              </a:ext>
            </a:extLst>
          </p:cNvPr>
          <p:cNvSpPr/>
          <p:nvPr/>
        </p:nvSpPr>
        <p:spPr>
          <a:xfrm>
            <a:off x="0" y="706755"/>
            <a:ext cx="528320" cy="4004393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F0387-F064-4768-CB3A-A402D16E9C01}"/>
              </a:ext>
            </a:extLst>
          </p:cNvPr>
          <p:cNvSpPr/>
          <p:nvPr/>
        </p:nvSpPr>
        <p:spPr>
          <a:xfrm>
            <a:off x="0" y="5120640"/>
            <a:ext cx="528320" cy="173736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CD5A7-714A-3B55-6FAE-8BC07F226926}"/>
              </a:ext>
            </a:extLst>
          </p:cNvPr>
          <p:cNvSpPr/>
          <p:nvPr/>
        </p:nvSpPr>
        <p:spPr>
          <a:xfrm>
            <a:off x="528321" y="1460938"/>
            <a:ext cx="1973142" cy="496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AD3265-E09B-CDC9-C8F1-0B57B2046F1D}"/>
              </a:ext>
            </a:extLst>
          </p:cNvPr>
          <p:cNvSpPr txBox="1"/>
          <p:nvPr/>
        </p:nvSpPr>
        <p:spPr>
          <a:xfrm>
            <a:off x="386257" y="332862"/>
            <a:ext cx="22572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Salons de communication par thèmes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74B6EF-CDBF-D4EB-716C-22718EFBA158}"/>
              </a:ext>
            </a:extLst>
          </p:cNvPr>
          <p:cNvSpPr txBox="1"/>
          <p:nvPr/>
        </p:nvSpPr>
        <p:spPr>
          <a:xfrm>
            <a:off x="10081477" y="4711148"/>
            <a:ext cx="197314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Kanit" pitchFamily="2" charset="-34"/>
                <a:cs typeface="Kanit" pitchFamily="2" charset="-34"/>
              </a:rPr>
              <a:t>Reconnaissance rapide des rôles de chacun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75DEE-9B62-3F46-4D0C-769F71531CB3}"/>
              </a:ext>
            </a:extLst>
          </p:cNvPr>
          <p:cNvSpPr/>
          <p:nvPr/>
        </p:nvSpPr>
        <p:spPr>
          <a:xfrm>
            <a:off x="10081477" y="576390"/>
            <a:ext cx="1973142" cy="3986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84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BE25F-23D4-E967-D9B6-1F9AD5987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62CA">
                  <a:alpha val="60000"/>
                </a:srgbClr>
              </a:gs>
              <a:gs pos="100000">
                <a:srgbClr val="1C62CA">
                  <a:alpha val="4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BE97-5E5E-1E53-88FD-90D2E6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258" y="3124200"/>
            <a:ext cx="5385004" cy="1014984"/>
          </a:xfrm>
        </p:spPr>
        <p:txBody>
          <a:bodyPr anchor="t">
            <a:noAutofit/>
          </a:bodyPr>
          <a:lstStyle/>
          <a:p>
            <a:pPr algn="ctr"/>
            <a:r>
              <a:rPr lang="fr-FR" sz="4800" b="1" i="0" u="none" strike="noStrike" baseline="0" dirty="0">
                <a:latin typeface="Kanit"/>
              </a:rPr>
              <a:t>Coût humain total</a:t>
            </a:r>
            <a:endParaRPr lang="fr-FR" sz="4800" b="1" dirty="0">
              <a:latin typeface="Kanit"/>
            </a:endParaRPr>
          </a:p>
        </p:txBody>
      </p:sp>
    </p:spTree>
    <p:extLst>
      <p:ext uri="{BB962C8B-B14F-4D97-AF65-F5344CB8AC3E}">
        <p14:creationId xmlns:p14="http://schemas.microsoft.com/office/powerpoint/2010/main" val="295636259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E3EAF-BB88-7662-7678-E30EA16116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C62CA">
                  <a:alpha val="40000"/>
                </a:srgbClr>
              </a:gs>
              <a:gs pos="100000">
                <a:srgbClr val="1C62CA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BE97-5E5E-1E53-88FD-90D2E6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94" y="1041963"/>
            <a:ext cx="4261010" cy="1014984"/>
          </a:xfrm>
        </p:spPr>
        <p:txBody>
          <a:bodyPr anchor="t">
            <a:noAutofit/>
          </a:bodyPr>
          <a:lstStyle/>
          <a:p>
            <a:pPr algn="ctr"/>
            <a:r>
              <a:rPr lang="fr-FR" sz="7200" b="1" i="0" u="none" strike="noStrike" baseline="0" dirty="0">
                <a:latin typeface="Kanit"/>
              </a:rPr>
              <a:t>Bilan</a:t>
            </a:r>
            <a:endParaRPr lang="fr-FR" sz="7200" b="1" dirty="0">
              <a:latin typeface="Kani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32E826B6-45C8-34B2-FC0B-D1889CC010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6932741"/>
                  </p:ext>
                </p:extLst>
              </p:nvPr>
            </p:nvGraphicFramePr>
            <p:xfrm>
              <a:off x="4364058" y="2531349"/>
              <a:ext cx="3463883" cy="1948434"/>
            </p:xfrm>
            <a:graphic>
              <a:graphicData uri="http://schemas.microsoft.com/office/powerpoint/2016/slidezoom">
                <pslz:sldZm>
                  <pslz:sldZmObj sldId="267" cId="3315214436">
                    <pslz:zmPr id="{2A819057-0BA4-4C6B-9747-11C9C10DC49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63883" cy="19484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826B6-45C8-34B2-FC0B-D1889CC010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4058" y="2531349"/>
                <a:ext cx="3463883" cy="19484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Zoom de diapositive 7">
                <a:extLst>
                  <a:ext uri="{FF2B5EF4-FFF2-40B4-BE49-F238E27FC236}">
                    <a16:creationId xmlns:a16="http://schemas.microsoft.com/office/drawing/2014/main" id="{E7626C8D-07B1-504C-34FD-6754F79AC9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0076613"/>
                  </p:ext>
                </p:extLst>
              </p:nvPr>
            </p:nvGraphicFramePr>
            <p:xfrm>
              <a:off x="450088" y="2531349"/>
              <a:ext cx="3463883" cy="1948434"/>
            </p:xfrm>
            <a:graphic>
              <a:graphicData uri="http://schemas.microsoft.com/office/powerpoint/2016/slidezoom">
                <pslz:sldZm>
                  <pslz:sldZmObj sldId="268" cId="1818274042">
                    <pslz:zmPr id="{FB389DD0-12C0-426B-814D-32E19546F05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63883" cy="19484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Zoom de diapositive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7626C8D-07B1-504C-34FD-6754F79AC9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88" y="2531349"/>
                <a:ext cx="3463883" cy="19484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Zoom de diapositive 9">
                <a:extLst>
                  <a:ext uri="{FF2B5EF4-FFF2-40B4-BE49-F238E27FC236}">
                    <a16:creationId xmlns:a16="http://schemas.microsoft.com/office/drawing/2014/main" id="{75CE6397-66B7-3D57-87A3-81687CB9DB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2437008"/>
                  </p:ext>
                </p:extLst>
              </p:nvPr>
            </p:nvGraphicFramePr>
            <p:xfrm>
              <a:off x="8278029" y="2531349"/>
              <a:ext cx="3463883" cy="1948434"/>
            </p:xfrm>
            <a:graphic>
              <a:graphicData uri="http://schemas.microsoft.com/office/powerpoint/2016/slidezoom">
                <pslz:sldZm>
                  <pslz:sldZmObj sldId="269" cId="2062808289">
                    <pslz:zmPr id="{CEC41685-C41F-415F-B89C-D9089C3A892E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63883" cy="194843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Zoom de diapositive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5CE6397-66B7-3D57-87A3-81687CB9DB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8029" y="2531349"/>
                <a:ext cx="3463883" cy="194843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11029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0927B-B9F9-A7AD-BCFF-01E32E6E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Kanit" pitchFamily="2" charset="-34"/>
                <a:ea typeface="Kigelia" panose="020B0502040204020203" pitchFamily="34" charset="0"/>
                <a:cs typeface="Kanit" pitchFamily="2" charset="-34"/>
              </a:rPr>
              <a:t>Réussites</a:t>
            </a:r>
          </a:p>
        </p:txBody>
      </p:sp>
    </p:spTree>
    <p:extLst>
      <p:ext uri="{BB962C8B-B14F-4D97-AF65-F5344CB8AC3E}">
        <p14:creationId xmlns:p14="http://schemas.microsoft.com/office/powerpoint/2010/main" val="331521443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Grand écran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Kanit</vt:lpstr>
      <vt:lpstr>Kanit ExtraLight</vt:lpstr>
      <vt:lpstr>Thème Office</vt:lpstr>
      <vt:lpstr>Présentation PowerPoint</vt:lpstr>
      <vt:lpstr>Le démarrage </vt:lpstr>
      <vt:lpstr>La planification </vt:lpstr>
      <vt:lpstr>Présentation PowerPoint</vt:lpstr>
      <vt:lpstr>La réalisation</vt:lpstr>
      <vt:lpstr>Présentation PowerPoint</vt:lpstr>
      <vt:lpstr>Coût humain total</vt:lpstr>
      <vt:lpstr>Bilan</vt:lpstr>
      <vt:lpstr>Réussites</vt:lpstr>
      <vt:lpstr>Echecs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DAMAY</dc:creator>
  <cp:lastModifiedBy>Louis DAMAY</cp:lastModifiedBy>
  <cp:revision>13</cp:revision>
  <dcterms:created xsi:type="dcterms:W3CDTF">2024-05-14T08:53:01Z</dcterms:created>
  <dcterms:modified xsi:type="dcterms:W3CDTF">2024-05-14T09:53:08Z</dcterms:modified>
</cp:coreProperties>
</file>