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3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84"/>
    <a:srgbClr val="1C62CA"/>
    <a:srgbClr val="0F5FD7"/>
    <a:srgbClr val="2074F0"/>
    <a:srgbClr val="154B9B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8065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26E3-4ECB-43E4-897A-1DD0B5BA0065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5C08-D862-4437-A41E-6C335EA918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37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7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2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04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2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Vie du projet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Organisation interne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Architecture technique de la solution (</a:t>
            </a:r>
            <a:r>
              <a:rPr lang="fr-FR" b="1" dirty="0"/>
              <a:t>ne pas montrer de lignes de code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Présenter l’expérience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2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avons cherché une plateforme de communication interne simple et complète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Organiser nos réunions.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Communiquer par messages sur nos avancements respectifs.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Avoir la possibilité de travailler depuis chez soi.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L’outil Discord a parfaitement répondu à ces besoins.</a:t>
            </a:r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1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3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4A2CE-328E-48FE-1123-50E7D999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12E5F-A27F-646C-9286-4773A42FB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95FF1-6A6B-866F-8E09-7BBC3EE6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1475C-8A41-1E8A-7C9C-876F0BAE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B629E-42FF-759D-3056-9331362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0720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A7A82-123F-1E44-FF95-461FB6E4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289E5-8365-AA43-2DDA-06721880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56685-53C2-E292-B101-82B3420F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417B1-53B0-7EE6-F41A-2E7853EE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94A90-9749-E84A-12DF-9A7B6D06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779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79CDD2-96E2-A1A5-0FC2-E72B28C5E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95D776-D672-1D96-B4CF-B6DAAE65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64A41-D8D4-7FBA-A5EF-C122BF7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2CB7D-2C30-C135-A7A6-494FDED3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7BFD7-F3C4-0F44-7302-9948AC7A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9990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50BE-F507-4E44-7C57-95B67E8B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8E82F-AD7A-3082-FAF8-5F580BCF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DBD1E-56BE-7ED5-F852-57DAE3BF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C4068-45CD-2D8E-AED0-0BEB7424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531DC-45C5-0759-07A9-CBADC1AE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3731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89BDF-F0A3-745E-A2FB-DBB33A9A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79B7D-6FAF-2FA3-4680-A09DCF26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589C0-AB00-8217-00C7-7A1BB4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CA682-887B-042F-9E28-3F3E57B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C4C8E-E7BE-298B-1040-0989901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12222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DCFDA-7B1C-7186-96D8-12F2220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77355-037C-F36F-AB3F-0E538153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65ED4-C2E7-6B8F-AD3B-CA999738F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888F1-95E2-AB85-E03F-1D353D9E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8A2A0-8BD1-0E8E-4B7A-CA751F54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1A5E4-F73D-C369-FDC1-670E57A8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78722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AFF9-4852-7412-1BFA-44BBDB4B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7C7440-FEC3-2F12-6628-884C25EB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85D4C2-F23B-81AA-59E8-079330225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A5FD0-A537-C758-2D50-187BE93FB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AB9755-08D5-2A4B-A884-8A45C5603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A11B3D-842A-7FFE-6B52-E329769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EB1E33-7227-4D68-93B2-5A347301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DF9175-3477-7FB4-4FFA-BEAAAFD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2901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F958-48C1-7F4F-6B96-1DC1B1D6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521D7-E1C6-CD5F-E595-BA45D8A4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494A3-0E9C-DB80-D4EB-D9408E36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47C087-0235-2950-FD0F-1AD7EBB2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468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FFEC45-87ED-8A8C-B3DC-E8AF06D1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BC0833-EC57-CEF8-AB16-771EC3B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A79E1-CDE7-5CEF-4867-427F0410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3772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189B4-4103-8CD2-5D91-4B1A049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B827F-CE1D-25F7-615D-CCDDE812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8C1E7-5236-21E8-5D68-FDE8DBE9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08542D-CB76-2DEB-BDDB-513A1A3E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78EAF4-58C8-0DB6-3D50-F902536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F040AD-DA09-85BF-3F2E-3CBEA532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5269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D6C06-D940-5599-3940-7AEC95C6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76BF46-29C8-A43E-96BD-F51B2199C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88B2D-65D5-A53C-782B-CFB1B3A9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6A79A-F74D-966C-F750-D940F4F9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D0A1D-82C9-DD7D-767D-91E699BA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6C76E-F080-B82B-9955-83979D0A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08292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D5466C-6267-69D2-4DC7-FB3D1D5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B0367-3CC9-6828-6B80-1B0367DC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8E150-2249-F122-440B-C23FDFB5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E8903-3DB0-4D62-9C06-CFA6198553C9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E2D8-D2C3-E7BD-ECAF-11112FFC6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DE2BD-D3F7-BB6E-73D4-5D1E1EC2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842BCD-E45B-05B5-B349-E791ADC84662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A8439B6-BA05-BC77-54C0-B34A427C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237" y="2423014"/>
            <a:ext cx="7629525" cy="12382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5E0CED4-FE8E-5D72-C7CD-FC48C52EED11}"/>
              </a:ext>
            </a:extLst>
          </p:cNvPr>
          <p:cNvSpPr txBox="1"/>
          <p:nvPr/>
        </p:nvSpPr>
        <p:spPr>
          <a:xfrm>
            <a:off x="2473568" y="3661264"/>
            <a:ext cx="72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Se garer n'importe où, n'importe quand !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F7D2FE-5FC3-A348-0E97-FC4B9DB27F84}"/>
              </a:ext>
            </a:extLst>
          </p:cNvPr>
          <p:cNvGrpSpPr/>
          <p:nvPr/>
        </p:nvGrpSpPr>
        <p:grpSpPr>
          <a:xfrm>
            <a:off x="6160049" y="6136959"/>
            <a:ext cx="5731245" cy="523547"/>
            <a:chOff x="6160049" y="6136959"/>
            <a:chExt cx="5731245" cy="523547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6AC2282-6057-0D8F-59C5-FE16BA71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377" y="6136959"/>
              <a:ext cx="1921917" cy="414863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8864F71-8530-A03F-2C36-1954417BD2F6}"/>
                </a:ext>
              </a:extLst>
            </p:cNvPr>
            <p:cNvSpPr txBox="1"/>
            <p:nvPr/>
          </p:nvSpPr>
          <p:spPr>
            <a:xfrm>
              <a:off x="6160049" y="6260396"/>
              <a:ext cx="3750713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Un projet du groupe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5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F4B955-A449-E8AF-3C4A-AECBF86B46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C62CA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21" y="2253966"/>
            <a:ext cx="7919357" cy="2350067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Merci </a:t>
            </a:r>
            <a:br>
              <a:rPr lang="fr-FR" sz="60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</a:br>
            <a:r>
              <a:rPr lang="fr-FR" sz="60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7052193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E37A15-6732-DD54-17A6-DBFEE42871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95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5A2A40-2221-6437-6E89-392D138520F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2408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28863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1363B5-2BD3-A207-F75C-28CE37F78242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Concept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BE259BC-FE66-9AA0-CC21-58398886B199}"/>
              </a:ext>
            </a:extLst>
          </p:cNvPr>
          <p:cNvGrpSpPr/>
          <p:nvPr/>
        </p:nvGrpSpPr>
        <p:grpSpPr>
          <a:xfrm>
            <a:off x="1368559" y="3966545"/>
            <a:ext cx="3962583" cy="2709274"/>
            <a:chOff x="7001144" y="446261"/>
            <a:chExt cx="3962583" cy="2709274"/>
          </a:xfrm>
        </p:grpSpPr>
        <p:pic>
          <p:nvPicPr>
            <p:cNvPr id="13" name="Image 12" descr="Une image contenant plein air, véhicule, Véhicule terrestre, roue&#10;&#10;Description générée automatiquement">
              <a:extLst>
                <a:ext uri="{FF2B5EF4-FFF2-40B4-BE49-F238E27FC236}">
                  <a16:creationId xmlns:a16="http://schemas.microsoft.com/office/drawing/2014/main" id="{921959F0-0D2A-F061-C8EF-89357360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405" y="446261"/>
              <a:ext cx="3264062" cy="21760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16F061-C6E7-12E6-DB05-FD9B4457F338}"/>
                </a:ext>
              </a:extLst>
            </p:cNvPr>
            <p:cNvSpPr txBox="1"/>
            <p:nvPr/>
          </p:nvSpPr>
          <p:spPr>
            <a:xfrm>
              <a:off x="7001144" y="2755425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Se garer en ville… Difficile !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76DFD5C-C8F3-B2C7-4DBE-A649A507AD5A}"/>
              </a:ext>
            </a:extLst>
          </p:cNvPr>
          <p:cNvGrpSpPr/>
          <p:nvPr/>
        </p:nvGrpSpPr>
        <p:grpSpPr>
          <a:xfrm>
            <a:off x="6414591" y="3357088"/>
            <a:ext cx="5925496" cy="3544791"/>
            <a:chOff x="6266504" y="3313209"/>
            <a:chExt cx="5925496" cy="3544791"/>
          </a:xfrm>
        </p:grpSpPr>
        <p:pic>
          <p:nvPicPr>
            <p:cNvPr id="24" name="Image 23" descr="Une image contenant dessin humoristique, capture d’écran&#10;&#10;Description générée automatiquement">
              <a:extLst>
                <a:ext uri="{FF2B5EF4-FFF2-40B4-BE49-F238E27FC236}">
                  <a16:creationId xmlns:a16="http://schemas.microsoft.com/office/drawing/2014/main" id="{4030DCDB-B62A-67E9-E743-5B60DEA3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4" y="3313209"/>
              <a:ext cx="4723659" cy="3544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3838F81-6A87-C601-660D-E6A2D6312C69}"/>
                </a:ext>
              </a:extLst>
            </p:cNvPr>
            <p:cNvSpPr txBox="1"/>
            <p:nvPr/>
          </p:nvSpPr>
          <p:spPr>
            <a:xfrm>
              <a:off x="8229417" y="3891726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Créer une application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9E0AA4F-5EF4-2DFC-87CB-14A610AC394C}"/>
              </a:ext>
            </a:extLst>
          </p:cNvPr>
          <p:cNvGrpSpPr/>
          <p:nvPr/>
        </p:nvGrpSpPr>
        <p:grpSpPr>
          <a:xfrm>
            <a:off x="7173309" y="637688"/>
            <a:ext cx="3962583" cy="2624020"/>
            <a:chOff x="357773" y="4091782"/>
            <a:chExt cx="3962583" cy="2624020"/>
          </a:xfrm>
        </p:grpSpPr>
        <p:pic>
          <p:nvPicPr>
            <p:cNvPr id="29" name="Image 28" descr="Une image contenant plein air, véhicule, route, Véhicule terrestre&#10;&#10;Description générée automatiquement">
              <a:extLst>
                <a:ext uri="{FF2B5EF4-FFF2-40B4-BE49-F238E27FC236}">
                  <a16:creationId xmlns:a16="http://schemas.microsoft.com/office/drawing/2014/main" id="{D98E4D0D-14C1-46BC-555C-9F103131A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17" y="4091782"/>
              <a:ext cx="3804539" cy="2089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9BC5E54-82F2-7525-883A-7380A6C84E87}"/>
                </a:ext>
              </a:extLst>
            </p:cNvPr>
            <p:cNvSpPr txBox="1"/>
            <p:nvPr/>
          </p:nvSpPr>
          <p:spPr>
            <a:xfrm>
              <a:off x="357773" y="6315692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Reconnaitre des voitures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161247E-8641-C1A4-5C3A-813E9C18D6CB}"/>
              </a:ext>
            </a:extLst>
          </p:cNvPr>
          <p:cNvGrpSpPr/>
          <p:nvPr/>
        </p:nvGrpSpPr>
        <p:grpSpPr>
          <a:xfrm>
            <a:off x="269336" y="387259"/>
            <a:ext cx="5437584" cy="2750595"/>
            <a:chOff x="6294695" y="3981194"/>
            <a:chExt cx="5437584" cy="2750595"/>
          </a:xfrm>
        </p:grpSpPr>
        <p:pic>
          <p:nvPicPr>
            <p:cNvPr id="17" name="Image 16" descr="Une image contenant texte, capture d’écran, Logiciel multimédia, logiciel&#10;&#10;Description générée automatiquement">
              <a:extLst>
                <a:ext uri="{FF2B5EF4-FFF2-40B4-BE49-F238E27FC236}">
                  <a16:creationId xmlns:a16="http://schemas.microsoft.com/office/drawing/2014/main" id="{33F43E44-E287-00B1-E811-35169CE24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576" y="3981194"/>
              <a:ext cx="3791822" cy="22750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85A7C50-D2C3-64A1-AC07-BAEEDD05FD34}"/>
                </a:ext>
              </a:extLst>
            </p:cNvPr>
            <p:cNvSpPr txBox="1"/>
            <p:nvPr/>
          </p:nvSpPr>
          <p:spPr>
            <a:xfrm>
              <a:off x="6294695" y="6331679"/>
              <a:ext cx="5437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Une inspiration du projet : l’application Waze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22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FFC889-4EC9-A431-F658-FE00BADE6D75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1C62CA"/>
          </a:solidFill>
          <a:ln>
            <a:solidFill>
              <a:srgbClr val="1C62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75" y="2895172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Fonctionnalités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C86F5B-A2F6-8603-02E6-8CF2EFECB1CA}"/>
              </a:ext>
            </a:extLst>
          </p:cNvPr>
          <p:cNvGrpSpPr/>
          <p:nvPr/>
        </p:nvGrpSpPr>
        <p:grpSpPr>
          <a:xfrm>
            <a:off x="7938009" y="3084888"/>
            <a:ext cx="3962584" cy="3515190"/>
            <a:chOff x="338475" y="313919"/>
            <a:chExt cx="3962584" cy="351519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23DDFFD-8BDC-6D7E-A614-E238B707A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76" y="313919"/>
              <a:ext cx="3962583" cy="29964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F45F8E4-5E15-A28E-EAF3-7017E26F7557}"/>
                </a:ext>
              </a:extLst>
            </p:cNvPr>
            <p:cNvSpPr txBox="1"/>
            <p:nvPr/>
          </p:nvSpPr>
          <p:spPr>
            <a:xfrm>
              <a:off x="338475" y="3428999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Premières versions de l’interface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288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2582F-75DE-9E1A-B712-30FFFA7012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2408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Vie du projet</a:t>
            </a:r>
          </a:p>
        </p:txBody>
      </p:sp>
    </p:spTree>
    <p:extLst>
      <p:ext uri="{BB962C8B-B14F-4D97-AF65-F5344CB8AC3E}">
        <p14:creationId xmlns:p14="http://schemas.microsoft.com/office/powerpoint/2010/main" val="28923207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923C60-326C-6A62-B117-E413DCDB349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70110482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9E4B0D-28EE-0C53-F40D-3D1370802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solidFill>
              <a:srgbClr val="1C62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6216728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645410-B822-646E-1FA4-81F2CCFF65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Expérience</a:t>
            </a:r>
          </a:p>
        </p:txBody>
      </p:sp>
    </p:spTree>
    <p:extLst>
      <p:ext uri="{BB962C8B-B14F-4D97-AF65-F5344CB8AC3E}">
        <p14:creationId xmlns:p14="http://schemas.microsoft.com/office/powerpoint/2010/main" val="293082474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A1A0A2-64BA-26D8-B011-DE0C7E7780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Bilans individuels</a:t>
            </a:r>
          </a:p>
        </p:txBody>
      </p:sp>
    </p:spTree>
    <p:extLst>
      <p:ext uri="{BB962C8B-B14F-4D97-AF65-F5344CB8AC3E}">
        <p14:creationId xmlns:p14="http://schemas.microsoft.com/office/powerpoint/2010/main" val="14793743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136</Words>
  <Application>Microsoft Office PowerPoint</Application>
  <PresentationFormat>Grand écran</PresentationFormat>
  <Paragraphs>39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Kanit</vt:lpstr>
      <vt:lpstr>Kanit SemiBold</vt:lpstr>
      <vt:lpstr>Thème Office</vt:lpstr>
      <vt:lpstr>Présentation PowerPoint</vt:lpstr>
      <vt:lpstr>Introduction</vt:lpstr>
      <vt:lpstr>Concept</vt:lpstr>
      <vt:lpstr>Fonctionnalités</vt:lpstr>
      <vt:lpstr>Vie du projet</vt:lpstr>
      <vt:lpstr>Organisation</vt:lpstr>
      <vt:lpstr>Architecture</vt:lpstr>
      <vt:lpstr>Expérience</vt:lpstr>
      <vt:lpstr>Bilans individuels</vt:lpstr>
      <vt:lpstr>Merci  de votre attention 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DAMAY</dc:creator>
  <cp:lastModifiedBy>Louis DAMAY</cp:lastModifiedBy>
  <cp:revision>44</cp:revision>
  <dcterms:created xsi:type="dcterms:W3CDTF">2024-05-14T08:53:01Z</dcterms:created>
  <dcterms:modified xsi:type="dcterms:W3CDTF">2024-05-21T09:07:22Z</dcterms:modified>
</cp:coreProperties>
</file>