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2CA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37161" autoAdjust="0"/>
  </p:normalViewPr>
  <p:slideViewPr>
    <p:cSldViewPr snapToGrid="0">
      <p:cViewPr varScale="1">
        <p:scale>
          <a:sx n="31" d="100"/>
          <a:sy n="31" d="100"/>
        </p:scale>
        <p:origin x="26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426E3-4ECB-43E4-897A-1DD0B5BA0065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5C08-D862-4437-A41E-6C335EA918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37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Introduction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Expliquer le projet de façon non-technique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Concept / Fonctionnalités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Ambitions</a:t>
            </a:r>
          </a:p>
          <a:p>
            <a:pPr marL="914400" lvl="2" indent="0">
              <a:buFontTx/>
              <a:buNone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Vie du projet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Organisation interne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Architecture technique de la solution (</a:t>
            </a:r>
            <a:r>
              <a:rPr lang="fr-FR" b="1" dirty="0"/>
              <a:t>ne pas montrer de lignes de code</a:t>
            </a:r>
            <a:r>
              <a:rPr lang="fr-FR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Présenter l’expérience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Conclusion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Bilan individuel </a:t>
            </a:r>
            <a:r>
              <a:rPr lang="fr-FR" b="1" dirty="0"/>
              <a:t>de chacun</a:t>
            </a:r>
            <a:endParaRPr lang="fr-FR" b="0" dirty="0"/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/!\ Besoin </a:t>
            </a:r>
            <a:r>
              <a:rPr lang="fr-FR" b="1" dirty="0"/>
              <a:t>DONC</a:t>
            </a:r>
            <a:r>
              <a:rPr lang="fr-FR" dirty="0"/>
              <a:t> choix  -  Toujours présenter les choses de la sorte.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20 minutes, on est 8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Pas de « à ce jour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5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4A2CE-328E-48FE-1123-50E7D999E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12E5F-A27F-646C-9286-4773A42FB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95FF1-6A6B-866F-8E09-7BBC3EE6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1475C-8A41-1E8A-7C9C-876F0BAE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B629E-42FF-759D-3056-9331362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07203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A7A82-123F-1E44-FF95-461FB6E4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F289E5-8365-AA43-2DDA-06721880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56685-53C2-E292-B101-82B3420F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417B1-53B0-7EE6-F41A-2E7853EE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94A90-9749-E84A-12DF-9A7B6D06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779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79CDD2-96E2-A1A5-0FC2-E72B28C5E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95D776-D672-1D96-B4CF-B6DAAE659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64A41-D8D4-7FBA-A5EF-C122BF73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2CB7D-2C30-C135-A7A6-494FDED3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7BFD7-F3C4-0F44-7302-9948AC7A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9990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150BE-F507-4E44-7C57-95B67E8B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8E82F-AD7A-3082-FAF8-5F580BCF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DBD1E-56BE-7ED5-F852-57DAE3BF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C4068-45CD-2D8E-AED0-0BEB7424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531DC-45C5-0759-07A9-CBADC1AE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73731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89BDF-F0A3-745E-A2FB-DBB33A9A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79B7D-6FAF-2FA3-4680-A09DCF26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589C0-AB00-8217-00C7-7A1BB4E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CA682-887B-042F-9E28-3F3E57B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C4C8E-E7BE-298B-1040-09899012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12222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DCFDA-7B1C-7186-96D8-12F2220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77355-037C-F36F-AB3F-0E538153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65ED4-C2E7-6B8F-AD3B-CA999738F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4888F1-95E2-AB85-E03F-1D353D9E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8A2A0-8BD1-0E8E-4B7A-CA751F54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1A5E4-F73D-C369-FDC1-670E57A8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78722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AFF9-4852-7412-1BFA-44BBDB4B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7C7440-FEC3-2F12-6628-884C25EB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85D4C2-F23B-81AA-59E8-079330225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A5FD0-A537-C758-2D50-187BE93FB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AB9755-08D5-2A4B-A884-8A45C5603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A11B3D-842A-7FFE-6B52-E329769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EB1E33-7227-4D68-93B2-5A347301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DF9175-3477-7FB4-4FFA-BEAAAFD7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2901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F958-48C1-7F4F-6B96-1DC1B1D6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5521D7-E1C6-CD5F-E595-BA45D8A4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494A3-0E9C-DB80-D4EB-D9408E36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47C087-0235-2950-FD0F-1AD7EBB2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94680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FFEC45-87ED-8A8C-B3DC-E8AF06D1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BC0833-EC57-CEF8-AB16-771EC3B1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A79E1-CDE7-5CEF-4867-427F0410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3772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189B4-4103-8CD2-5D91-4B1A0499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B827F-CE1D-25F7-615D-CCDDE812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48C1E7-5236-21E8-5D68-FDE8DBE91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08542D-CB76-2DEB-BDDB-513A1A3E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78EAF4-58C8-0DB6-3D50-F9025364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F040AD-DA09-85BF-3F2E-3CBEA532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05269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D6C06-D940-5599-3940-7AEC95C6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76BF46-29C8-A43E-96BD-F51B2199C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88B2D-65D5-A53C-782B-CFB1B3A9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6A79A-F74D-966C-F750-D940F4F9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D0A1D-82C9-DD7D-767D-91E699BA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6C76E-F080-B82B-9955-83979D0A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08292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6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D5466C-6267-69D2-4DC7-FB3D1D53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B0367-3CC9-6828-6B80-1B0367DC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8E150-2249-F122-440B-C23FDFB5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E8903-3DB0-4D62-9C06-CFA6198553C9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EE2D8-D2C3-E7BD-ECAF-11112FFC6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DE2BD-D3F7-BB6E-73D4-5D1E1EC2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7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D4D3A-5586-73DC-6B8E-31D19BA66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, capture d’écran, Police, Bleu électrique&#10;&#10;Description générée automatiquement">
            <a:extLst>
              <a:ext uri="{FF2B5EF4-FFF2-40B4-BE49-F238E27FC236}">
                <a16:creationId xmlns:a16="http://schemas.microsoft.com/office/drawing/2014/main" id="{1D5B831B-0C82-779A-E50C-B29B552A0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33600" r="17050" b="35600"/>
          <a:stretch/>
        </p:blipFill>
        <p:spPr>
          <a:xfrm>
            <a:off x="2029968" y="2304288"/>
            <a:ext cx="8083296" cy="2112264"/>
          </a:xfrm>
          <a:prstGeom prst="rect">
            <a:avLst/>
          </a:prstGeom>
        </p:spPr>
      </p:pic>
      <p:pic>
        <p:nvPicPr>
          <p:cNvPr id="4" name="Image 3" descr="Une image contenant texte, capture d’écran, Police, Bleu électrique&#10;&#10;Description générée automatiquement">
            <a:extLst>
              <a:ext uri="{FF2B5EF4-FFF2-40B4-BE49-F238E27FC236}">
                <a16:creationId xmlns:a16="http://schemas.microsoft.com/office/drawing/2014/main" id="{C885F415-5DD1-9F4C-8F57-E62252360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0" t="89734"/>
          <a:stretch/>
        </p:blipFill>
        <p:spPr>
          <a:xfrm>
            <a:off x="8497824" y="6153912"/>
            <a:ext cx="3694176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59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latin typeface="Kanit SemiBold" pitchFamily="2" charset="-34"/>
              <a:cs typeface="Kanit SemiBold" pitchFamily="2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4B6EA-B112-DAFB-6CC6-83107B05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>
              <a:solidFill>
                <a:schemeClr val="bg1"/>
              </a:solidFill>
              <a:latin typeface="Kanit ExtraLight" pitchFamily="2" charset="-34"/>
              <a:cs typeface="Kanit ExtraLigh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52212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latin typeface="Kanit SemiBold" pitchFamily="2" charset="-34"/>
              <a:cs typeface="Kanit SemiBold" pitchFamily="2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4B6EA-B112-DAFB-6CC6-83107B05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>
              <a:solidFill>
                <a:schemeClr val="bg1"/>
              </a:solidFill>
              <a:latin typeface="Kanit ExtraLight" pitchFamily="2" charset="-34"/>
              <a:cs typeface="Kanit ExtraLigh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562806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  <a:latin typeface="Kanit SemiBold" pitchFamily="2" charset="-34"/>
              <a:cs typeface="Kanit SemiBold" pitchFamily="2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4B6EA-B112-DAFB-6CC6-83107B05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>
              <a:solidFill>
                <a:schemeClr val="bg1"/>
              </a:solidFill>
              <a:latin typeface="Kanit ExtraLight" pitchFamily="2" charset="-34"/>
              <a:cs typeface="Kanit ExtraLigh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820072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5c8052-b1ea-40d1-8cd5-ea0c204ca84f}" enabled="1" method="Standard" siteId="{19e51c11-d919-4a98-899d-9b9dc33f4e0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64</Words>
  <Application>Microsoft Office PowerPoint</Application>
  <PresentationFormat>Grand écran</PresentationFormat>
  <Paragraphs>19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Kanit ExtraLight</vt:lpstr>
      <vt:lpstr>Kanit SemiBold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DAMAY</dc:creator>
  <cp:lastModifiedBy>Louis DAMAY</cp:lastModifiedBy>
  <cp:revision>28</cp:revision>
  <dcterms:created xsi:type="dcterms:W3CDTF">2024-05-14T08:53:01Z</dcterms:created>
  <dcterms:modified xsi:type="dcterms:W3CDTF">2024-05-17T14:02:34Z</dcterms:modified>
</cp:coreProperties>
</file>