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63" r:id="rId3"/>
    <p:sldId id="259" r:id="rId4"/>
    <p:sldId id="261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084"/>
    <a:srgbClr val="1C62CA"/>
    <a:srgbClr val="0F5FD7"/>
    <a:srgbClr val="2074F0"/>
    <a:srgbClr val="154B9B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78065" autoAdjust="0"/>
  </p:normalViewPr>
  <p:slideViewPr>
    <p:cSldViewPr snapToGrid="0">
      <p:cViewPr>
        <p:scale>
          <a:sx n="33" d="100"/>
          <a:sy n="33" d="100"/>
        </p:scale>
        <p:origin x="2045" y="7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426E3-4ECB-43E4-897A-1DD0B5BA0065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D5C08-D862-4437-A41E-6C335EA918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376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Introduction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Expliquer le projet de façon non-technique</a:t>
            </a:r>
          </a:p>
          <a:p>
            <a:pPr marL="1085850" lvl="2" indent="-171450">
              <a:buFontTx/>
              <a:buChar char="-"/>
            </a:pPr>
            <a:r>
              <a:rPr lang="fr-FR" dirty="0"/>
              <a:t>Concept / Fonctionnalités</a:t>
            </a:r>
          </a:p>
          <a:p>
            <a:pPr marL="1085850" lvl="2" indent="-171450">
              <a:buFontTx/>
              <a:buChar char="-"/>
            </a:pPr>
            <a:r>
              <a:rPr lang="fr-FR" dirty="0"/>
              <a:t>Ambitions</a:t>
            </a:r>
          </a:p>
          <a:p>
            <a:pPr marL="914400" lvl="2" indent="0">
              <a:buFontTx/>
              <a:buNone/>
            </a:pP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Vie du projet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Organisation interne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Architecture technique de la solution (</a:t>
            </a:r>
            <a:r>
              <a:rPr lang="fr-FR" b="1" dirty="0"/>
              <a:t>ne pas montrer de lignes de code</a:t>
            </a:r>
            <a:r>
              <a:rPr lang="fr-FR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Présenter l’expérience</a:t>
            </a:r>
          </a:p>
          <a:p>
            <a:pPr marL="628650" lvl="1" indent="-171450">
              <a:buFontTx/>
              <a:buChar char="-"/>
            </a:pP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Conclusion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Bilan individuel </a:t>
            </a:r>
            <a:r>
              <a:rPr lang="fr-FR" b="1" dirty="0"/>
              <a:t>de chacun</a:t>
            </a:r>
            <a:endParaRPr lang="fr-FR" b="0" dirty="0"/>
          </a:p>
          <a:p>
            <a:pPr marL="628650" lvl="1" indent="-171450">
              <a:buFontTx/>
              <a:buChar char="-"/>
            </a:pPr>
            <a:endParaRPr lang="fr-FR" dirty="0"/>
          </a:p>
          <a:p>
            <a:pPr marL="171450" indent="-171450">
              <a:buFontTx/>
              <a:buChar char="-"/>
            </a:pP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/!\ Besoin </a:t>
            </a:r>
            <a:r>
              <a:rPr lang="fr-FR" b="1" dirty="0"/>
              <a:t>DONC</a:t>
            </a:r>
            <a:r>
              <a:rPr lang="fr-FR" dirty="0"/>
              <a:t> choix  -  Toujours présenter les choses de la sorte.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20 minutes, on est 8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Pas de « à ce jour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D5C08-D862-4437-A41E-6C335EA9187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9558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D5C08-D862-4437-A41E-6C335EA9187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90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D5C08-D862-4437-A41E-6C335EA9187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579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D5C08-D862-4437-A41E-6C335EA9187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826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1. Introduction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D5C08-D862-4437-A41E-6C335EA9187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041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1. Introduction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D5C08-D862-4437-A41E-6C335EA9187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226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1. Introduction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D5C08-D862-4437-A41E-6C335EA9187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603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1. Introduction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D5C08-D862-4437-A41E-6C335EA9187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928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Vie du projet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Organisation interne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Architecture technique de la solution (</a:t>
            </a:r>
            <a:r>
              <a:rPr lang="fr-FR" b="1" dirty="0"/>
              <a:t>ne pas montrer de lignes de code</a:t>
            </a:r>
            <a:r>
              <a:rPr lang="fr-FR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Présenter l’expérience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D5C08-D862-4437-A41E-6C335EA9187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21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Nous avons cherché une plateforme de communication interne simple et complète : 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pouvoir organiser nos réunions, 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communiquer par messages sur nos avancements respectifs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L’outil Discord a parfaitement répondu à ces besoins.</a:t>
            </a:r>
          </a:p>
          <a:p>
            <a:pPr marL="628650" lvl="1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D5C08-D862-4437-A41E-6C335EA9187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910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D5C08-D862-4437-A41E-6C335EA9187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738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D5C08-D862-4437-A41E-6C335EA9187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916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14A2CE-328E-48FE-1123-50E7D999E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712E5F-A27F-646C-9286-4773A42FB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195FF1-6A6B-866F-8E09-7BBC3EE6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8903-3DB0-4D62-9C06-CFA6198553C9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B1475C-8A41-1E8A-7C9C-876F0BAE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1B629E-42FF-759D-3056-93313625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6E69-0E32-43E2-89CF-5E5D88FE1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307203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3A7A82-123F-1E44-FF95-461FB6E4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F289E5-8365-AA43-2DDA-067218809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F56685-53C2-E292-B101-82B3420F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8903-3DB0-4D62-9C06-CFA6198553C9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6417B1-53B0-7EE6-F41A-2E7853EE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794A90-9749-E84A-12DF-9A7B6D06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6E69-0E32-43E2-89CF-5E5D88FE1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47793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979CDD2-96E2-A1A5-0FC2-E72B28C5E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95D776-D672-1D96-B4CF-B6DAAE659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964A41-D8D4-7FBA-A5EF-C122BF73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8903-3DB0-4D62-9C06-CFA6198553C9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B2CB7D-2C30-C135-A7A6-494FDED34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D7BFD7-F3C4-0F44-7302-9948AC7A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6E69-0E32-43E2-89CF-5E5D88FE1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899903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1150BE-F507-4E44-7C57-95B67E8B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8E82F-AD7A-3082-FAF8-5F580BCFC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ADBD1E-56BE-7ED5-F852-57DAE3BFE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8903-3DB0-4D62-9C06-CFA6198553C9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FC4068-45CD-2D8E-AED0-0BEB7424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F531DC-45C5-0759-07A9-CBADC1AE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6E69-0E32-43E2-89CF-5E5D88FE1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737318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D89BDF-F0A3-745E-A2FB-DBB33A9A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79B7D-6FAF-2FA3-4680-A09DCF260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2589C0-AB00-8217-00C7-7A1BB4E4E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8903-3DB0-4D62-9C06-CFA6198553C9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DCA682-887B-042F-9E28-3F3E57BB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BC4C8E-E7BE-298B-1040-09899012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6E69-0E32-43E2-89CF-5E5D88FE1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122223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BDCFDA-7B1C-7186-96D8-12F2220E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77355-037C-F36F-AB3F-0E5381536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865ED4-C2E7-6B8F-AD3B-CA999738F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4888F1-95E2-AB85-E03F-1D353D9E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8903-3DB0-4D62-9C06-CFA6198553C9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D8A2A0-8BD1-0E8E-4B7A-CA751F54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B1A5E4-F73D-C369-FDC1-670E57A83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6E69-0E32-43E2-89CF-5E5D88FE1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787225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DAFF9-4852-7412-1BFA-44BBDB4B5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7C7440-FEC3-2F12-6628-884C25EB5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85D4C2-F23B-81AA-59E8-079330225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FCA5FD0-A537-C758-2D50-187BE93FB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FAB9755-08D5-2A4B-A884-8A45C5603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9A11B3D-842A-7FFE-6B52-E329769A7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8903-3DB0-4D62-9C06-CFA6198553C9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BEB1E33-7227-4D68-93B2-5A347301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EDF9175-3477-7FB4-4FFA-BEAAAFD7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6E69-0E32-43E2-89CF-5E5D88FE1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529011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DAF958-48C1-7F4F-6B96-1DC1B1D66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E5521D7-E1C6-CD5F-E595-BA45D8A4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8903-3DB0-4D62-9C06-CFA6198553C9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0494A3-0E9C-DB80-D4EB-D9408E36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47C087-0235-2950-FD0F-1AD7EBB2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6E69-0E32-43E2-89CF-5E5D88FE1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946800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9FFEC45-87ED-8A8C-B3DC-E8AF06D15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8903-3DB0-4D62-9C06-CFA6198553C9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3BC0833-EC57-CEF8-AB16-771EC3B1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2A79E1-CDE7-5CEF-4867-427F0410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6E69-0E32-43E2-89CF-5E5D88FE1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137729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7189B4-4103-8CD2-5D91-4B1A0499C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CB827F-CE1D-25F7-615D-CCDDE8121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48C1E7-5236-21E8-5D68-FDE8DBE91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08542D-CB76-2DEB-BDDB-513A1A3EB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8903-3DB0-4D62-9C06-CFA6198553C9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78EAF4-58C8-0DB6-3D50-F9025364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F040AD-DA09-85BF-3F2E-3CBEA532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6E69-0E32-43E2-89CF-5E5D88FE1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052690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BD6C06-D940-5599-3940-7AEC95C6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576BF46-29C8-A43E-96BD-F51B2199C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788B2D-65D5-A53C-782B-CFB1B3A9B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86A79A-F74D-966C-F750-D940F4F9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8903-3DB0-4D62-9C06-CFA6198553C9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1D0A1D-82C9-DD7D-767D-91E699BA9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26C76E-F080-B82B-9955-83979D0A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6E69-0E32-43E2-89CF-5E5D88FE1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082923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CD5466C-6267-69D2-4DC7-FB3D1D53D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EB0367-3CC9-6828-6B80-1B0367DC7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18E150-2249-F122-440B-C23FDFB5E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5E8903-3DB0-4D62-9C06-CFA6198553C9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FEE2D8-D2C3-E7BD-ECAF-11112FFC6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BDE2BD-D3F7-BB6E-73D4-5D1E1EC22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B06E69-0E32-43E2-89CF-5E5D88FE1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97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0842BCD-E45B-05B5-B349-E791ADC84662}"/>
              </a:ext>
            </a:extLst>
          </p:cNvPr>
          <p:cNvSpPr/>
          <p:nvPr/>
        </p:nvSpPr>
        <p:spPr>
          <a:xfrm rot="10800000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24084"/>
              </a:gs>
              <a:gs pos="100000">
                <a:srgbClr val="1C62CA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CA8439B6-BA05-BC77-54C0-B34A427C2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1237" y="2423014"/>
            <a:ext cx="7629525" cy="123825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5E0CED4-FE8E-5D72-C7CD-FC48C52EED11}"/>
              </a:ext>
            </a:extLst>
          </p:cNvPr>
          <p:cNvSpPr txBox="1"/>
          <p:nvPr/>
        </p:nvSpPr>
        <p:spPr>
          <a:xfrm>
            <a:off x="2473568" y="3661264"/>
            <a:ext cx="7244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>
                <a:solidFill>
                  <a:schemeClr val="bg1"/>
                </a:solidFill>
                <a:latin typeface="Kanit" pitchFamily="2" charset="-34"/>
                <a:cs typeface="Kanit" pitchFamily="2" charset="-34"/>
              </a:rPr>
              <a:t>Se garer n'importe où, n'importe quand !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4F7D2FE-5FC3-A348-0E97-FC4B9DB27F84}"/>
              </a:ext>
            </a:extLst>
          </p:cNvPr>
          <p:cNvGrpSpPr/>
          <p:nvPr/>
        </p:nvGrpSpPr>
        <p:grpSpPr>
          <a:xfrm>
            <a:off x="6160049" y="6136959"/>
            <a:ext cx="5731245" cy="523547"/>
            <a:chOff x="6160049" y="6136959"/>
            <a:chExt cx="5731245" cy="523547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C6AC2282-6057-0D8F-59C5-FE16BA717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9377" y="6136959"/>
              <a:ext cx="1921917" cy="414863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E8864F71-8530-A03F-2C36-1954417BD2F6}"/>
                </a:ext>
              </a:extLst>
            </p:cNvPr>
            <p:cNvSpPr txBox="1"/>
            <p:nvPr/>
          </p:nvSpPr>
          <p:spPr>
            <a:xfrm>
              <a:off x="6160049" y="6260396"/>
              <a:ext cx="3750713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fr-FR" sz="2000" dirty="0">
                  <a:solidFill>
                    <a:schemeClr val="bg1"/>
                  </a:solidFill>
                  <a:latin typeface="Kanit" pitchFamily="2" charset="-34"/>
                  <a:cs typeface="Kanit" pitchFamily="2" charset="-34"/>
                </a:rPr>
                <a:t>Un projet du groupe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655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CA1A0A2-64BA-26D8-B011-DE0C7E7780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62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2ABF41-BFFD-A046-D6CD-B22EFF18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128" y="2766218"/>
            <a:ext cx="6215743" cy="1325563"/>
          </a:xfrm>
        </p:spPr>
        <p:txBody>
          <a:bodyPr>
            <a:normAutofit/>
          </a:bodyPr>
          <a:lstStyle/>
          <a:p>
            <a:pPr algn="ctr"/>
            <a:r>
              <a:rPr lang="fr-FR" sz="4800" dirty="0">
                <a:solidFill>
                  <a:schemeClr val="bg1"/>
                </a:solidFill>
                <a:latin typeface="Kanit SemiBold" pitchFamily="2" charset="-34"/>
                <a:cs typeface="Kanit SemiBold" pitchFamily="2" charset="-34"/>
              </a:rPr>
              <a:t>Bilans individuels</a:t>
            </a:r>
          </a:p>
        </p:txBody>
      </p:sp>
    </p:spTree>
    <p:extLst>
      <p:ext uri="{BB962C8B-B14F-4D97-AF65-F5344CB8AC3E}">
        <p14:creationId xmlns:p14="http://schemas.microsoft.com/office/powerpoint/2010/main" val="147937431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F4B955-A449-E8AF-3C4A-AECBF86B46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C62CA"/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2ABF41-BFFD-A046-D6CD-B22EFF18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321" y="2253966"/>
            <a:ext cx="7919357" cy="2350067"/>
          </a:xfrm>
        </p:spPr>
        <p:txBody>
          <a:bodyPr>
            <a:normAutofit/>
          </a:bodyPr>
          <a:lstStyle/>
          <a:p>
            <a:pPr algn="ctr"/>
            <a:r>
              <a:rPr lang="fr-FR" sz="6000" dirty="0">
                <a:solidFill>
                  <a:schemeClr val="bg1"/>
                </a:solidFill>
                <a:latin typeface="Kanit SemiBold" pitchFamily="2" charset="-34"/>
                <a:cs typeface="Kanit SemiBold" pitchFamily="2" charset="-34"/>
              </a:rPr>
              <a:t>Merci </a:t>
            </a:r>
            <a:br>
              <a:rPr lang="fr-FR" sz="6000" dirty="0">
                <a:solidFill>
                  <a:schemeClr val="bg1"/>
                </a:solidFill>
                <a:latin typeface="Kanit SemiBold" pitchFamily="2" charset="-34"/>
                <a:cs typeface="Kanit SemiBold" pitchFamily="2" charset="-34"/>
              </a:rPr>
            </a:br>
            <a:r>
              <a:rPr lang="fr-FR" sz="6000" dirty="0">
                <a:solidFill>
                  <a:schemeClr val="bg1"/>
                </a:solidFill>
                <a:latin typeface="Kanit SemiBold" pitchFamily="2" charset="-34"/>
                <a:cs typeface="Kanit SemiBold" pitchFamily="2" charset="-34"/>
              </a:rPr>
              <a:t>de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2705219330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E37A15-6732-DD54-17A6-DBFEE42871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79543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5A2A40-2221-6437-6E89-392D138520FA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24084"/>
              </a:gs>
              <a:gs pos="100000">
                <a:srgbClr val="124084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2ABF41-BFFD-A046-D6CD-B22EFF18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128" y="2766218"/>
            <a:ext cx="6215743" cy="1325563"/>
          </a:xfrm>
        </p:spPr>
        <p:txBody>
          <a:bodyPr>
            <a:normAutofit/>
          </a:bodyPr>
          <a:lstStyle/>
          <a:p>
            <a:pPr algn="ctr"/>
            <a:r>
              <a:rPr lang="fr-FR" sz="4800" dirty="0">
                <a:solidFill>
                  <a:schemeClr val="bg1"/>
                </a:solidFill>
                <a:latin typeface="Kanit SemiBold" pitchFamily="2" charset="-34"/>
                <a:cs typeface="Kanit SemiBold" pitchFamily="2" charset="-34"/>
              </a:rPr>
              <a:t>Introduction</a:t>
            </a:r>
          </a:p>
        </p:txBody>
      </p:sp>
      <p:pic>
        <p:nvPicPr>
          <p:cNvPr id="9" name="Graphique 8" descr="Enregistrer avec un remplissage uni">
            <a:extLst>
              <a:ext uri="{FF2B5EF4-FFF2-40B4-BE49-F238E27FC236}">
                <a16:creationId xmlns:a16="http://schemas.microsoft.com/office/drawing/2014/main" id="{4370B58A-856D-2E4A-E28E-056A9ECC0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9247" y="889739"/>
            <a:ext cx="1608881" cy="1608881"/>
          </a:xfrm>
          <a:prstGeom prst="rect">
            <a:avLst/>
          </a:prstGeom>
        </p:spPr>
      </p:pic>
      <p:pic>
        <p:nvPicPr>
          <p:cNvPr id="11" name="Graphique 10" descr="Flèches de chevron avec un remplissage uni">
            <a:extLst>
              <a:ext uri="{FF2B5EF4-FFF2-40B4-BE49-F238E27FC236}">
                <a16:creationId xmlns:a16="http://schemas.microsoft.com/office/drawing/2014/main" id="{BD32104C-8979-8B54-45F3-D2F2C31650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2837" y="838245"/>
            <a:ext cx="1392778" cy="1392778"/>
          </a:xfrm>
          <a:prstGeom prst="rect">
            <a:avLst/>
          </a:prstGeom>
        </p:spPr>
      </p:pic>
      <p:pic>
        <p:nvPicPr>
          <p:cNvPr id="13" name="Graphique 12" descr="Terminal Cmd avec un remplissage uni">
            <a:extLst>
              <a:ext uri="{FF2B5EF4-FFF2-40B4-BE49-F238E27FC236}">
                <a16:creationId xmlns:a16="http://schemas.microsoft.com/office/drawing/2014/main" id="{A34C1630-E00D-F7FA-9414-E4A72BFEE0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03871" y="522250"/>
            <a:ext cx="2024767" cy="2024767"/>
          </a:xfrm>
          <a:prstGeom prst="rect">
            <a:avLst/>
          </a:prstGeom>
        </p:spPr>
      </p:pic>
      <p:pic>
        <p:nvPicPr>
          <p:cNvPr id="15" name="Graphique 14" descr="Flèche : incurvée dans le sens des aiguilles d’une montre avec un remplissage uni">
            <a:extLst>
              <a:ext uri="{FF2B5EF4-FFF2-40B4-BE49-F238E27FC236}">
                <a16:creationId xmlns:a16="http://schemas.microsoft.com/office/drawing/2014/main" id="{46212A36-3331-7EA9-70FD-E6C39CC37D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050445">
            <a:off x="9998281" y="5034986"/>
            <a:ext cx="1846838" cy="1846838"/>
          </a:xfrm>
          <a:prstGeom prst="rect">
            <a:avLst/>
          </a:prstGeom>
        </p:spPr>
      </p:pic>
      <p:pic>
        <p:nvPicPr>
          <p:cNvPr id="17" name="Graphique 16" descr="Avis des clients avec un remplissage uni">
            <a:extLst>
              <a:ext uri="{FF2B5EF4-FFF2-40B4-BE49-F238E27FC236}">
                <a16:creationId xmlns:a16="http://schemas.microsoft.com/office/drawing/2014/main" id="{1F6F256C-7271-4214-2E86-84EC1881C7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44740" y="4091781"/>
            <a:ext cx="2299192" cy="2299192"/>
          </a:xfrm>
          <a:prstGeom prst="rect">
            <a:avLst/>
          </a:prstGeom>
        </p:spPr>
      </p:pic>
      <p:pic>
        <p:nvPicPr>
          <p:cNvPr id="19" name="Graphique 18" descr="Télécharger contour">
            <a:extLst>
              <a:ext uri="{FF2B5EF4-FFF2-40B4-BE49-F238E27FC236}">
                <a16:creationId xmlns:a16="http://schemas.microsoft.com/office/drawing/2014/main" id="{AC630009-3AE2-C49B-35E6-D851D6537CD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293312" y="4674948"/>
            <a:ext cx="2061179" cy="206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638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1363B5-2BD3-A207-F75C-28CE37F78242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24084"/>
              </a:gs>
              <a:gs pos="100000">
                <a:srgbClr val="1C62CA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2ABF41-BFFD-A046-D6CD-B22EFF18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128" y="2766218"/>
            <a:ext cx="6215743" cy="1325563"/>
          </a:xfrm>
        </p:spPr>
        <p:txBody>
          <a:bodyPr>
            <a:normAutofit/>
          </a:bodyPr>
          <a:lstStyle/>
          <a:p>
            <a:pPr algn="ctr"/>
            <a:r>
              <a:rPr lang="fr-FR" sz="4800" dirty="0">
                <a:solidFill>
                  <a:schemeClr val="bg1"/>
                </a:solidFill>
                <a:latin typeface="Kanit SemiBold" pitchFamily="2" charset="-34"/>
                <a:cs typeface="Kanit SemiBold" pitchFamily="2" charset="-34"/>
              </a:rPr>
              <a:t>Concept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CFC86F5B-A2F6-8603-02E6-8CF2EFECB1CA}"/>
              </a:ext>
            </a:extLst>
          </p:cNvPr>
          <p:cNvGrpSpPr/>
          <p:nvPr/>
        </p:nvGrpSpPr>
        <p:grpSpPr>
          <a:xfrm>
            <a:off x="376624" y="201011"/>
            <a:ext cx="3962584" cy="3515190"/>
            <a:chOff x="338475" y="313919"/>
            <a:chExt cx="3962584" cy="3515190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A23DDFFD-8BDC-6D7E-A614-E238B707A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476" y="313919"/>
              <a:ext cx="3962583" cy="299644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EF45F8E4-5E15-A28E-EAF3-7017E26F7557}"/>
                </a:ext>
              </a:extLst>
            </p:cNvPr>
            <p:cNvSpPr txBox="1"/>
            <p:nvPr/>
          </p:nvSpPr>
          <p:spPr>
            <a:xfrm>
              <a:off x="338475" y="3428999"/>
              <a:ext cx="39625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Kanit" pitchFamily="2" charset="-34"/>
                  <a:cs typeface="Kanit" pitchFamily="2" charset="-34"/>
                </a:rPr>
                <a:t>Premières versions de l’interface</a:t>
              </a: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BE259BC-FE66-9AA0-CC21-58398886B199}"/>
              </a:ext>
            </a:extLst>
          </p:cNvPr>
          <p:cNvGrpSpPr/>
          <p:nvPr/>
        </p:nvGrpSpPr>
        <p:grpSpPr>
          <a:xfrm>
            <a:off x="1368559" y="3966545"/>
            <a:ext cx="3962583" cy="2709274"/>
            <a:chOff x="7001144" y="446261"/>
            <a:chExt cx="3962583" cy="2709274"/>
          </a:xfrm>
        </p:grpSpPr>
        <p:pic>
          <p:nvPicPr>
            <p:cNvPr id="13" name="Image 12" descr="Une image contenant plein air, véhicule, Véhicule terrestre, roue&#10;&#10;Description générée automatiquement">
              <a:extLst>
                <a:ext uri="{FF2B5EF4-FFF2-40B4-BE49-F238E27FC236}">
                  <a16:creationId xmlns:a16="http://schemas.microsoft.com/office/drawing/2014/main" id="{921959F0-0D2A-F061-C8EF-89357360E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0405" y="446261"/>
              <a:ext cx="3264062" cy="217604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16F061-C6E7-12E6-DB05-FD9B4457F338}"/>
                </a:ext>
              </a:extLst>
            </p:cNvPr>
            <p:cNvSpPr txBox="1"/>
            <p:nvPr/>
          </p:nvSpPr>
          <p:spPr>
            <a:xfrm>
              <a:off x="7001144" y="2755425"/>
              <a:ext cx="39625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Kanit" pitchFamily="2" charset="-34"/>
                  <a:cs typeface="Kanit" pitchFamily="2" charset="-34"/>
                </a:rPr>
                <a:t>Se garer en ville… Difficile !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076DFD5C-C8F3-B2C7-4DBE-A649A507AD5A}"/>
              </a:ext>
            </a:extLst>
          </p:cNvPr>
          <p:cNvGrpSpPr/>
          <p:nvPr/>
        </p:nvGrpSpPr>
        <p:grpSpPr>
          <a:xfrm>
            <a:off x="6191852" y="3469604"/>
            <a:ext cx="5925496" cy="3544791"/>
            <a:chOff x="6266504" y="3313209"/>
            <a:chExt cx="5925496" cy="3544791"/>
          </a:xfrm>
        </p:grpSpPr>
        <p:pic>
          <p:nvPicPr>
            <p:cNvPr id="24" name="Image 23" descr="Une image contenant dessin humoristique, capture d’écran&#10;&#10;Description générée automatiquement">
              <a:extLst>
                <a:ext uri="{FF2B5EF4-FFF2-40B4-BE49-F238E27FC236}">
                  <a16:creationId xmlns:a16="http://schemas.microsoft.com/office/drawing/2014/main" id="{4030DCDB-B62A-67E9-E743-5B60DEA35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6504" y="3313209"/>
              <a:ext cx="4723659" cy="354479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43838F81-6A87-C601-660D-E6A2D6312C69}"/>
                </a:ext>
              </a:extLst>
            </p:cNvPr>
            <p:cNvSpPr txBox="1"/>
            <p:nvPr/>
          </p:nvSpPr>
          <p:spPr>
            <a:xfrm>
              <a:off x="8229417" y="3891726"/>
              <a:ext cx="39625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Kanit" pitchFamily="2" charset="-34"/>
                  <a:cs typeface="Kanit" pitchFamily="2" charset="-34"/>
                </a:rPr>
                <a:t>Créer une application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69E0AA4F-5EF4-2DFC-87CB-14A610AC394C}"/>
              </a:ext>
            </a:extLst>
          </p:cNvPr>
          <p:cNvGrpSpPr/>
          <p:nvPr/>
        </p:nvGrpSpPr>
        <p:grpSpPr>
          <a:xfrm>
            <a:off x="7173309" y="637688"/>
            <a:ext cx="3962583" cy="2624020"/>
            <a:chOff x="357773" y="4091782"/>
            <a:chExt cx="3962583" cy="2624020"/>
          </a:xfrm>
        </p:grpSpPr>
        <p:pic>
          <p:nvPicPr>
            <p:cNvPr id="29" name="Image 28" descr="Une image contenant plein air, véhicule, route, Véhicule terrestre&#10;&#10;Description générée automatiquement">
              <a:extLst>
                <a:ext uri="{FF2B5EF4-FFF2-40B4-BE49-F238E27FC236}">
                  <a16:creationId xmlns:a16="http://schemas.microsoft.com/office/drawing/2014/main" id="{D98E4D0D-14C1-46BC-555C-9F103131A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817" y="4091782"/>
              <a:ext cx="3804539" cy="20891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C9BC5E54-82F2-7525-883A-7380A6C84E87}"/>
                </a:ext>
              </a:extLst>
            </p:cNvPr>
            <p:cNvSpPr txBox="1"/>
            <p:nvPr/>
          </p:nvSpPr>
          <p:spPr>
            <a:xfrm>
              <a:off x="357773" y="6315692"/>
              <a:ext cx="39625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Kanit" pitchFamily="2" charset="-34"/>
                  <a:cs typeface="Kanit" pitchFamily="2" charset="-34"/>
                </a:rPr>
                <a:t>Reconnaitre des voitures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5221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EFFC889-4EC9-A431-F658-FE00BADE6D7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62CA"/>
          </a:solidFill>
          <a:ln>
            <a:solidFill>
              <a:srgbClr val="1C62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2ABF41-BFFD-A046-D6CD-B22EFF18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128" y="2766218"/>
            <a:ext cx="6215743" cy="1325563"/>
          </a:xfrm>
        </p:spPr>
        <p:txBody>
          <a:bodyPr>
            <a:normAutofit/>
          </a:bodyPr>
          <a:lstStyle/>
          <a:p>
            <a:pPr algn="ctr"/>
            <a:r>
              <a:rPr lang="fr-FR" sz="4800" dirty="0">
                <a:solidFill>
                  <a:schemeClr val="bg1"/>
                </a:solidFill>
                <a:latin typeface="Kanit SemiBold" pitchFamily="2" charset="-34"/>
                <a:cs typeface="Kanit SemiBold" pitchFamily="2" charset="-34"/>
              </a:rPr>
              <a:t>Fonctionnalités</a:t>
            </a:r>
          </a:p>
        </p:txBody>
      </p:sp>
    </p:spTree>
    <p:extLst>
      <p:ext uri="{BB962C8B-B14F-4D97-AF65-F5344CB8AC3E}">
        <p14:creationId xmlns:p14="http://schemas.microsoft.com/office/powerpoint/2010/main" val="1281288877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AF87D6-6CE6-527C-2973-E806A1377C58}"/>
              </a:ext>
            </a:extLst>
          </p:cNvPr>
          <p:cNvSpPr/>
          <p:nvPr/>
        </p:nvSpPr>
        <p:spPr>
          <a:xfrm rot="10800000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24084"/>
              </a:gs>
              <a:gs pos="100000">
                <a:srgbClr val="1C62CA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2ABF41-BFFD-A046-D6CD-B22EFF18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128" y="2766218"/>
            <a:ext cx="6215743" cy="1325563"/>
          </a:xfrm>
        </p:spPr>
        <p:txBody>
          <a:bodyPr>
            <a:normAutofit/>
          </a:bodyPr>
          <a:lstStyle/>
          <a:p>
            <a:pPr algn="ctr"/>
            <a:r>
              <a:rPr lang="fr-FR" sz="4800" dirty="0">
                <a:solidFill>
                  <a:schemeClr val="bg1"/>
                </a:solidFill>
                <a:latin typeface="Kanit SemiBold" pitchFamily="2" charset="-34"/>
                <a:cs typeface="Kanit SemiBold" pitchFamily="2" charset="-34"/>
              </a:rPr>
              <a:t>Ambitions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161247E-8641-C1A4-5C3A-813E9C18D6CB}"/>
              </a:ext>
            </a:extLst>
          </p:cNvPr>
          <p:cNvGrpSpPr/>
          <p:nvPr/>
        </p:nvGrpSpPr>
        <p:grpSpPr>
          <a:xfrm>
            <a:off x="0" y="3949556"/>
            <a:ext cx="5437584" cy="2750595"/>
            <a:chOff x="6294695" y="3981194"/>
            <a:chExt cx="5437584" cy="2750595"/>
          </a:xfrm>
        </p:grpSpPr>
        <p:pic>
          <p:nvPicPr>
            <p:cNvPr id="17" name="Image 16" descr="Une image contenant texte, capture d’écran, Logiciel multimédia, logiciel&#10;&#10;Description générée automatiquement">
              <a:extLst>
                <a:ext uri="{FF2B5EF4-FFF2-40B4-BE49-F238E27FC236}">
                  <a16:creationId xmlns:a16="http://schemas.microsoft.com/office/drawing/2014/main" id="{33F43E44-E287-00B1-E811-35169CE24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7576" y="3981194"/>
              <a:ext cx="3791822" cy="22750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85A7C50-D2C3-64A1-AC07-BAEEDD05FD34}"/>
                </a:ext>
              </a:extLst>
            </p:cNvPr>
            <p:cNvSpPr txBox="1"/>
            <p:nvPr/>
          </p:nvSpPr>
          <p:spPr>
            <a:xfrm>
              <a:off x="6294695" y="6331679"/>
              <a:ext cx="54375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Kanit" pitchFamily="2" charset="-34"/>
                  <a:cs typeface="Kanit" pitchFamily="2" charset="-34"/>
                </a:rPr>
                <a:t>Une inspiration du projet : l’application Waze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94550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F2582F-75DE-9E1A-B712-30FFFA70123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24084"/>
              </a:gs>
              <a:gs pos="100000">
                <a:srgbClr val="124084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2ABF41-BFFD-A046-D6CD-B22EFF18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128" y="2766218"/>
            <a:ext cx="6215743" cy="1325563"/>
          </a:xfrm>
        </p:spPr>
        <p:txBody>
          <a:bodyPr>
            <a:normAutofit/>
          </a:bodyPr>
          <a:lstStyle/>
          <a:p>
            <a:pPr algn="ctr"/>
            <a:r>
              <a:rPr lang="fr-FR" sz="4800" dirty="0">
                <a:solidFill>
                  <a:schemeClr val="bg1"/>
                </a:solidFill>
                <a:latin typeface="Kanit SemiBold" pitchFamily="2" charset="-34"/>
                <a:cs typeface="Kanit SemiBold" pitchFamily="2" charset="-34"/>
              </a:rPr>
              <a:t>Vie du projet</a:t>
            </a:r>
          </a:p>
        </p:txBody>
      </p:sp>
    </p:spTree>
    <p:extLst>
      <p:ext uri="{BB962C8B-B14F-4D97-AF65-F5344CB8AC3E}">
        <p14:creationId xmlns:p14="http://schemas.microsoft.com/office/powerpoint/2010/main" val="2892320758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923C60-326C-6A62-B117-E413DCDB3493}"/>
              </a:ext>
            </a:extLst>
          </p:cNvPr>
          <p:cNvSpPr/>
          <p:nvPr/>
        </p:nvSpPr>
        <p:spPr>
          <a:xfrm>
            <a:off x="-1" y="-1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24084"/>
              </a:gs>
              <a:gs pos="100000">
                <a:srgbClr val="1C62CA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2ABF41-BFFD-A046-D6CD-B22EFF18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128" y="2766218"/>
            <a:ext cx="6215743" cy="1325563"/>
          </a:xfrm>
        </p:spPr>
        <p:txBody>
          <a:bodyPr>
            <a:normAutofit/>
          </a:bodyPr>
          <a:lstStyle/>
          <a:p>
            <a:pPr algn="ctr"/>
            <a:r>
              <a:rPr lang="fr-FR" sz="4800" dirty="0">
                <a:solidFill>
                  <a:schemeClr val="bg1"/>
                </a:solidFill>
                <a:latin typeface="Kanit SemiBold" pitchFamily="2" charset="-34"/>
                <a:cs typeface="Kanit SemiBold" pitchFamily="2" charset="-34"/>
              </a:rPr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2701104828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9E4B0D-28EE-0C53-F40D-3D13708023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62CA"/>
          </a:solidFill>
          <a:ln>
            <a:solidFill>
              <a:srgbClr val="1C62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2ABF41-BFFD-A046-D6CD-B22EFF18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128" y="2766218"/>
            <a:ext cx="6215743" cy="1325563"/>
          </a:xfrm>
        </p:spPr>
        <p:txBody>
          <a:bodyPr>
            <a:normAutofit/>
          </a:bodyPr>
          <a:lstStyle/>
          <a:p>
            <a:pPr algn="ctr"/>
            <a:r>
              <a:rPr lang="fr-FR" sz="4800" dirty="0">
                <a:solidFill>
                  <a:schemeClr val="bg1"/>
                </a:solidFill>
                <a:latin typeface="Kanit SemiBold" pitchFamily="2" charset="-34"/>
                <a:cs typeface="Kanit SemiBold" pitchFamily="2" charset="-34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662167283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7645410-B822-646E-1FA4-81F2CCFF65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62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2ABF41-BFFD-A046-D6CD-B22EFF18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128" y="2766218"/>
            <a:ext cx="6215743" cy="1325563"/>
          </a:xfrm>
        </p:spPr>
        <p:txBody>
          <a:bodyPr>
            <a:normAutofit/>
          </a:bodyPr>
          <a:lstStyle/>
          <a:p>
            <a:pPr algn="ctr"/>
            <a:r>
              <a:rPr lang="fr-FR" sz="4800" dirty="0">
                <a:solidFill>
                  <a:schemeClr val="bg1"/>
                </a:solidFill>
                <a:latin typeface="Kanit SemiBold" pitchFamily="2" charset="-34"/>
                <a:cs typeface="Kanit SemiBold" pitchFamily="2" charset="-34"/>
              </a:rPr>
              <a:t>Expérience</a:t>
            </a:r>
          </a:p>
        </p:txBody>
      </p:sp>
    </p:spTree>
    <p:extLst>
      <p:ext uri="{BB962C8B-B14F-4D97-AF65-F5344CB8AC3E}">
        <p14:creationId xmlns:p14="http://schemas.microsoft.com/office/powerpoint/2010/main" val="2930824741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f5c8052-b1ea-40d1-8cd5-ea0c204ca84f}" enabled="1" method="Standard" siteId="{19e51c11-d919-4a98-899d-9b9dc33f4e0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195</Words>
  <Application>Microsoft Office PowerPoint</Application>
  <PresentationFormat>Grand écran</PresentationFormat>
  <Paragraphs>59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Kanit</vt:lpstr>
      <vt:lpstr>Kanit SemiBold</vt:lpstr>
      <vt:lpstr>Thème Office</vt:lpstr>
      <vt:lpstr>Présentation PowerPoint</vt:lpstr>
      <vt:lpstr>Introduction</vt:lpstr>
      <vt:lpstr>Concept</vt:lpstr>
      <vt:lpstr>Fonctionnalités</vt:lpstr>
      <vt:lpstr>Ambitions</vt:lpstr>
      <vt:lpstr>Vie du projet</vt:lpstr>
      <vt:lpstr>Organisation</vt:lpstr>
      <vt:lpstr>Architecture</vt:lpstr>
      <vt:lpstr>Expérience</vt:lpstr>
      <vt:lpstr>Bilans individuels</vt:lpstr>
      <vt:lpstr>Merci  de votre attention !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DAMAY</dc:creator>
  <cp:lastModifiedBy>Louis DAMAY</cp:lastModifiedBy>
  <cp:revision>41</cp:revision>
  <dcterms:created xsi:type="dcterms:W3CDTF">2024-05-14T08:53:01Z</dcterms:created>
  <dcterms:modified xsi:type="dcterms:W3CDTF">2024-05-19T12:26:11Z</dcterms:modified>
</cp:coreProperties>
</file>