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2922-B143-4410-9FFA-D099BB27AA98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6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1D1A05-2C15-4D56-B70A-4CAD6FF9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93"/>
            <a:ext cx="12192000" cy="60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FD07D6-C65F-45ED-B45D-7203F0F97507}"/>
              </a:ext>
            </a:extLst>
          </p:cNvPr>
          <p:cNvSpPr txBox="1"/>
          <p:nvPr/>
        </p:nvSpPr>
        <p:spPr>
          <a:xfrm>
            <a:off x="5646821" y="1828801"/>
            <a:ext cx="5919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permLevel</a:t>
            </a:r>
            <a:r>
              <a:rPr lang="en-US" dirty="0"/>
              <a:t>(), select permission level to access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 holding database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writing to plain text file until “</a:t>
            </a:r>
            <a:r>
              <a:rPr lang="en-US" dirty="0" err="1"/>
              <a:t>saveDatabase</a:t>
            </a:r>
            <a:r>
              <a:rPr lang="en-US" dirty="0"/>
              <a:t>()”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 correct permission mode </a:t>
            </a:r>
            <a:r>
              <a:rPr lang="en-US" dirty="0" err="1"/>
              <a:t>newDatabase</a:t>
            </a:r>
            <a:r>
              <a:rPr lang="en-US" dirty="0"/>
              <a:t>() can be called, if not the user has the open to view (STUDENT), or view and modify information (PROFESSOR).  Only ADMIN can modify the structure of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70E33-B6F4-4153-B630-34E51756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8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9142-300C-43C8-BC62-4540D584371E}"/>
              </a:ext>
            </a:extLst>
          </p:cNvPr>
          <p:cNvSpPr/>
          <p:nvPr/>
        </p:nvSpPr>
        <p:spPr>
          <a:xfrm>
            <a:off x="497305" y="401306"/>
            <a:ext cx="10860505" cy="577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SPMP document outline: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Constraints (time constraints)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Role and responsibilities of each team member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 responsibilities (describe each phase of the project)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Maybe create a process model?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 Schedule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Team meetings (In class)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Work breakdown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Risk Management 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Common risks 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Risks in each phase (design, implementation, testing,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.) and the prevention of each risk.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Technical Process 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methods, tools, and techniques that are used during the project. (UML diagrams, what type of programming language,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7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0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172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Calais</dc:creator>
  <cp:lastModifiedBy>Corey Calais</cp:lastModifiedBy>
  <cp:revision>7</cp:revision>
  <dcterms:created xsi:type="dcterms:W3CDTF">2019-03-20T03:29:36Z</dcterms:created>
  <dcterms:modified xsi:type="dcterms:W3CDTF">2019-03-20T23:29:22Z</dcterms:modified>
</cp:coreProperties>
</file>