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2" d="100"/>
          <a:sy n="52" d="100"/>
        </p:scale>
        <p:origin x="4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9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2922-B143-4410-9FFA-D099BB27AA98}" type="datetimeFigureOut">
              <a:rPr lang="en-US" smtClean="0"/>
              <a:t>21-Mar-19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A16F-9609-4926-9944-2D54C1A6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6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EE269-0931-4FF8-A4BB-323E5C04ACC4}"/>
              </a:ext>
            </a:extLst>
          </p:cNvPr>
          <p:cNvSpPr txBox="1"/>
          <p:nvPr/>
        </p:nvSpPr>
        <p:spPr>
          <a:xfrm>
            <a:off x="1915885" y="1859339"/>
            <a:ext cx="8360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Group Project Briefing</a:t>
            </a:r>
          </a:p>
          <a:p>
            <a:pPr algn="ctr"/>
            <a:br>
              <a:rPr lang="en-US" dirty="0"/>
            </a:br>
            <a:r>
              <a:rPr lang="en-US" sz="3200" dirty="0"/>
              <a:t>CS 3321</a:t>
            </a:r>
          </a:p>
          <a:p>
            <a:pPr algn="ctr"/>
            <a:br>
              <a:rPr lang="en-US" sz="3200" dirty="0"/>
            </a:br>
            <a:r>
              <a:rPr lang="en-US" sz="3200" dirty="0"/>
              <a:t>Alexis – Corey – Norma – Rohan – Vernon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9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FD07D6-C65F-45ED-B45D-7203F0F97507}"/>
              </a:ext>
            </a:extLst>
          </p:cNvPr>
          <p:cNvSpPr txBox="1"/>
          <p:nvPr/>
        </p:nvSpPr>
        <p:spPr>
          <a:xfrm>
            <a:off x="5646821" y="1828801"/>
            <a:ext cx="5919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</a:t>
            </a:r>
            <a:r>
              <a:rPr lang="en-US" dirty="0" err="1"/>
              <a:t>permLevel</a:t>
            </a:r>
            <a:r>
              <a:rPr lang="en-US" dirty="0"/>
              <a:t>(), select permission level to access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loop holding database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writing to plain text file until “</a:t>
            </a:r>
            <a:r>
              <a:rPr lang="en-US" dirty="0" err="1"/>
              <a:t>saveDatabase</a:t>
            </a:r>
            <a:r>
              <a:rPr lang="en-US" dirty="0"/>
              <a:t>()” is called.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 correct permission mode </a:t>
            </a:r>
            <a:r>
              <a:rPr lang="en-US" dirty="0" err="1"/>
              <a:t>newDatabase</a:t>
            </a:r>
            <a:r>
              <a:rPr lang="en-US" dirty="0"/>
              <a:t>() can be called. If not, the user has the option to view (STUDENT) or view and modify information (PROFESSOR).  Only ADMIN can modify the structure of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70E33-B6F4-4153-B630-34E51756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18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2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1D1A05-2C15-4D56-B70A-4CAD6FF99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93"/>
            <a:ext cx="12192000" cy="60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EB9142-300C-43C8-BC62-4540D584371E}"/>
              </a:ext>
            </a:extLst>
          </p:cNvPr>
          <p:cNvSpPr/>
          <p:nvPr/>
        </p:nvSpPr>
        <p:spPr>
          <a:xfrm>
            <a:off x="986136" y="113758"/>
            <a:ext cx="10170392" cy="70043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u="sng" dirty="0">
                <a:ea typeface="Times New Roman" panose="02020603050405020304" pitchFamily="18" charset="0"/>
                <a:cs typeface="Times New Roman"/>
              </a:rPr>
              <a:t>SPMP document outline:</a:t>
            </a:r>
            <a:endParaRPr lang="en-US" sz="2000" u="sng" dirty="0">
              <a:ea typeface="Calibri" panose="020F0502020204030204" pitchFamily="34" charset="0"/>
              <a:cs typeface="Times New Roman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000" u="sng" dirty="0">
              <a:cs typeface="Times New Roman"/>
            </a:endParaRP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Team introduction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Purpose/deliverables of the project</a:t>
            </a:r>
          </a:p>
          <a:p>
            <a:pPr marL="800100" lvl="1" indent="-34290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Constraints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Project overview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Project summary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Project Organization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Role and responsibilities of each team member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Project responsibilities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Process model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Project Schedule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Team meetings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Work breakdown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Risk Management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Common risks </a:t>
            </a:r>
          </a:p>
          <a:p>
            <a:pPr marL="742950" lvl="1" indent="-285750">
              <a:lnSpc>
                <a:spcPct val="107000"/>
              </a:lnSpc>
              <a:buFontTx/>
              <a:buAutoNum type="alphaLcPeriod"/>
            </a:pPr>
            <a:r>
              <a:rPr lang="en-US" dirty="0">
                <a:cs typeface="Calibri"/>
              </a:rPr>
              <a:t>Risks in each phase and the prevention of each risk.</a:t>
            </a:r>
          </a:p>
          <a:p>
            <a:pPr marL="342900" indent="-342900">
              <a:lnSpc>
                <a:spcPct val="107000"/>
              </a:lnSpc>
              <a:buFontTx/>
              <a:buAutoNum type="arabicPeriod"/>
            </a:pPr>
            <a:r>
              <a:rPr lang="en-US" dirty="0">
                <a:cs typeface="Calibri"/>
              </a:rPr>
              <a:t>Technical Process 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AutoNum type="alphaLcPeriod"/>
            </a:pPr>
            <a:r>
              <a:rPr lang="en-US" dirty="0">
                <a:cs typeface="Calibri"/>
              </a:rPr>
              <a:t>The methods, tools, and techniques that are used during the project. (UML diagrams, what type of programming language, </a:t>
            </a:r>
            <a:r>
              <a:rPr lang="en-US" dirty="0" err="1">
                <a:cs typeface="Calibri"/>
              </a:rPr>
              <a:t>ect.</a:t>
            </a:r>
          </a:p>
          <a:p>
            <a:pPr marL="342900" indent="-342900">
              <a:lnSpc>
                <a:spcPct val="107000"/>
              </a:lnSpc>
              <a:buAutoNum type="arabicPeriod"/>
            </a:pPr>
            <a:endParaRPr lang="en-US" sz="2000" dirty="0"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10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92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Calais</dc:creator>
  <cp:lastModifiedBy>Corey Calais</cp:lastModifiedBy>
  <cp:revision>106</cp:revision>
  <dcterms:created xsi:type="dcterms:W3CDTF">2019-03-20T03:29:36Z</dcterms:created>
  <dcterms:modified xsi:type="dcterms:W3CDTF">2019-03-21T14:40:21Z</dcterms:modified>
</cp:coreProperties>
</file>