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  <p:sldId id="261" r:id="rId3"/>
    <p:sldId id="256" r:id="rId4"/>
    <p:sldId id="257" r:id="rId5"/>
    <p:sldId id="262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9233FD-9B84-F67B-FCAE-097953B0117E}" v="87" dt="2019-04-25T03:59:56.7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2922-B143-4410-9FFA-D099BB27AA98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A16F-9609-4926-9944-2D54C1A6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044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2922-B143-4410-9FFA-D099BB27AA98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A16F-9609-4926-9944-2D54C1A6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9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2922-B143-4410-9FFA-D099BB27AA98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A16F-9609-4926-9944-2D54C1A6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91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2922-B143-4410-9FFA-D099BB27AA98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A16F-9609-4926-9944-2D54C1A6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283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2922-B143-4410-9FFA-D099BB27AA98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A16F-9609-4926-9944-2D54C1A6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619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2922-B143-4410-9FFA-D099BB27AA98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A16F-9609-4926-9944-2D54C1A6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902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2922-B143-4410-9FFA-D099BB27AA98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A16F-9609-4926-9944-2D54C1A6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18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2922-B143-4410-9FFA-D099BB27AA98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A16F-9609-4926-9944-2D54C1A6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22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2922-B143-4410-9FFA-D099BB27AA98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A16F-9609-4926-9944-2D54C1A6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69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2922-B143-4410-9FFA-D099BB27AA98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A16F-9609-4926-9944-2D54C1A6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82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2922-B143-4410-9FFA-D099BB27AA98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A16F-9609-4926-9944-2D54C1A6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65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F2922-B143-4410-9FFA-D099BB27AA98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EA16F-9609-4926-9944-2D54C1A6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460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200BB-C490-4658-8B64-2222BACA9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5399"/>
            <a:ext cx="10515600" cy="57315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>
              <a:cs typeface="Calibri" panose="020F0502020204030204"/>
            </a:endParaRPr>
          </a:p>
          <a:p>
            <a:pPr marL="0" indent="0" algn="ctr">
              <a:buNone/>
            </a:pPr>
            <a:endParaRPr lang="en-US">
              <a:cs typeface="Calibri" panose="020F0502020204030204"/>
            </a:endParaRPr>
          </a:p>
          <a:p>
            <a:pPr marL="0" indent="0" algn="ctr">
              <a:buNone/>
            </a:pPr>
            <a:endParaRPr lang="en-US" dirty="0">
              <a:cs typeface="Calibri" panose="020F0502020204030204"/>
            </a:endParaRPr>
          </a:p>
          <a:p>
            <a:pPr marL="0" indent="0" algn="ctr">
              <a:buNone/>
            </a:pPr>
            <a:endParaRPr lang="en-US" dirty="0">
              <a:cs typeface="Calibri" panose="020F0502020204030204"/>
            </a:endParaRPr>
          </a:p>
          <a:p>
            <a:pPr marL="0" indent="0" algn="ctr">
              <a:buNone/>
            </a:pPr>
            <a:r>
              <a:rPr lang="en-US">
                <a:cs typeface="Calibri" panose="020F0502020204030204"/>
              </a:rPr>
              <a:t>Learning Management System Project</a:t>
            </a:r>
          </a:p>
          <a:p>
            <a:pPr marL="0" indent="0" algn="ctr">
              <a:buNone/>
            </a:pPr>
            <a:endParaRPr lang="en-US" dirty="0">
              <a:cs typeface="Calibri" panose="020F0502020204030204"/>
            </a:endParaRPr>
          </a:p>
          <a:p>
            <a:pPr marL="0" indent="0" algn="ctr">
              <a:buNone/>
            </a:pPr>
            <a:r>
              <a:rPr lang="en-US">
                <a:cs typeface="Calibri" panose="020F0502020204030204"/>
              </a:rPr>
              <a:t>Corey, Vernon, Alexis, Norma, Rohan</a:t>
            </a:r>
          </a:p>
        </p:txBody>
      </p:sp>
    </p:spTree>
    <p:extLst>
      <p:ext uri="{BB962C8B-B14F-4D97-AF65-F5344CB8AC3E}">
        <p14:creationId xmlns:p14="http://schemas.microsoft.com/office/powerpoint/2010/main" val="3014210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71D77-C3D0-4B37-BCEC-83E8B6096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Calibri Light"/>
              </a:rPr>
              <a:t>Modern Hierarchical Programming Team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D212D4-7E9A-442D-B849-9971F9585E0E}"/>
              </a:ext>
            </a:extLst>
          </p:cNvPr>
          <p:cNvSpPr/>
          <p:nvPr/>
        </p:nvSpPr>
        <p:spPr>
          <a:xfrm>
            <a:off x="2835216" y="2252932"/>
            <a:ext cx="1955319" cy="9201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/>
                </a:solidFill>
                <a:cs typeface="Calibri"/>
              </a:rPr>
              <a:t>Team Manager</a:t>
            </a:r>
          </a:p>
          <a:p>
            <a:pPr algn="ctr"/>
            <a:r>
              <a:rPr lang="en-US">
                <a:solidFill>
                  <a:schemeClr val="bg1"/>
                </a:solidFill>
                <a:cs typeface="Calibri"/>
              </a:rPr>
              <a:t>Vernon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948CFA-81E0-40C6-B8C9-790050710EDD}"/>
              </a:ext>
            </a:extLst>
          </p:cNvPr>
          <p:cNvSpPr/>
          <p:nvPr/>
        </p:nvSpPr>
        <p:spPr>
          <a:xfrm>
            <a:off x="7838536" y="4740215"/>
            <a:ext cx="1955319" cy="9201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  <a:cs typeface="Calibri"/>
              </a:rPr>
              <a:t>Secretary/Programmer</a:t>
            </a:r>
          </a:p>
          <a:p>
            <a:pPr algn="ctr"/>
            <a:r>
              <a:rPr lang="en-US">
                <a:solidFill>
                  <a:schemeClr val="bg1"/>
                </a:solidFill>
                <a:cs typeface="Calibri"/>
              </a:rPr>
              <a:t>Rohan</a:t>
            </a:r>
            <a:endParaRPr lang="en-US">
              <a:solidFill>
                <a:srgbClr val="FFFFFF"/>
              </a:solidFill>
              <a:cs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CEF5FF-42C4-41DF-95F1-9685A54CAF2D}"/>
              </a:ext>
            </a:extLst>
          </p:cNvPr>
          <p:cNvSpPr/>
          <p:nvPr/>
        </p:nvSpPr>
        <p:spPr>
          <a:xfrm>
            <a:off x="4531743" y="4740216"/>
            <a:ext cx="1955319" cy="9201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  <a:cs typeface="Calibri"/>
              </a:rPr>
              <a:t>Secretary/Programmer</a:t>
            </a:r>
            <a:endParaRPr lang="en-US" sz="1400">
              <a:solidFill>
                <a:schemeClr val="bg1"/>
              </a:solidFill>
              <a:cs typeface="Calibri"/>
            </a:endParaRPr>
          </a:p>
          <a:p>
            <a:pPr algn="ctr"/>
            <a:r>
              <a:rPr lang="en-US">
                <a:solidFill>
                  <a:schemeClr val="bg1"/>
                </a:solidFill>
                <a:cs typeface="Calibri"/>
              </a:rPr>
              <a:t>Norma</a:t>
            </a:r>
            <a:endParaRPr lang="en-US"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DAEA8E-A4AA-4230-A14F-0E0631282822}"/>
              </a:ext>
            </a:extLst>
          </p:cNvPr>
          <p:cNvSpPr/>
          <p:nvPr/>
        </p:nvSpPr>
        <p:spPr>
          <a:xfrm>
            <a:off x="1541253" y="4740215"/>
            <a:ext cx="1955319" cy="9201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  <a:cs typeface="Calibri"/>
              </a:rPr>
              <a:t>Secretary/Programmer</a:t>
            </a:r>
            <a:endParaRPr lang="en-US" sz="1400">
              <a:solidFill>
                <a:schemeClr val="bg1"/>
              </a:solidFill>
            </a:endParaRPr>
          </a:p>
          <a:p>
            <a:pPr algn="ctr"/>
            <a:r>
              <a:rPr lang="en-US">
                <a:solidFill>
                  <a:schemeClr val="bg1"/>
                </a:solidFill>
                <a:cs typeface="Calibri"/>
              </a:rPr>
              <a:t>Alexis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65A867-F807-410B-BA9B-B42C957AD588}"/>
              </a:ext>
            </a:extLst>
          </p:cNvPr>
          <p:cNvSpPr/>
          <p:nvPr/>
        </p:nvSpPr>
        <p:spPr>
          <a:xfrm>
            <a:off x="6185140" y="2252932"/>
            <a:ext cx="1955319" cy="9201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/>
                </a:solidFill>
                <a:cs typeface="Calibri"/>
              </a:rPr>
              <a:t>Team Leader</a:t>
            </a:r>
          </a:p>
          <a:p>
            <a:pPr algn="ctr"/>
            <a:r>
              <a:rPr lang="en-US">
                <a:solidFill>
                  <a:schemeClr val="bg1"/>
                </a:solidFill>
                <a:cs typeface="Calibri"/>
              </a:rPr>
              <a:t>Corey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8EA6FFB-F821-4BF9-B9B9-1056951E7EF7}"/>
              </a:ext>
            </a:extLst>
          </p:cNvPr>
          <p:cNvCxnSpPr/>
          <p:nvPr/>
        </p:nvCxnSpPr>
        <p:spPr>
          <a:xfrm flipH="1">
            <a:off x="2584151" y="3244071"/>
            <a:ext cx="3902014" cy="1431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B9EF70D-EBD8-4A69-94D4-A629EAC62D79}"/>
              </a:ext>
            </a:extLst>
          </p:cNvPr>
          <p:cNvCxnSpPr/>
          <p:nvPr/>
        </p:nvCxnSpPr>
        <p:spPr>
          <a:xfrm flipH="1">
            <a:off x="5573743" y="3243173"/>
            <a:ext cx="1544127" cy="1460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09E838D-2C55-4FA9-8701-E958206777AE}"/>
              </a:ext>
            </a:extLst>
          </p:cNvPr>
          <p:cNvCxnSpPr/>
          <p:nvPr/>
        </p:nvCxnSpPr>
        <p:spPr>
          <a:xfrm>
            <a:off x="4917235" y="2710312"/>
            <a:ext cx="1173192" cy="86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F041E76-5024-41D1-8AD0-96C816F7AD0B}"/>
              </a:ext>
            </a:extLst>
          </p:cNvPr>
          <p:cNvCxnSpPr/>
          <p:nvPr/>
        </p:nvCxnSpPr>
        <p:spPr>
          <a:xfrm>
            <a:off x="7561773" y="3226999"/>
            <a:ext cx="1288210" cy="1446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926C179-B5C7-4D04-A9D7-E79EBAB418D4}"/>
              </a:ext>
            </a:extLst>
          </p:cNvPr>
          <p:cNvSpPr/>
          <p:nvPr/>
        </p:nvSpPr>
        <p:spPr>
          <a:xfrm>
            <a:off x="10206307" y="5353949"/>
            <a:ext cx="1682149" cy="920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cs typeface="Calibri"/>
              </a:rPr>
              <a:t>    </a:t>
            </a:r>
            <a:r>
              <a:rPr lang="en-US" sz="1400">
                <a:cs typeface="Calibri"/>
              </a:rPr>
              <a:t>Technical </a:t>
            </a:r>
            <a:endParaRPr lang="en-US" sz="1050">
              <a:cs typeface="Calibri"/>
            </a:endParaRPr>
          </a:p>
          <a:p>
            <a:pPr algn="ctr"/>
            <a:r>
              <a:rPr lang="en-US" sz="1400">
                <a:cs typeface="Calibri"/>
              </a:rPr>
              <a:t>           Nontechnical </a:t>
            </a:r>
            <a:endParaRPr lang="en-US" sz="1400" dirty="0">
              <a:cs typeface="Calibri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E511F02-9022-4804-BE05-3159C06AEDE0}"/>
              </a:ext>
            </a:extLst>
          </p:cNvPr>
          <p:cNvCxnSpPr/>
          <p:nvPr/>
        </p:nvCxnSpPr>
        <p:spPr>
          <a:xfrm>
            <a:off x="10334806" y="5683728"/>
            <a:ext cx="345057" cy="1"/>
          </a:xfrm>
          <a:prstGeom prst="straightConnector1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E683D49-DB14-4304-B5BA-3901BB208ADA}"/>
              </a:ext>
            </a:extLst>
          </p:cNvPr>
          <p:cNvCxnSpPr/>
          <p:nvPr/>
        </p:nvCxnSpPr>
        <p:spPr>
          <a:xfrm>
            <a:off x="3835341" y="3267436"/>
            <a:ext cx="4681267" cy="1403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B5E1F11-7CFC-4E57-8CBB-2DDB5C893E5A}"/>
              </a:ext>
            </a:extLst>
          </p:cNvPr>
          <p:cNvCxnSpPr/>
          <p:nvPr/>
        </p:nvCxnSpPr>
        <p:spPr>
          <a:xfrm flipH="1">
            <a:off x="2347823" y="3237781"/>
            <a:ext cx="1199071" cy="1431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C9FA444-F0D0-4921-901E-5C9BFCEB8C92}"/>
              </a:ext>
            </a:extLst>
          </p:cNvPr>
          <p:cNvCxnSpPr/>
          <p:nvPr/>
        </p:nvCxnSpPr>
        <p:spPr>
          <a:xfrm>
            <a:off x="3661015" y="3251260"/>
            <a:ext cx="1662022" cy="1417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4701D1C-1926-4D0D-9175-CFBCCAB710D4}"/>
              </a:ext>
            </a:extLst>
          </p:cNvPr>
          <p:cNvCxnSpPr/>
          <p:nvPr/>
        </p:nvCxnSpPr>
        <p:spPr>
          <a:xfrm>
            <a:off x="10331210" y="5938928"/>
            <a:ext cx="345057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95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81D1A05-2C15-4D56-B70A-4CAD6FF991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3293"/>
            <a:ext cx="12192000" cy="609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478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4FD07D6-C65F-45ED-B45D-7203F0F97507}"/>
              </a:ext>
            </a:extLst>
          </p:cNvPr>
          <p:cNvSpPr txBox="1"/>
          <p:nvPr/>
        </p:nvSpPr>
        <p:spPr>
          <a:xfrm>
            <a:off x="5646821" y="1828801"/>
            <a:ext cx="59195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Call </a:t>
            </a:r>
            <a:r>
              <a:rPr lang="en-US" err="1"/>
              <a:t>permLevel</a:t>
            </a:r>
            <a:r>
              <a:rPr lang="en-US"/>
              <a:t>(), select permission level to access the database.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While loop holding database in memory.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No writing to plain text file until “</a:t>
            </a:r>
            <a:r>
              <a:rPr lang="en-US" err="1"/>
              <a:t>saveDatabase</a:t>
            </a:r>
            <a:r>
              <a:rPr lang="en-US"/>
              <a:t>()” is called.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If in correct permission mode </a:t>
            </a:r>
            <a:r>
              <a:rPr lang="en-US" err="1"/>
              <a:t>newDatabase</a:t>
            </a:r>
            <a:r>
              <a:rPr lang="en-US"/>
              <a:t>() can be called, if not the user has the open to view (STUDENT), or view and modify information (PROFESSOR).  Only ADMIN can modify the structure of the database.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4C70E33-B6F4-4153-B630-34E517568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2180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225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49A78-287C-4984-98D9-5D9A36A5A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1148"/>
          </a:xfrm>
        </p:spPr>
        <p:txBody>
          <a:bodyPr/>
          <a:lstStyle/>
          <a:p>
            <a:r>
              <a:rPr lang="en-US">
                <a:cs typeface="Calibri Light"/>
              </a:rPr>
              <a:t>CRC Cards</a:t>
            </a:r>
            <a:endParaRPr lang="en-US"/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2518164-A064-404C-8EE8-C20AB225A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99990"/>
            <a:ext cx="4885426" cy="2005907"/>
          </a:xfrm>
          <a:prstGeom prst="rect">
            <a:avLst/>
          </a:prstGeom>
        </p:spPr>
      </p:pic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FCF094E-37C8-49E7-97D5-54248C7E4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024" y="4063774"/>
            <a:ext cx="4885425" cy="2080376"/>
          </a:xfrm>
          <a:prstGeom prst="rect">
            <a:avLst/>
          </a:prstGeom>
        </p:spPr>
      </p:pic>
      <p:pic>
        <p:nvPicPr>
          <p:cNvPr id="10" name="Picture 10" descr="A picture containing aquatic bird&#10;&#10;Description generated with high confidence">
            <a:extLst>
              <a:ext uri="{FF2B5EF4-FFF2-40B4-BE49-F238E27FC236}">
                <a16:creationId xmlns:a16="http://schemas.microsoft.com/office/drawing/2014/main" id="{037DD715-2EF9-4FE6-951E-3523E302FE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0929" y="2476020"/>
            <a:ext cx="4756030" cy="246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553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4EB9142-300C-43C8-BC62-4540D584371E}"/>
              </a:ext>
            </a:extLst>
          </p:cNvPr>
          <p:cNvSpPr/>
          <p:nvPr/>
        </p:nvSpPr>
        <p:spPr>
          <a:xfrm>
            <a:off x="986136" y="113758"/>
            <a:ext cx="10170392" cy="7004353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u="sng">
                <a:ea typeface="Times New Roman" panose="02020603050405020304" pitchFamily="18" charset="0"/>
                <a:cs typeface="Times New Roman"/>
              </a:rPr>
              <a:t>SPMP document outline:</a:t>
            </a:r>
            <a:endParaRPr lang="en-US" sz="2000" u="sng">
              <a:ea typeface="Calibri" panose="020F0502020204030204" pitchFamily="34" charset="0"/>
              <a:cs typeface="Times New Roman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2000" u="sng">
              <a:cs typeface="Times New Roman"/>
            </a:endParaRPr>
          </a:p>
          <a:p>
            <a:pPr marL="342900" indent="-342900">
              <a:lnSpc>
                <a:spcPct val="107000"/>
              </a:lnSpc>
              <a:buFontTx/>
              <a:buAutoNum type="arabicPeriod"/>
            </a:pPr>
            <a:r>
              <a:rPr lang="en-US">
                <a:cs typeface="Calibri"/>
              </a:rPr>
              <a:t>Introduction</a:t>
            </a:r>
          </a:p>
          <a:p>
            <a:pPr marL="800100" lvl="1" indent="-342900">
              <a:lnSpc>
                <a:spcPct val="107000"/>
              </a:lnSpc>
              <a:buFontTx/>
              <a:buAutoNum type="alphaLcPeriod"/>
            </a:pPr>
            <a:r>
              <a:rPr lang="en-US">
                <a:cs typeface="Calibri"/>
              </a:rPr>
              <a:t>Team introduction</a:t>
            </a:r>
          </a:p>
          <a:p>
            <a:pPr marL="800100" lvl="1" indent="-342900">
              <a:lnSpc>
                <a:spcPct val="107000"/>
              </a:lnSpc>
              <a:buFontTx/>
              <a:buAutoNum type="alphaLcPeriod"/>
            </a:pPr>
            <a:r>
              <a:rPr lang="en-US">
                <a:cs typeface="Calibri"/>
              </a:rPr>
              <a:t>Purpose/deliverables of the project</a:t>
            </a:r>
          </a:p>
          <a:p>
            <a:pPr marL="800100" lvl="1" indent="-342900">
              <a:lnSpc>
                <a:spcPct val="107000"/>
              </a:lnSpc>
              <a:buFontTx/>
              <a:buAutoNum type="alphaLcPeriod"/>
            </a:pPr>
            <a:r>
              <a:rPr lang="en-US">
                <a:cs typeface="Calibri"/>
              </a:rPr>
              <a:t>Constraints</a:t>
            </a:r>
          </a:p>
          <a:p>
            <a:pPr marL="342900" indent="-342900">
              <a:lnSpc>
                <a:spcPct val="107000"/>
              </a:lnSpc>
              <a:buFontTx/>
              <a:buAutoNum type="arabicPeriod"/>
            </a:pPr>
            <a:r>
              <a:rPr lang="en-US">
                <a:cs typeface="Calibri"/>
              </a:rPr>
              <a:t>Project overview </a:t>
            </a:r>
          </a:p>
          <a:p>
            <a:pPr marL="742950" lvl="1" indent="-285750">
              <a:lnSpc>
                <a:spcPct val="107000"/>
              </a:lnSpc>
              <a:buFontTx/>
              <a:buAutoNum type="alphaLcPeriod"/>
            </a:pPr>
            <a:r>
              <a:rPr lang="en-US">
                <a:cs typeface="Calibri"/>
              </a:rPr>
              <a:t>Project summary</a:t>
            </a:r>
          </a:p>
          <a:p>
            <a:pPr marL="342900" indent="-342900">
              <a:lnSpc>
                <a:spcPct val="107000"/>
              </a:lnSpc>
              <a:buFontTx/>
              <a:buAutoNum type="arabicPeriod"/>
            </a:pPr>
            <a:r>
              <a:rPr lang="en-US">
                <a:cs typeface="Calibri"/>
              </a:rPr>
              <a:t>Project Organization</a:t>
            </a:r>
          </a:p>
          <a:p>
            <a:pPr marL="742950" lvl="1" indent="-285750">
              <a:lnSpc>
                <a:spcPct val="107000"/>
              </a:lnSpc>
              <a:buFontTx/>
              <a:buAutoNum type="alphaLcPeriod"/>
            </a:pPr>
            <a:r>
              <a:rPr lang="en-US">
                <a:cs typeface="Calibri"/>
              </a:rPr>
              <a:t>Role and responsibilities of each team member</a:t>
            </a:r>
          </a:p>
          <a:p>
            <a:pPr marL="742950" lvl="1" indent="-285750">
              <a:lnSpc>
                <a:spcPct val="107000"/>
              </a:lnSpc>
              <a:buFontTx/>
              <a:buAutoNum type="alphaLcPeriod"/>
            </a:pPr>
            <a:r>
              <a:rPr lang="en-US">
                <a:cs typeface="Calibri"/>
              </a:rPr>
              <a:t>Project responsibilities</a:t>
            </a:r>
          </a:p>
          <a:p>
            <a:pPr marL="742950" lvl="1" indent="-285750">
              <a:lnSpc>
                <a:spcPct val="107000"/>
              </a:lnSpc>
              <a:buFontTx/>
              <a:buAutoNum type="alphaLcPeriod"/>
            </a:pPr>
            <a:r>
              <a:rPr lang="en-US">
                <a:cs typeface="Calibri"/>
              </a:rPr>
              <a:t>Process model</a:t>
            </a:r>
          </a:p>
          <a:p>
            <a:pPr marL="342900" indent="-342900">
              <a:lnSpc>
                <a:spcPct val="107000"/>
              </a:lnSpc>
              <a:buFontTx/>
              <a:buAutoNum type="arabicPeriod"/>
            </a:pPr>
            <a:r>
              <a:rPr lang="en-US">
                <a:cs typeface="Calibri"/>
              </a:rPr>
              <a:t>Project Schedule</a:t>
            </a:r>
          </a:p>
          <a:p>
            <a:pPr marL="742950" lvl="1" indent="-285750">
              <a:lnSpc>
                <a:spcPct val="107000"/>
              </a:lnSpc>
              <a:buFontTx/>
              <a:buAutoNum type="alphaLcPeriod"/>
            </a:pPr>
            <a:r>
              <a:rPr lang="en-US">
                <a:cs typeface="Calibri"/>
              </a:rPr>
              <a:t>Team meetings </a:t>
            </a:r>
          </a:p>
          <a:p>
            <a:pPr marL="742950" lvl="1" indent="-285750">
              <a:lnSpc>
                <a:spcPct val="107000"/>
              </a:lnSpc>
              <a:buFontTx/>
              <a:buAutoNum type="alphaLcPeriod"/>
            </a:pPr>
            <a:r>
              <a:rPr lang="en-US">
                <a:cs typeface="Calibri"/>
              </a:rPr>
              <a:t>Work breakdown</a:t>
            </a:r>
          </a:p>
          <a:p>
            <a:pPr marL="342900" indent="-342900">
              <a:lnSpc>
                <a:spcPct val="107000"/>
              </a:lnSpc>
              <a:buFontTx/>
              <a:buAutoNum type="arabicPeriod"/>
            </a:pPr>
            <a:r>
              <a:rPr lang="en-US">
                <a:cs typeface="Calibri"/>
              </a:rPr>
              <a:t>Risk Management </a:t>
            </a:r>
          </a:p>
          <a:p>
            <a:pPr marL="742950" lvl="1" indent="-285750">
              <a:lnSpc>
                <a:spcPct val="107000"/>
              </a:lnSpc>
              <a:buFontTx/>
              <a:buAutoNum type="alphaLcPeriod"/>
            </a:pPr>
            <a:r>
              <a:rPr lang="en-US">
                <a:cs typeface="Calibri"/>
              </a:rPr>
              <a:t>Common risks </a:t>
            </a:r>
          </a:p>
          <a:p>
            <a:pPr marL="742950" lvl="1" indent="-285750">
              <a:lnSpc>
                <a:spcPct val="107000"/>
              </a:lnSpc>
              <a:buFontTx/>
              <a:buAutoNum type="alphaLcPeriod"/>
            </a:pPr>
            <a:r>
              <a:rPr lang="en-US">
                <a:cs typeface="Calibri"/>
              </a:rPr>
              <a:t>Risks in each phase and the prevention of each risk.</a:t>
            </a:r>
          </a:p>
          <a:p>
            <a:pPr marL="342900" indent="-342900">
              <a:lnSpc>
                <a:spcPct val="107000"/>
              </a:lnSpc>
              <a:buFontTx/>
              <a:buAutoNum type="arabicPeriod"/>
            </a:pPr>
            <a:r>
              <a:rPr lang="en-US">
                <a:cs typeface="Calibri"/>
              </a:rPr>
              <a:t>Technical Process 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Tx/>
              <a:buAutoNum type="alphaLcPeriod"/>
            </a:pPr>
            <a:r>
              <a:rPr lang="en-US">
                <a:cs typeface="Calibri"/>
              </a:rPr>
              <a:t>The methods, tools, and techniques that are used during the project. (UML diagrams, what type of programming language, </a:t>
            </a:r>
            <a:r>
              <a:rPr lang="en-US" err="1">
                <a:cs typeface="Calibri"/>
              </a:rPr>
              <a:t>ect.</a:t>
            </a:r>
          </a:p>
          <a:p>
            <a:pPr marL="342900" indent="-342900">
              <a:lnSpc>
                <a:spcPct val="107000"/>
              </a:lnSpc>
              <a:buAutoNum type="arabicPeriod"/>
            </a:pPr>
            <a:endParaRPr lang="en-US" sz="2000">
              <a:ea typeface="Times New Roman" panose="02020603050405020304" pitchFamily="18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01073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Modern Hierarchical Programming Team</vt:lpstr>
      <vt:lpstr>PowerPoint Presentation</vt:lpstr>
      <vt:lpstr>PowerPoint Presentation</vt:lpstr>
      <vt:lpstr>CRC Cards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Corey Calais</dc:creator>
  <cp:revision>103</cp:revision>
  <dcterms:created xsi:type="dcterms:W3CDTF">2019-03-20T03:29:36Z</dcterms:created>
  <dcterms:modified xsi:type="dcterms:W3CDTF">2019-04-25T04:07:25Z</dcterms:modified>
</cp:coreProperties>
</file>