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it Panwar" initials="MP" lastIdx="1" clrIdx="0">
    <p:extLst>
      <p:ext uri="{19B8F6BF-5375-455C-9EA6-DF929625EA0E}">
        <p15:presenceInfo xmlns:p15="http://schemas.microsoft.com/office/powerpoint/2012/main" userId="S-1-5-21-3196882440-530763268-879357277-7985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-8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5-15T16:30:44.987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9EF52-E1F8-44F8-AD3A-59E8EF0E4623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033A-F2BE-4773-A824-4B7508A559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809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9EF52-E1F8-44F8-AD3A-59E8EF0E4623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033A-F2BE-4773-A824-4B7508A559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095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9EF52-E1F8-44F8-AD3A-59E8EF0E4623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033A-F2BE-4773-A824-4B7508A559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448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9EF52-E1F8-44F8-AD3A-59E8EF0E4623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033A-F2BE-4773-A824-4B7508A559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097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9EF52-E1F8-44F8-AD3A-59E8EF0E4623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033A-F2BE-4773-A824-4B7508A559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316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9EF52-E1F8-44F8-AD3A-59E8EF0E4623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033A-F2BE-4773-A824-4B7508A559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78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9EF52-E1F8-44F8-AD3A-59E8EF0E4623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033A-F2BE-4773-A824-4B7508A559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686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9EF52-E1F8-44F8-AD3A-59E8EF0E4623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033A-F2BE-4773-A824-4B7508A559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421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9EF52-E1F8-44F8-AD3A-59E8EF0E4623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033A-F2BE-4773-A824-4B7508A559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204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9EF52-E1F8-44F8-AD3A-59E8EF0E4623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033A-F2BE-4773-A824-4B7508A559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285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9EF52-E1F8-44F8-AD3A-59E8EF0E4623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1033A-F2BE-4773-A824-4B7508A559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709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9EF52-E1F8-44F8-AD3A-59E8EF0E4623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1033A-F2BE-4773-A824-4B7508A559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471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PowerShell Remote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Run PowerShell Scripts on Remote Computers in Lan Network.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7419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Prerequisite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01817"/>
            <a:ext cx="10515600" cy="317514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remote computers must have PowerShell remoting enabled (</a:t>
            </a:r>
            <a:r>
              <a:rPr lang="en-US" dirty="0" err="1"/>
              <a:t>WinRM</a:t>
            </a:r>
            <a:r>
              <a:rPr lang="en-US" dirty="0"/>
              <a:t>) and a user account with sufficient permissions on the remote machines is required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2618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Enable </a:t>
            </a:r>
            <a:r>
              <a:rPr lang="en-IN" dirty="0" err="1"/>
              <a:t>WinRM</a:t>
            </a:r>
            <a:r>
              <a:rPr lang="en-IN" dirty="0"/>
              <a:t> in Remote PC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78198" y="2480211"/>
            <a:ext cx="4715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 CMD  or PowerShell with Admin rights</a:t>
            </a:r>
            <a:endParaRPr lang="en-IN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735781" y="2955513"/>
            <a:ext cx="0" cy="591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35382" y="3639066"/>
            <a:ext cx="7712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Run this command with admin privileges ‘</a:t>
            </a:r>
            <a:r>
              <a:rPr lang="en-IN" b="1" dirty="0"/>
              <a:t>winrm quickconfig –y</a:t>
            </a:r>
            <a:r>
              <a:rPr lang="en-IN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570283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Prepare list of Computer to Execute Script.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98881" y="2540030"/>
            <a:ext cx="6994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Prepare a list of computer names or IPs from the LanSweeper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735781" y="2955513"/>
            <a:ext cx="0" cy="591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72346" y="3592914"/>
            <a:ext cx="7712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Add the list in PowerShell Script variable</a:t>
            </a:r>
          </a:p>
        </p:txBody>
      </p:sp>
    </p:spTree>
    <p:extLst>
      <p:ext uri="{BB962C8B-B14F-4D97-AF65-F5344CB8AC3E}">
        <p14:creationId xmlns:p14="http://schemas.microsoft.com/office/powerpoint/2010/main" val="288345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Command to Execute Script.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30664" y="2522200"/>
            <a:ext cx="84016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Invoke-Command -</a:t>
            </a:r>
            <a:r>
              <a:rPr lang="en-US" dirty="0" err="1"/>
              <a:t>ComputerName</a:t>
            </a:r>
            <a:r>
              <a:rPr lang="en-US" dirty="0"/>
              <a:t> $</a:t>
            </a:r>
            <a:r>
              <a:rPr lang="en-US" dirty="0" err="1"/>
              <a:t>computerNames</a:t>
            </a:r>
            <a:r>
              <a:rPr lang="en-US" dirty="0"/>
              <a:t> -</a:t>
            </a:r>
            <a:r>
              <a:rPr lang="en-US" dirty="0" err="1"/>
              <a:t>ScriptBlock</a:t>
            </a:r>
            <a:r>
              <a:rPr lang="en-US" dirty="0"/>
              <a:t> {  script code 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Also ensure that port number 5985 should be open on remote computer.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70746" y="5079657"/>
            <a:ext cx="7712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4386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IN" dirty="0"/>
              <a:t>Command to Execute Script.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45937" y="2596091"/>
            <a:ext cx="84016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# Run the script on each computer asynchronously        Invoke-Command -</a:t>
            </a:r>
            <a:r>
              <a:rPr lang="en-US" dirty="0" err="1"/>
              <a:t>ComputerName</a:t>
            </a:r>
            <a:r>
              <a:rPr lang="en-US" dirty="0"/>
              <a:t> $</a:t>
            </a:r>
            <a:r>
              <a:rPr lang="en-US" dirty="0" err="1"/>
              <a:t>computerNames</a:t>
            </a:r>
            <a:r>
              <a:rPr lang="en-US" dirty="0"/>
              <a:t> -</a:t>
            </a:r>
            <a:r>
              <a:rPr lang="en-US" dirty="0" err="1"/>
              <a:t>AsJob</a:t>
            </a:r>
            <a:r>
              <a:rPr lang="en-US" dirty="0"/>
              <a:t> -</a:t>
            </a:r>
            <a:r>
              <a:rPr lang="en-US" dirty="0" err="1"/>
              <a:t>ScriptBlock</a:t>
            </a:r>
            <a:r>
              <a:rPr lang="en-US" dirty="0"/>
              <a:t> { # your script code 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# Process computers in batches of 20        $</a:t>
            </a:r>
            <a:r>
              <a:rPr lang="en-US" dirty="0" err="1"/>
              <a:t>computerNames</a:t>
            </a:r>
            <a:r>
              <a:rPr lang="en-US" dirty="0"/>
              <a:t> | </a:t>
            </a:r>
            <a:r>
              <a:rPr lang="en-US" dirty="0" err="1"/>
              <a:t>ForEach</a:t>
            </a:r>
            <a:r>
              <a:rPr lang="en-US" dirty="0"/>
              <a:t>-Object {            Invoke-Command -</a:t>
            </a:r>
            <a:r>
              <a:rPr lang="en-US" dirty="0" err="1"/>
              <a:t>ComputerName</a:t>
            </a:r>
            <a:r>
              <a:rPr lang="en-US" dirty="0"/>
              <a:t> $_ -</a:t>
            </a:r>
            <a:r>
              <a:rPr lang="en-US" dirty="0" err="1"/>
              <a:t>ScriptBlock</a:t>
            </a:r>
            <a:r>
              <a:rPr lang="en-US" dirty="0"/>
              <a:t> { # your script code }       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70746" y="5079657"/>
            <a:ext cx="7712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8032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3382" y="1025236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4765040" y="716280"/>
            <a:ext cx="11737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Local Machine PS</a:t>
            </a:r>
            <a:endParaRPr lang="en-IN" sz="11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410200" y="1092200"/>
            <a:ext cx="10160" cy="299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778646" y="1394568"/>
            <a:ext cx="1283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Invoke-Command</a:t>
            </a:r>
            <a:endParaRPr lang="en-IN" sz="12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320540" y="1533067"/>
            <a:ext cx="4581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53233" y="2088245"/>
            <a:ext cx="18776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Authenticated via Kerberos</a:t>
            </a:r>
            <a:endParaRPr lang="en-IN" sz="1200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6466840" y="2240280"/>
            <a:ext cx="701040" cy="1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167880" y="2055614"/>
            <a:ext cx="3575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Logged-In successfully on remote pc</a:t>
            </a:r>
            <a:endParaRPr lang="en-IN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9743440" y="2479040"/>
            <a:ext cx="5080" cy="27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87346" y="3007360"/>
            <a:ext cx="6536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“\\rbi-d-349\</a:t>
            </a:r>
            <a:r>
              <a:rPr lang="en-US" dirty="0" err="1"/>
              <a:t>ScanEDD</a:t>
            </a:r>
            <a:r>
              <a:rPr lang="en-US" dirty="0"/>
              <a:t>\Windows 10 Upgrade New-2-Final.ps1"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2988946" y="1391920"/>
            <a:ext cx="1173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PSSession</a:t>
            </a:r>
            <a:endParaRPr lang="en-US" sz="1400" dirty="0"/>
          </a:p>
          <a:p>
            <a:r>
              <a:rPr lang="en-US" sz="1400" dirty="0"/>
              <a:t>‘Use </a:t>
            </a:r>
            <a:r>
              <a:rPr lang="en-US" sz="1400" dirty="0" err="1"/>
              <a:t>WinRM</a:t>
            </a:r>
            <a:r>
              <a:rPr lang="en-US" sz="1400" dirty="0"/>
              <a:t>’</a:t>
            </a:r>
            <a:endParaRPr lang="en-IN" sz="1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495040" y="2001520"/>
            <a:ext cx="825500" cy="225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366714" y="2325539"/>
            <a:ext cx="23246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“</a:t>
            </a:r>
            <a:r>
              <a:rPr lang="en-US" sz="1050" dirty="0" err="1"/>
              <a:t>CredSSP</a:t>
            </a:r>
            <a:r>
              <a:rPr lang="en-US" sz="1050" dirty="0"/>
              <a:t>” to access network resources</a:t>
            </a:r>
            <a:endParaRPr lang="en-IN" sz="1050" dirty="0"/>
          </a:p>
        </p:txBody>
      </p:sp>
    </p:spTree>
    <p:extLst>
      <p:ext uri="{BB962C8B-B14F-4D97-AF65-F5344CB8AC3E}">
        <p14:creationId xmlns:p14="http://schemas.microsoft.com/office/powerpoint/2010/main" val="4244270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84960" y="568960"/>
            <a:ext cx="385772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 Side Commands:</a:t>
            </a:r>
          </a:p>
          <a:p>
            <a:endParaRPr lang="en-US" dirty="0"/>
          </a:p>
          <a:p>
            <a:r>
              <a:rPr lang="en-US" dirty="0"/>
              <a:t>1. Enable-</a:t>
            </a:r>
            <a:r>
              <a:rPr lang="en-US" dirty="0" err="1"/>
              <a:t>WinRM</a:t>
            </a:r>
            <a:r>
              <a:rPr lang="en-US" dirty="0"/>
              <a:t> </a:t>
            </a:r>
            <a:r>
              <a:rPr lang="en-US" dirty="0" err="1"/>
              <a:t>Quickconfig</a:t>
            </a:r>
            <a:r>
              <a:rPr lang="en-US" dirty="0"/>
              <a:t> </a:t>
            </a:r>
          </a:p>
          <a:p>
            <a:r>
              <a:rPr lang="en-US" dirty="0"/>
              <a:t>Yes</a:t>
            </a:r>
          </a:p>
          <a:p>
            <a:endParaRPr lang="en-US" dirty="0"/>
          </a:p>
          <a:p>
            <a:r>
              <a:rPr lang="en-US" dirty="0"/>
              <a:t>2. Enable-</a:t>
            </a:r>
            <a:r>
              <a:rPr lang="en-US" dirty="0" err="1"/>
              <a:t>PSRemoting</a:t>
            </a:r>
            <a:r>
              <a:rPr lang="en-US" dirty="0"/>
              <a:t> –Force</a:t>
            </a:r>
          </a:p>
          <a:p>
            <a:endParaRPr lang="en-US" dirty="0"/>
          </a:p>
          <a:p>
            <a:r>
              <a:rPr lang="en-US" dirty="0"/>
              <a:t>3. Enable-</a:t>
            </a:r>
            <a:r>
              <a:rPr lang="en-US" dirty="0" err="1"/>
              <a:t>WSManCredSSP</a:t>
            </a:r>
            <a:r>
              <a:rPr lang="en-US" dirty="0"/>
              <a:t> –Role Server</a:t>
            </a:r>
          </a:p>
        </p:txBody>
      </p:sp>
    </p:spTree>
    <p:extLst>
      <p:ext uri="{BB962C8B-B14F-4D97-AF65-F5344CB8AC3E}">
        <p14:creationId xmlns:p14="http://schemas.microsoft.com/office/powerpoint/2010/main" val="3659956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5440" y="767080"/>
            <a:ext cx="675377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Machine Side Commands:</a:t>
            </a:r>
          </a:p>
          <a:p>
            <a:endParaRPr lang="en-US" dirty="0"/>
          </a:p>
          <a:p>
            <a:r>
              <a:rPr lang="en-US" dirty="0"/>
              <a:t>Same as Remote Machine Command but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</a:t>
            </a:r>
          </a:p>
          <a:p>
            <a:endParaRPr lang="en-US" dirty="0"/>
          </a:p>
          <a:p>
            <a:r>
              <a:rPr lang="en-IN" dirty="0"/>
              <a:t>Enable-</a:t>
            </a:r>
            <a:r>
              <a:rPr lang="en-IN" dirty="0" err="1"/>
              <a:t>WSManCredSSP</a:t>
            </a:r>
            <a:r>
              <a:rPr lang="en-IN" dirty="0"/>
              <a:t> -Role Client -</a:t>
            </a:r>
            <a:r>
              <a:rPr lang="en-IN" dirty="0" err="1"/>
              <a:t>DelegateComputer</a:t>
            </a:r>
            <a:r>
              <a:rPr lang="en-IN" dirty="0"/>
              <a:t> "MEN-D-331"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347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243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PowerShell Remote </vt:lpstr>
      <vt:lpstr>Prerequisite</vt:lpstr>
      <vt:lpstr>Enable WinRM in Remote PC</vt:lpstr>
      <vt:lpstr>Prepare list of Computer to Execute Script.</vt:lpstr>
      <vt:lpstr>Command to Execute Script.</vt:lpstr>
      <vt:lpstr>Command to Execute Script.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Remote </dc:title>
  <dc:creator>Mohit Panwar</dc:creator>
  <cp:lastModifiedBy>Mohit Panwar</cp:lastModifiedBy>
  <cp:revision>11</cp:revision>
  <dcterms:created xsi:type="dcterms:W3CDTF">2025-05-15T06:04:05Z</dcterms:created>
  <dcterms:modified xsi:type="dcterms:W3CDTF">2025-05-15T17:09:54Z</dcterms:modified>
</cp:coreProperties>
</file>