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Projets</a:t>
            </a:r>
            <a:r>
              <a:rPr lang="en-US" altLang="zh-CN" dirty="0" smtClean="0"/>
              <a:t> de fin de module</a:t>
            </a:r>
            <a:endParaRPr lang="en-US" altLang="zh-CN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Structure de </a:t>
            </a:r>
            <a:r>
              <a:rPr lang="en-US" altLang="zh-CN" dirty="0" err="1" smtClean="0"/>
              <a:t>données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Piles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re 10486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"/>
              <a:t>Projet 1</a:t>
            </a:r>
            <a:endParaRPr lang="x-none"/>
          </a:p>
        </p:txBody>
      </p:sp>
      <p:sp>
        <p:nvSpPr>
          <p:cNvPr id="1048648" name="Espace réservé du contenu 1048647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lstStyle/>
          <a:p>
            <a:pPr marL="0" indent="0">
              <a:buNone/>
            </a:pPr>
            <a:r>
              <a:rPr lang="en-US" altLang="fr" dirty="0"/>
              <a:t>Un park garage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assimilé</a:t>
            </a:r>
            <a:r>
              <a:rPr lang="en-US" altLang="fr" dirty="0"/>
              <a:t> </a:t>
            </a:r>
            <a:r>
              <a:rPr lang="fr" altLang="fr" dirty="0"/>
              <a:t>à</a:t>
            </a:r>
            <a:r>
              <a:rPr lang="en-US" altLang="fr" dirty="0"/>
              <a:t> un tunnel </a:t>
            </a:r>
            <a:r>
              <a:rPr lang="en-US" altLang="fr" dirty="0" err="1"/>
              <a:t>n'admettant</a:t>
            </a:r>
            <a:r>
              <a:rPr lang="en-US" altLang="fr" dirty="0"/>
              <a:t> </a:t>
            </a:r>
            <a:r>
              <a:rPr lang="en-US" altLang="fr" dirty="0" err="1"/>
              <a:t>qu'une</a:t>
            </a:r>
            <a:r>
              <a:rPr lang="en-US" altLang="fr" dirty="0"/>
              <a:t> </a:t>
            </a:r>
            <a:r>
              <a:rPr lang="en-US" altLang="fr" dirty="0" err="1"/>
              <a:t>seule</a:t>
            </a:r>
            <a:r>
              <a:rPr lang="en-US" altLang="fr" dirty="0"/>
              <a:t> entrée. </a:t>
            </a:r>
            <a:r>
              <a:rPr lang="en-US" altLang="fr" dirty="0" err="1"/>
              <a:t>Autrement</a:t>
            </a:r>
            <a:r>
              <a:rPr lang="en-US" altLang="fr" dirty="0"/>
              <a:t> </a:t>
            </a:r>
            <a:r>
              <a:rPr lang="en-US" altLang="fr" dirty="0" err="1"/>
              <a:t>dit</a:t>
            </a:r>
            <a:r>
              <a:rPr lang="en-US" altLang="fr" dirty="0"/>
              <a:t>, la </a:t>
            </a:r>
            <a:r>
              <a:rPr lang="en-US" altLang="fr" dirty="0" err="1"/>
              <a:t>porte</a:t>
            </a:r>
            <a:r>
              <a:rPr lang="en-US" altLang="fr" dirty="0"/>
              <a:t> </a:t>
            </a:r>
            <a:r>
              <a:rPr lang="en-US" altLang="fr" dirty="0" err="1"/>
              <a:t>d'entrée</a:t>
            </a:r>
            <a:r>
              <a:rPr lang="en-US" altLang="fr" dirty="0"/>
              <a:t>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celle</a:t>
            </a:r>
            <a:r>
              <a:rPr lang="en-US" altLang="fr" dirty="0"/>
              <a:t> de sortie.</a:t>
            </a:r>
            <a:endParaRPr lang="x-none" dirty="0"/>
          </a:p>
          <a:p>
            <a:pPr marL="0" indent="0">
              <a:buNone/>
            </a:pPr>
            <a:r>
              <a:rPr lang="en-US" altLang="fr" dirty="0"/>
              <a:t>Un </a:t>
            </a:r>
            <a:r>
              <a:rPr lang="en-US" altLang="fr" dirty="0" err="1"/>
              <a:t>véhicule</a:t>
            </a:r>
            <a:r>
              <a:rPr lang="en-US" altLang="fr" dirty="0"/>
              <a:t>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constitué</a:t>
            </a:r>
            <a:r>
              <a:rPr lang="en-US" altLang="fr" dirty="0"/>
              <a:t> d'un </a:t>
            </a:r>
            <a:r>
              <a:rPr lang="en-US" altLang="fr" dirty="0" err="1"/>
              <a:t>numéro</a:t>
            </a:r>
            <a:r>
              <a:rPr lang="en-US" altLang="fr" dirty="0"/>
              <a:t> unique,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immatriculation</a:t>
            </a:r>
            <a:r>
              <a:rPr lang="en-US" altLang="fr" dirty="0"/>
              <a:t>, </a:t>
            </a:r>
            <a:r>
              <a:rPr lang="en-US" altLang="fr" dirty="0" err="1"/>
              <a:t>une</a:t>
            </a:r>
            <a:r>
              <a:rPr lang="en-US" altLang="fr" dirty="0"/>
              <a:t> marque et un </a:t>
            </a:r>
            <a:r>
              <a:rPr lang="en-US" altLang="fr" dirty="0" err="1"/>
              <a:t>kilométrage</a:t>
            </a:r>
            <a:r>
              <a:rPr lang="en-US" altLang="fr" dirty="0"/>
              <a:t> </a:t>
            </a:r>
            <a:r>
              <a:rPr lang="en-US" altLang="fr" dirty="0" err="1"/>
              <a:t>maximale</a:t>
            </a:r>
            <a:r>
              <a:rPr lang="en-US" altLang="fr" dirty="0"/>
              <a:t>.</a:t>
            </a:r>
            <a:endParaRPr lang="x-none" dirty="0"/>
          </a:p>
          <a:p>
            <a:r>
              <a:rPr lang="fr" altLang="fr" dirty="0"/>
              <a:t>Écrire</a:t>
            </a:r>
            <a:r>
              <a:rPr lang="en-US" altLang="fr" dirty="0"/>
              <a:t> la structure </a:t>
            </a:r>
            <a:r>
              <a:rPr lang="en-US" altLang="fr" dirty="0" err="1"/>
              <a:t>Vehicule</a:t>
            </a:r>
            <a:endParaRPr lang="x-none" dirty="0"/>
          </a:p>
          <a:p>
            <a:r>
              <a:rPr lang="en-US" altLang="fr" dirty="0" err="1"/>
              <a:t>Implémenter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permettant</a:t>
            </a:r>
            <a:r>
              <a:rPr lang="en-US" altLang="fr" dirty="0"/>
              <a:t> de </a:t>
            </a:r>
            <a:r>
              <a:rPr lang="en-US" altLang="fr" dirty="0" err="1"/>
              <a:t>créer</a:t>
            </a:r>
            <a:r>
              <a:rPr lang="en-US" altLang="fr" dirty="0"/>
              <a:t> et de </a:t>
            </a:r>
            <a:r>
              <a:rPr lang="en-US" altLang="fr" dirty="0" err="1"/>
              <a:t>renvoyer</a:t>
            </a:r>
            <a:r>
              <a:rPr lang="en-US" altLang="fr" dirty="0"/>
              <a:t> un </a:t>
            </a:r>
            <a:r>
              <a:rPr lang="en-US" altLang="fr" dirty="0" err="1"/>
              <a:t>véhicule</a:t>
            </a:r>
            <a:endParaRPr lang="x-none" dirty="0"/>
          </a:p>
          <a:p>
            <a:r>
              <a:rPr lang="fr" altLang="fr" dirty="0"/>
              <a:t>Écrire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procédure</a:t>
            </a:r>
            <a:r>
              <a:rPr lang="en-US" altLang="fr" dirty="0"/>
              <a:t> qui </a:t>
            </a:r>
            <a:r>
              <a:rPr lang="en-US" altLang="fr" dirty="0" err="1"/>
              <a:t>affiche</a:t>
            </a:r>
            <a:r>
              <a:rPr lang="en-US" altLang="fr" dirty="0"/>
              <a:t> les </a:t>
            </a:r>
            <a:r>
              <a:rPr lang="en-US" altLang="fr" dirty="0" err="1"/>
              <a:t>informations</a:t>
            </a:r>
            <a:r>
              <a:rPr lang="en-US" altLang="fr" dirty="0"/>
              <a:t> d'un v</a:t>
            </a:r>
            <a:r>
              <a:rPr lang="fr" altLang="fr" dirty="0"/>
              <a:t>éhicule</a:t>
            </a:r>
            <a:r>
              <a:rPr lang="en-US" altLang="fr" dirty="0"/>
              <a:t> passé en </a:t>
            </a:r>
            <a:r>
              <a:rPr lang="en-US" altLang="fr" dirty="0" err="1"/>
              <a:t>paramètre</a:t>
            </a:r>
            <a:r>
              <a:rPr lang="en-US" altLang="fr" dirty="0"/>
              <a:t>. </a:t>
            </a:r>
            <a:endParaRPr lang="x-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re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projet 1</a:t>
            </a:r>
            <a:endParaRPr lang="x-none" dirty="0"/>
          </a:p>
        </p:txBody>
      </p:sp>
      <p:sp>
        <p:nvSpPr>
          <p:cNvPr id="1048650" name="Espace réservé du contenu 1048649"/>
          <p:cNvSpPr>
            <a:spLocks noGrp="1"/>
          </p:cNvSpPr>
          <p:nvPr>
            <p:ph idx="1"/>
          </p:nvPr>
        </p:nvSpPr>
        <p:spPr/>
        <p:txBody>
          <a:bodyPr>
            <a:normAutofit fontScale="71429" lnSpcReduction="20000"/>
          </a:bodyPr>
          <a:lstStyle/>
          <a:p>
            <a:pPr marL="0" indent="0">
              <a:buNone/>
            </a:pPr>
            <a:r>
              <a:rPr lang="en-US" altLang="fr" dirty="0"/>
              <a:t>La structure du parking </a:t>
            </a:r>
            <a:r>
              <a:rPr lang="en-US" altLang="fr" dirty="0" err="1"/>
              <a:t>implique</a:t>
            </a:r>
            <a:r>
              <a:rPr lang="en-US" altLang="fr" dirty="0"/>
              <a:t> </a:t>
            </a:r>
            <a:r>
              <a:rPr lang="en-US" altLang="fr" dirty="0" err="1"/>
              <a:t>que</a:t>
            </a:r>
            <a:r>
              <a:rPr lang="en-US" altLang="fr" dirty="0"/>
              <a:t> le </a:t>
            </a:r>
            <a:r>
              <a:rPr lang="en-US" altLang="fr" dirty="0" err="1"/>
              <a:t>mouvement</a:t>
            </a:r>
            <a:r>
              <a:rPr lang="en-US" altLang="fr" dirty="0"/>
              <a:t> </a:t>
            </a:r>
            <a:r>
              <a:rPr lang="en-US" altLang="fr" dirty="0" err="1"/>
              <a:t>d'entrée</a:t>
            </a:r>
            <a:r>
              <a:rPr lang="en-US" altLang="fr" dirty="0"/>
              <a:t> et de sortie </a:t>
            </a:r>
            <a:r>
              <a:rPr lang="en-US" altLang="fr" dirty="0" err="1"/>
              <a:t>dans</a:t>
            </a:r>
            <a:r>
              <a:rPr lang="en-US" altLang="fr" dirty="0"/>
              <a:t> le tunnel </a:t>
            </a:r>
            <a:r>
              <a:rPr lang="en-US" altLang="fr" dirty="0" err="1"/>
              <a:t>obéit</a:t>
            </a:r>
            <a:r>
              <a:rPr lang="en-US" altLang="fr" dirty="0"/>
              <a:t> </a:t>
            </a:r>
            <a:r>
              <a:rPr lang="fr" altLang="fr" dirty="0"/>
              <a:t>à</a:t>
            </a:r>
            <a:r>
              <a:rPr lang="en-US" altLang="fr" dirty="0"/>
              <a:t> la structure </a:t>
            </a:r>
            <a:r>
              <a:rPr lang="en-US" altLang="fr" dirty="0" err="1"/>
              <a:t>d'une</a:t>
            </a:r>
            <a:r>
              <a:rPr lang="en-US" altLang="fr" dirty="0"/>
              <a:t> Pile.</a:t>
            </a:r>
            <a:endParaRPr lang="x-none" dirty="0"/>
          </a:p>
          <a:p>
            <a:pPr marL="0" indent="0">
              <a:buNone/>
            </a:pPr>
            <a:r>
              <a:rPr lang="en-US" altLang="fr" dirty="0"/>
              <a:t>Un </a:t>
            </a:r>
            <a:r>
              <a:rPr lang="fr" altLang="fr" dirty="0"/>
              <a:t>élément</a:t>
            </a:r>
            <a:r>
              <a:rPr lang="en-US" altLang="fr" dirty="0"/>
              <a:t> de la pile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constitué</a:t>
            </a:r>
            <a:r>
              <a:rPr lang="en-US" altLang="fr" dirty="0"/>
              <a:t> d'un </a:t>
            </a:r>
            <a:r>
              <a:rPr lang="en-US" altLang="fr" dirty="0" err="1"/>
              <a:t>véhicule</a:t>
            </a:r>
            <a:r>
              <a:rPr lang="en-US" altLang="fr" dirty="0"/>
              <a:t> et d'un </a:t>
            </a:r>
            <a:r>
              <a:rPr lang="en-US" altLang="fr" dirty="0" err="1"/>
              <a:t>pointeur</a:t>
            </a:r>
            <a:r>
              <a:rPr lang="en-US" altLang="fr" dirty="0"/>
              <a:t> </a:t>
            </a:r>
            <a:r>
              <a:rPr lang="en-US" altLang="fr" dirty="0" err="1"/>
              <a:t>vers</a:t>
            </a:r>
            <a:r>
              <a:rPr lang="en-US" altLang="fr" dirty="0"/>
              <a:t> son </a:t>
            </a:r>
            <a:r>
              <a:rPr lang="en-US" altLang="fr" dirty="0" err="1"/>
              <a:t>élément</a:t>
            </a:r>
            <a:r>
              <a:rPr lang="en-US" altLang="fr" dirty="0"/>
              <a:t> </a:t>
            </a:r>
            <a:r>
              <a:rPr lang="en-US" altLang="fr" dirty="0" err="1"/>
              <a:t>précédent</a:t>
            </a:r>
            <a:r>
              <a:rPr lang="en-US" altLang="fr" dirty="0"/>
              <a:t>.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Une</a:t>
            </a:r>
            <a:r>
              <a:rPr lang="en-US" altLang="fr" dirty="0"/>
              <a:t> pile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constitué</a:t>
            </a:r>
            <a:r>
              <a:rPr lang="en-US" altLang="fr" dirty="0"/>
              <a:t> d'un </a:t>
            </a:r>
            <a:r>
              <a:rPr lang="en-US" altLang="fr" dirty="0" err="1"/>
              <a:t>pointeur</a:t>
            </a:r>
            <a:r>
              <a:rPr lang="en-US" altLang="fr" dirty="0"/>
              <a:t> </a:t>
            </a:r>
            <a:r>
              <a:rPr lang="fr" altLang="fr" dirty="0"/>
              <a:t>élément</a:t>
            </a:r>
            <a:r>
              <a:rPr lang="en-US" altLang="fr" dirty="0"/>
              <a:t> </a:t>
            </a:r>
            <a:r>
              <a:rPr lang="en-US" altLang="fr" dirty="0" err="1"/>
              <a:t>appelé</a:t>
            </a:r>
            <a:r>
              <a:rPr lang="en-US" altLang="fr" dirty="0"/>
              <a:t> </a:t>
            </a:r>
            <a:r>
              <a:rPr lang="en-US" altLang="fr" dirty="0" err="1"/>
              <a:t>sommet</a:t>
            </a:r>
            <a:r>
              <a:rPr lang="en-US" altLang="fr" dirty="0"/>
              <a:t> de pile.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Définir</a:t>
            </a:r>
            <a:r>
              <a:rPr lang="en-US" altLang="fr" dirty="0"/>
              <a:t> la structure Element 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Definir</a:t>
            </a:r>
            <a:r>
              <a:rPr lang="en-US" altLang="fr" dirty="0"/>
              <a:t> la structure Pile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Impl</a:t>
            </a:r>
            <a:r>
              <a:rPr lang="fr" altLang="fr" dirty="0"/>
              <a:t>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permettant</a:t>
            </a:r>
            <a:r>
              <a:rPr lang="en-US" altLang="fr" dirty="0"/>
              <a:t> </a:t>
            </a:r>
            <a:r>
              <a:rPr lang="en-US" altLang="fr" dirty="0" err="1"/>
              <a:t>d'initialiser</a:t>
            </a:r>
            <a:r>
              <a:rPr lang="en-US" altLang="fr" dirty="0"/>
              <a:t> et de </a:t>
            </a:r>
            <a:r>
              <a:rPr lang="en-US" altLang="fr" dirty="0" err="1"/>
              <a:t>renvoyer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pile 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Impl</a:t>
            </a:r>
            <a:r>
              <a:rPr lang="fr" altLang="fr" dirty="0"/>
              <a:t>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qui </a:t>
            </a:r>
            <a:r>
              <a:rPr lang="en-US" altLang="fr" dirty="0" err="1"/>
              <a:t>vérifie</a:t>
            </a:r>
            <a:r>
              <a:rPr lang="en-US" altLang="fr" dirty="0"/>
              <a:t> </a:t>
            </a:r>
            <a:r>
              <a:rPr lang="en-US" altLang="fr" dirty="0" err="1"/>
              <a:t>si</a:t>
            </a:r>
            <a:r>
              <a:rPr lang="en-US" altLang="fr" dirty="0"/>
              <a:t> la pile </a:t>
            </a:r>
            <a:r>
              <a:rPr lang="en-US" altLang="fr" dirty="0" err="1"/>
              <a:t>est</a:t>
            </a:r>
            <a:r>
              <a:rPr lang="en-US" altLang="fr" dirty="0"/>
              <a:t> vide </a:t>
            </a:r>
            <a:r>
              <a:rPr lang="en-US" altLang="fr" dirty="0" err="1"/>
              <a:t>ou</a:t>
            </a:r>
            <a:r>
              <a:rPr lang="en-US" altLang="fr" dirty="0"/>
              <a:t> pas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Impl</a:t>
            </a:r>
            <a:r>
              <a:rPr lang="fr" altLang="fr" dirty="0"/>
              <a:t>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permettant</a:t>
            </a:r>
            <a:r>
              <a:rPr lang="en-US" altLang="fr" dirty="0"/>
              <a:t> </a:t>
            </a:r>
            <a:r>
              <a:rPr lang="en-US" altLang="fr" dirty="0" err="1"/>
              <a:t>d'empiler</a:t>
            </a:r>
            <a:r>
              <a:rPr lang="en-US" altLang="fr" dirty="0"/>
              <a:t> un </a:t>
            </a:r>
            <a:r>
              <a:rPr lang="en-US" altLang="fr" dirty="0" err="1"/>
              <a:t>véhicule</a:t>
            </a:r>
            <a:r>
              <a:rPr lang="en-US" altLang="fr" dirty="0"/>
              <a:t> 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Implémenter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permettant</a:t>
            </a:r>
            <a:r>
              <a:rPr lang="en-US" altLang="fr" dirty="0"/>
              <a:t> de </a:t>
            </a:r>
            <a:r>
              <a:rPr lang="en-US" altLang="fr" dirty="0" err="1"/>
              <a:t>dépiler</a:t>
            </a:r>
            <a:r>
              <a:rPr lang="en-US" altLang="fr" dirty="0"/>
              <a:t> un v</a:t>
            </a:r>
            <a:r>
              <a:rPr lang="fr" altLang="fr" dirty="0"/>
              <a:t>éhicule</a:t>
            </a:r>
            <a:r>
              <a:rPr lang="en-US" altLang="fr" dirty="0"/>
              <a:t> 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Implémenter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permettant</a:t>
            </a:r>
            <a:r>
              <a:rPr lang="en-US" altLang="fr" dirty="0"/>
              <a:t> de </a:t>
            </a:r>
            <a:r>
              <a:rPr lang="en-US" altLang="fr" dirty="0" err="1"/>
              <a:t>vider</a:t>
            </a:r>
            <a:r>
              <a:rPr lang="en-US" altLang="fr" dirty="0"/>
              <a:t> la Pile. </a:t>
            </a: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re 10486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fr"/>
              <a:t>Projet 2</a:t>
            </a:r>
            <a:endParaRPr lang="x-none"/>
          </a:p>
        </p:txBody>
      </p:sp>
      <p:sp>
        <p:nvSpPr>
          <p:cNvPr id="1048652" name="Sous-titre 104865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re 10486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projet 2</a:t>
            </a:r>
            <a:endParaRPr lang="x-none" dirty="0"/>
          </a:p>
        </p:txBody>
      </p:sp>
      <p:sp>
        <p:nvSpPr>
          <p:cNvPr id="1048654" name="Espace réservé du contenu 1048653"/>
          <p:cNvSpPr>
            <a:spLocks noGrp="1"/>
          </p:cNvSpPr>
          <p:nvPr>
            <p:ph idx="1"/>
          </p:nvPr>
        </p:nvSpPr>
        <p:spPr/>
        <p:txBody>
          <a:bodyPr>
            <a:normAutofit fontScale="85357"/>
          </a:bodyPr>
          <a:lstStyle/>
          <a:p>
            <a:pPr marL="0" indent="0">
              <a:buNone/>
            </a:pPr>
            <a:r>
              <a:rPr lang="en-US" altLang="fr" dirty="0" err="1"/>
              <a:t>Dans</a:t>
            </a:r>
            <a:r>
              <a:rPr lang="en-US" altLang="fr" dirty="0"/>
              <a:t> un </a:t>
            </a:r>
            <a:r>
              <a:rPr lang="en-US" altLang="fr" dirty="0" err="1"/>
              <a:t>logiciel</a:t>
            </a:r>
            <a:r>
              <a:rPr lang="en-US" altLang="fr" dirty="0"/>
              <a:t> de </a:t>
            </a:r>
            <a:r>
              <a:rPr lang="en-US" altLang="fr" dirty="0" err="1"/>
              <a:t>traitement</a:t>
            </a:r>
            <a:r>
              <a:rPr lang="en-US" altLang="fr" dirty="0"/>
              <a:t> de </a:t>
            </a:r>
            <a:r>
              <a:rPr lang="en-US" altLang="fr" dirty="0" err="1"/>
              <a:t>texte</a:t>
            </a:r>
            <a:r>
              <a:rPr lang="en-US" altLang="fr" dirty="0"/>
              <a:t>, tout </a:t>
            </a:r>
            <a:r>
              <a:rPr lang="en-US" altLang="fr" dirty="0" err="1"/>
              <a:t>traitement</a:t>
            </a:r>
            <a:r>
              <a:rPr lang="en-US" altLang="fr" dirty="0"/>
              <a:t> </a:t>
            </a:r>
            <a:r>
              <a:rPr lang="en-US" altLang="fr" dirty="0" err="1"/>
              <a:t>récemment</a:t>
            </a:r>
            <a:r>
              <a:rPr lang="en-US" altLang="fr" dirty="0"/>
              <a:t> </a:t>
            </a:r>
            <a:r>
              <a:rPr lang="en-US" altLang="fr" dirty="0" err="1" smtClean="0"/>
              <a:t>sauvegardé</a:t>
            </a:r>
            <a:r>
              <a:rPr lang="en-US" altLang="fr" dirty="0" smtClean="0"/>
              <a:t>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 smtClean="0"/>
              <a:t>empilé</a:t>
            </a:r>
            <a:r>
              <a:rPr lang="en-US" altLang="fr" dirty="0" smtClean="0"/>
              <a:t> </a:t>
            </a:r>
            <a:r>
              <a:rPr lang="en-US" altLang="fr" dirty="0" err="1"/>
              <a:t>dans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pile, </a:t>
            </a:r>
            <a:r>
              <a:rPr lang="en-US" altLang="fr" dirty="0" err="1"/>
              <a:t>c'est</a:t>
            </a:r>
            <a:r>
              <a:rPr lang="en-US" altLang="fr" dirty="0"/>
              <a:t> </a:t>
            </a:r>
            <a:r>
              <a:rPr lang="en-US" altLang="fr" dirty="0" err="1"/>
              <a:t>pourquoi</a:t>
            </a:r>
            <a:r>
              <a:rPr lang="en-US" altLang="fr" dirty="0"/>
              <a:t> la </a:t>
            </a:r>
            <a:r>
              <a:rPr lang="en-US" altLang="fr" dirty="0" err="1"/>
              <a:t>fonction</a:t>
            </a:r>
            <a:r>
              <a:rPr lang="en-US" altLang="fr" dirty="0"/>
              <a:t> </a:t>
            </a:r>
            <a:r>
              <a:rPr lang="en-US" altLang="fr" dirty="0" err="1"/>
              <a:t>Ctrl+z</a:t>
            </a:r>
            <a:r>
              <a:rPr lang="en-US" altLang="fr" dirty="0"/>
              <a:t> sous Windows par </a:t>
            </a:r>
            <a:r>
              <a:rPr lang="en-US" altLang="fr" dirty="0" err="1"/>
              <a:t>exemple</a:t>
            </a:r>
            <a:r>
              <a:rPr lang="en-US" altLang="fr" dirty="0"/>
              <a:t> </a:t>
            </a:r>
            <a:r>
              <a:rPr lang="en-US" altLang="fr" dirty="0" err="1"/>
              <a:t>vous</a:t>
            </a:r>
            <a:r>
              <a:rPr lang="en-US" altLang="fr" dirty="0"/>
              <a:t> </a:t>
            </a:r>
            <a:r>
              <a:rPr lang="en-US" altLang="fr" dirty="0" err="1"/>
              <a:t>ramène</a:t>
            </a:r>
            <a:r>
              <a:rPr lang="en-US" altLang="fr" dirty="0"/>
              <a:t> </a:t>
            </a:r>
            <a:r>
              <a:rPr lang="en-US" altLang="fr" dirty="0" err="1"/>
              <a:t>vers</a:t>
            </a:r>
            <a:r>
              <a:rPr lang="en-US" altLang="fr" dirty="0"/>
              <a:t> les </a:t>
            </a:r>
            <a:r>
              <a:rPr lang="en-US" altLang="fr" dirty="0" err="1"/>
              <a:t>derni</a:t>
            </a:r>
            <a:r>
              <a:rPr lang="fr" altLang="fr" dirty="0"/>
              <a:t>ères</a:t>
            </a:r>
            <a:r>
              <a:rPr lang="en-US" altLang="fr" dirty="0"/>
              <a:t> </a:t>
            </a:r>
            <a:r>
              <a:rPr lang="en-US" altLang="fr" dirty="0" err="1"/>
              <a:t>sauvegardes</a:t>
            </a:r>
            <a:r>
              <a:rPr lang="en-US" altLang="fr" dirty="0"/>
              <a:t>.</a:t>
            </a:r>
            <a:endParaRPr lang="x-none" dirty="0"/>
          </a:p>
          <a:p>
            <a:pPr marL="0" indent="0">
              <a:buNone/>
            </a:pPr>
            <a:r>
              <a:rPr lang="en-US" altLang="fr" dirty="0" err="1"/>
              <a:t>Dans</a:t>
            </a:r>
            <a:r>
              <a:rPr lang="en-US" altLang="fr" dirty="0"/>
              <a:t> </a:t>
            </a:r>
            <a:r>
              <a:rPr lang="en-US" altLang="fr" dirty="0" err="1"/>
              <a:t>ce</a:t>
            </a:r>
            <a:r>
              <a:rPr lang="en-US" altLang="fr" dirty="0"/>
              <a:t> </a:t>
            </a:r>
            <a:r>
              <a:rPr lang="en-US" altLang="fr" dirty="0" err="1"/>
              <a:t>problème</a:t>
            </a:r>
            <a:r>
              <a:rPr lang="en-US" altLang="fr" dirty="0"/>
              <a:t>, nous </a:t>
            </a:r>
            <a:r>
              <a:rPr lang="en-US" altLang="fr" dirty="0" err="1"/>
              <a:t>supposons</a:t>
            </a:r>
            <a:r>
              <a:rPr lang="en-US" altLang="fr" dirty="0"/>
              <a:t> </a:t>
            </a:r>
            <a:r>
              <a:rPr lang="en-US" altLang="fr" dirty="0" err="1"/>
              <a:t>qu'une</a:t>
            </a:r>
            <a:r>
              <a:rPr lang="en-US" altLang="fr" dirty="0"/>
              <a:t> </a:t>
            </a:r>
            <a:r>
              <a:rPr lang="en-US" altLang="fr" dirty="0" err="1"/>
              <a:t>sauvegarde</a:t>
            </a:r>
            <a:r>
              <a:rPr lang="en-US" altLang="fr" dirty="0"/>
              <a:t> </a:t>
            </a:r>
            <a:r>
              <a:rPr lang="en-US" altLang="fr" dirty="0" err="1"/>
              <a:t>est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Structure </a:t>
            </a:r>
            <a:r>
              <a:rPr lang="en-US" altLang="fr" dirty="0" err="1"/>
              <a:t>constituée</a:t>
            </a:r>
            <a:r>
              <a:rPr lang="en-US" altLang="fr" dirty="0"/>
              <a:t> d'un </a:t>
            </a:r>
            <a:r>
              <a:rPr lang="en-US" altLang="fr" dirty="0" err="1"/>
              <a:t>identifiant</a:t>
            </a:r>
            <a:r>
              <a:rPr lang="en-US" altLang="fr" dirty="0"/>
              <a:t> unique, d'un </a:t>
            </a:r>
            <a:r>
              <a:rPr lang="en-US" altLang="fr" dirty="0" err="1"/>
              <a:t>contenu</a:t>
            </a:r>
            <a:r>
              <a:rPr lang="en-US" altLang="fr" dirty="0"/>
              <a:t>(</a:t>
            </a:r>
            <a:r>
              <a:rPr lang="en-US" altLang="fr" dirty="0" err="1"/>
              <a:t>texte</a:t>
            </a:r>
            <a:r>
              <a:rPr lang="en-US" altLang="fr" dirty="0"/>
              <a:t>) et </a:t>
            </a:r>
            <a:r>
              <a:rPr lang="en-US" altLang="fr" dirty="0" err="1"/>
              <a:t>d'une</a:t>
            </a:r>
            <a:r>
              <a:rPr lang="en-US" altLang="fr" dirty="0"/>
              <a:t> date de </a:t>
            </a:r>
            <a:r>
              <a:rPr lang="en-US" altLang="fr" dirty="0" err="1"/>
              <a:t>sauvegarde</a:t>
            </a:r>
            <a:r>
              <a:rPr lang="en-US" altLang="fr" dirty="0"/>
              <a:t>(</a:t>
            </a:r>
            <a:r>
              <a:rPr lang="en-US" altLang="fr" dirty="0" err="1"/>
              <a:t>jj</a:t>
            </a:r>
            <a:r>
              <a:rPr lang="en-US" altLang="fr" dirty="0"/>
              <a:t>/mm/</a:t>
            </a:r>
            <a:r>
              <a:rPr lang="en-US" altLang="fr" dirty="0" err="1"/>
              <a:t>aa</a:t>
            </a:r>
            <a:r>
              <a:rPr lang="en-US" altLang="fr" dirty="0"/>
              <a:t>). </a:t>
            </a:r>
            <a:endParaRPr lang="x-none" dirty="0"/>
          </a:p>
          <a:p>
            <a:pPr>
              <a:buFont typeface="Wingdings" panose="05000000000000000000" pitchFamily="2" charset="2"/>
              <a:buChar char="ü"/>
            </a:pPr>
            <a:r>
              <a:rPr lang="fr" altLang="fr" dirty="0"/>
              <a:t>Écrire</a:t>
            </a:r>
            <a:r>
              <a:rPr lang="en-US" altLang="fr" dirty="0"/>
              <a:t> la structure </a:t>
            </a:r>
            <a:r>
              <a:rPr lang="en-US" altLang="fr" dirty="0" err="1"/>
              <a:t>Sauvegarde</a:t>
            </a:r>
            <a:r>
              <a:rPr lang="en-US" altLang="fr" dirty="0"/>
              <a:t> </a:t>
            </a:r>
            <a:endParaRPr lang="x-none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fr" dirty="0" err="1"/>
              <a:t>Impl</a:t>
            </a:r>
            <a:r>
              <a:rPr lang="fr" altLang="fr" dirty="0"/>
              <a:t>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fonction</a:t>
            </a:r>
            <a:r>
              <a:rPr lang="en-US" altLang="fr" dirty="0"/>
              <a:t> de </a:t>
            </a:r>
            <a:r>
              <a:rPr lang="en-US" altLang="fr" dirty="0" err="1"/>
              <a:t>création</a:t>
            </a:r>
            <a:r>
              <a:rPr lang="en-US" altLang="fr" dirty="0"/>
              <a:t> </a:t>
            </a:r>
            <a:r>
              <a:rPr lang="en-US" altLang="fr" dirty="0" err="1"/>
              <a:t>d'une</a:t>
            </a:r>
            <a:r>
              <a:rPr lang="en-US" altLang="fr" dirty="0"/>
              <a:t> </a:t>
            </a:r>
            <a:r>
              <a:rPr lang="en-US" altLang="fr" dirty="0" err="1"/>
              <a:t>sauvegarde</a:t>
            </a:r>
            <a:r>
              <a:rPr lang="en-US" altLang="fr" dirty="0"/>
              <a:t> </a:t>
            </a:r>
            <a:endParaRPr lang="x-none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fr" dirty="0" err="1"/>
              <a:t>Implémenter</a:t>
            </a:r>
            <a:r>
              <a:rPr lang="en-US" altLang="fr" dirty="0"/>
              <a:t> </a:t>
            </a:r>
            <a:r>
              <a:rPr lang="en-US" altLang="fr" dirty="0" err="1"/>
              <a:t>une</a:t>
            </a:r>
            <a:r>
              <a:rPr lang="en-US" altLang="fr" dirty="0"/>
              <a:t> </a:t>
            </a:r>
            <a:r>
              <a:rPr lang="en-US" altLang="fr" dirty="0" err="1"/>
              <a:t>procédure</a:t>
            </a:r>
            <a:r>
              <a:rPr lang="en-US" altLang="fr" dirty="0"/>
              <a:t> </a:t>
            </a:r>
            <a:r>
              <a:rPr lang="en-US" altLang="fr" dirty="0" err="1"/>
              <a:t>affichant</a:t>
            </a:r>
            <a:r>
              <a:rPr lang="en-US" altLang="fr" dirty="0"/>
              <a:t> les </a:t>
            </a:r>
            <a:r>
              <a:rPr lang="en-US" altLang="fr" dirty="0" err="1"/>
              <a:t>informations</a:t>
            </a:r>
            <a:r>
              <a:rPr lang="en-US" altLang="fr" dirty="0"/>
              <a:t> </a:t>
            </a:r>
            <a:r>
              <a:rPr lang="en-US" altLang="fr" dirty="0" err="1"/>
              <a:t>d'une</a:t>
            </a:r>
            <a:r>
              <a:rPr lang="en-US" altLang="fr" dirty="0"/>
              <a:t> </a:t>
            </a:r>
            <a:r>
              <a:rPr lang="en-US" altLang="fr" dirty="0" err="1"/>
              <a:t>sauvegarde</a:t>
            </a:r>
            <a:r>
              <a:rPr lang="en-US" altLang="fr" dirty="0"/>
              <a:t> </a:t>
            </a:r>
            <a:r>
              <a:rPr lang="en-US" altLang="fr" dirty="0" err="1"/>
              <a:t>passée</a:t>
            </a:r>
            <a:r>
              <a:rPr lang="en-US" altLang="fr" dirty="0"/>
              <a:t> en </a:t>
            </a:r>
            <a:r>
              <a:rPr lang="en-US" altLang="fr" dirty="0" err="1"/>
              <a:t>paramètre</a:t>
            </a:r>
            <a:r>
              <a:rPr lang="en-US" altLang="fr" dirty="0"/>
              <a:t>. </a:t>
            </a: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Créer la structure </a:t>
            </a:r>
            <a:r>
              <a:rPr lang="fr-FR" dirty="0" err="1" smtClean="0"/>
              <a:t>Element</a:t>
            </a:r>
            <a:r>
              <a:rPr lang="fr-FR" dirty="0" smtClean="0"/>
              <a:t> constituée d’une sauvegarde et d’un pointeur vers son élément précédent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Créer la structure Pile caractérisée par un </a:t>
            </a:r>
            <a:r>
              <a:rPr lang="fr-FR" dirty="0" err="1" smtClean="0"/>
              <a:t>element</a:t>
            </a:r>
            <a:r>
              <a:rPr lang="fr-FR" dirty="0" smtClean="0"/>
              <a:t> sommet de pile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Implémenter une fonction qui permet de créer et de renvoyer une pile d’éléments de sauvegarde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Implémenter une fonction qui permet de vérifier si une pile est vide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Implémenter une procédure qui permet d’empiler une sauvegarde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Implémenter une fonction qui sert à dépiler une pile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Implémenter une fonction qui vide la pile de sauvegarde.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40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Exigences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l’architecture « fichiers entête-source »pour toutes les structures</a:t>
            </a:r>
          </a:p>
          <a:p>
            <a:r>
              <a:rPr lang="fr-FR" dirty="0" smtClean="0"/>
              <a:t>Chaque groupe doit présenter un rapport de projet à soutenir le jour de la présentation</a:t>
            </a:r>
          </a:p>
          <a:p>
            <a:r>
              <a:rPr lang="fr-FR" dirty="0" smtClean="0"/>
              <a:t>Pour accéder au système, l’utilisateur doit saisir un nom d’utilisateur et mot de passe</a:t>
            </a:r>
          </a:p>
          <a:p>
            <a:r>
              <a:rPr lang="fr-FR" dirty="0" smtClean="0"/>
              <a:t>Le mot de passe doit être masqué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3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rapport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première page doit présenter l’Université, l’institut, le département, la classe et le thème</a:t>
            </a:r>
          </a:p>
          <a:p>
            <a:r>
              <a:rPr lang="fr-FR" dirty="0" smtClean="0"/>
              <a:t>La deuxième page doit présenter les membres du groupe(prénom, nom, matricule)</a:t>
            </a:r>
          </a:p>
          <a:p>
            <a:r>
              <a:rPr lang="fr-FR" dirty="0" smtClean="0"/>
              <a:t>La troisième doit contenir l’énoncé des projets du groupe</a:t>
            </a:r>
          </a:p>
          <a:p>
            <a:r>
              <a:rPr lang="fr-FR" dirty="0" smtClean="0"/>
              <a:t>La 4</a:t>
            </a:r>
            <a:r>
              <a:rPr lang="fr-FR" baseline="30000" dirty="0" smtClean="0"/>
              <a:t>e</a:t>
            </a:r>
            <a:r>
              <a:rPr lang="fr-FR" dirty="0" smtClean="0"/>
              <a:t>  doit contenir la description des étapes suivies pour réaliser chaque projet</a:t>
            </a:r>
          </a:p>
          <a:p>
            <a:r>
              <a:rPr lang="fr-FR" dirty="0" smtClean="0"/>
              <a:t>La 5</a:t>
            </a:r>
            <a:r>
              <a:rPr lang="fr-FR" baseline="30000" dirty="0" smtClean="0"/>
              <a:t>e</a:t>
            </a:r>
            <a:r>
              <a:rPr lang="fr-FR" dirty="0" smtClean="0"/>
              <a:t>  doit présenter le code source de tous les projets</a:t>
            </a:r>
          </a:p>
          <a:p>
            <a:r>
              <a:rPr lang="fr-FR" dirty="0" smtClean="0"/>
              <a:t>La 6</a:t>
            </a:r>
            <a:r>
              <a:rPr lang="fr-FR" baseline="30000" dirty="0" smtClean="0"/>
              <a:t>e</a:t>
            </a:r>
            <a:r>
              <a:rPr lang="fr-FR" dirty="0" smtClean="0"/>
              <a:t> doit présenter les différentes capture d’écran d’</a:t>
            </a:r>
            <a:r>
              <a:rPr lang="fr-FR" dirty="0" err="1" smtClean="0"/>
              <a:t>éxécution</a:t>
            </a:r>
            <a:r>
              <a:rPr lang="fr-FR" dirty="0" smtClean="0"/>
              <a:t> de l’application 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2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446</Words>
  <Application>Microsoft Office PowerPoint</Application>
  <PresentationFormat>Affichage à l'écran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Theme</vt:lpstr>
      <vt:lpstr>Projets de fin de module</vt:lpstr>
      <vt:lpstr>Projet 1</vt:lpstr>
      <vt:lpstr>Suite projet 1</vt:lpstr>
      <vt:lpstr>Projet 2</vt:lpstr>
      <vt:lpstr>Suite projet 2</vt:lpstr>
      <vt:lpstr>Présentation PowerPoint</vt:lpstr>
      <vt:lpstr>Exigences</vt:lpstr>
      <vt:lpstr>Structure du rapport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ART-L29</dc:creator>
  <cp:lastModifiedBy>HP</cp:lastModifiedBy>
  <cp:revision>4</cp:revision>
  <dcterms:created xsi:type="dcterms:W3CDTF">2015-05-12T09:30:45Z</dcterms:created>
  <dcterms:modified xsi:type="dcterms:W3CDTF">2022-06-25T08:54:00Z</dcterms:modified>
</cp:coreProperties>
</file>