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1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20:37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16383,'45'8'0,"0"-2"0,-29-6 0,4 0 0,-6 0 0,0 6 0,6-4 0,-5 4 0,5-6 0,-6 0 0,0 0 0,7 0 0,-6 0 0,5 0 0,-6 0 0,0 0 0,6 6 0,-4-4 0,4 4 0,-6-6 0,0 0 0,6 0 0,-5 0 0,5 0 0,-6 0 0,0 0 0,7 0 0,-6 0 0,5 0 0,-6 0 0,0 0 0,6 0 0,2 0 0,6 6 0,0-4 0,-7 4 0,-1-6 0,-6 0 0,0 0 0,7 6 0,0-4 0,7 10 0,0-10 0,0 4 0,-6 0 0,4-4 0,-11 4 0,6-6 0,-8 0 0,1 0 0,7 0 0,-6 0 0,5 0 0,-6 0 0,0 0 0,6 0 0,-4 0 0,4 0 0,-6 0 0,0-6 0,6 4 0,-5-4 0,6 6 0,-8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0:57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560 29 16383,'-51'-14'0,"-11"6"0,30 2 0,-5 6 0,-4 0 0,22 0 0,-23 0 0,27 0 0,-6 0 0,7 0 0,0 0 0,-6 6 0,4-5 0,-4 6 0,6-7 0,0 0 0,-7 0 0,6 0 0,-6 0 0,7 0 0,0 0 0,-6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0:58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528 1 16383,'-45'0'0,"-15"0"0,34 0 0,-17 0 0,0 0 0,-4 0 0,1 0 0,-12 0 0,26 0 0,-11 0 0,21 0 0,2 0 0,6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3:04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16383,'70'0'0,"-8"0"0,-20 0 0,-10 0 0,11 0 0,-21 0 0,4 0 0,-11 0 0,6 0 0,-8 0 0,1 0 0,7 0 0,-6 0 0,11 0 0,-10 0 0,4 0 0,0 0 0,-4 0 0,10 0 0,-10 0 0,4 0 0,-6 0 0,0 0 0,6 0 0,-5 0 0,5 0 0,-6 0 0,0 0 0,13 0 0,-4 0 0,11 0 0,-12 0 0,-2 0 0,-6 0 0,0 0 0,6 0 0,-5 0 0,5 0 0,-6 0 0,0 0 0,13 0 0,-4 0 0,5 0 0,-2 0 0,-10 6 0,4-5 0,-6 6 0,0-7 0,6 6 0,-5-5 0,5 5 0,-6-6 0,0 0 0,28 10 0,-22-8 0,28 7 0,-26-3 0,5-4 0,1 10 0,0-10 0,0 4 0,0 0 0,-6-4 0,4 4 0,-11-6 0,12 6 0,-5-4 0,-1 4 0,6-6 0,-6 0 0,1 0 0,-2 0 0,-6 0 0,0 0 0,6 0 0,-4 0 0,4 0 0,-6 0 0,6 0 0,2 0 0,5 0 0,1 0 0,-6 0 0,4 0 0,-4 0 0,0 0 0,-2 0 0,-6 0 0,0 0 0,12 0 0,-9 0 0,9 0 0,-12 0 0,7 0 0,0 0 0,1 0 0,4 0 0,-10 0 0,4 0 0,-6 0 0,0 0 0,6 0 0,2 0 0,-1 0 0,6 0 0,-12 0 0,5 0 0,-6 0 0,0 0 0,6 0 0,2 0 0,0 0 0,4 0 0,11 0 0,-6 0 0,27 0 0,-11 0 0,14 0 0,-14 0 0,11 0 0,-27 0 0,12 0 0,-21 0 0,-2 0 0,-6 0 0,0-6 0,6 4 0,2-4 0,-1 6 0,-1 0 0,-6-7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3:06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16383,'51'0'0,"-4"0"0,-19 0 0,14 0 0,5 0 0,45 0 0,-23 0 0,-9-1 0,3 2 0,-13 6 0,-1 0 0,51-3 0,-8 19 0,-30-20 0,-1 15 0,1-16 0,30 7 0,-23-9 0,23 0 0,-30 0 0,-16 0 0,-3 0 0,-15 7 0,0-6 0,-6 5 0,-2-6 0,0 0 0,2 0 0,5 0 0,-5 0 0,4 0 0,-4 0 0,6 0 0,-6 0 0,4 0 0,-4 0 0,6 0 0,-7 0 0,-1 0 0,-6 0 0,7 0 0,-6-6 0,5 5 0,-6-6 0,0 1 0,6 4 0,-4-4 0,25 6 0,-16 0 0,18 0 0,-21 0 0,4 0 0,-10 0 0,4 0 0,-6 0 0,0 0 0,6 0 0,-5 0 0,6 0 0,-7 0 0,6 0 0,-5 0 0,12 0 0,-6 0 0,1 0 0,-2 0 0,-6 0 0,0 0 0,6 0 0,-4 0 0,4 0 0,-6 0 0,0 0 0,6 0 0,-5 0 0,5 0 0,-6-6 0,0 4 0,6-4 0,-4 0 0,10 4 0,-4-4 0,6 6 0,-6-6 0,4 4 0,-11-4 0,5 6 0,-6 0 0,0 0 0,7 0 0,-6-6 0,11 4 0,-10-4 0,4 6 0,-6 0 0,0 0 0,6 0 0,-4 0 0,4 0 0,-6 0 0,6 0 0,1 0 0,1 0 0,4 6 0,-10-4 0,4 4 0,-6-6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22:08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16383,'51'0'0,"-5"0"0,-18 6 0,0-4 0,-6 10 0,19-11 0,-22 6 0,23-1 0,-21-5 0,7 6 0,-6-7 0,-2 0 0,-6 0 0,0 0 0,6 0 0,-4 0 0,4 0 0,-6 0 0,0 0 0,6 0 0,-5 0 0,5 0 0,1 0 0,-6 0 0,5 6 0,-6-5 0,0 6 0,6-7 0,-4 0 0,25 9 0,-22-7 0,23 7 0,-21-9 0,1 6 0,4-4 0,-10 4 0,4-6 0,-6 0 0,0 0 0,6 0 0,-5 0 0,6 0 0,-7 0 0,-1 0 0,8 0 0,-6 0 0,5 0 0,-6 0 0,0 0 0,6 0 0,-4 6 0,4-4 0,-6 4 0,0 0 0,6-4 0,-5 4 0,6-6 0,-7 0 0,-1 0 0,8 6 0,-6-4 0,5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22:11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16383,'56'8'0,"-3"-2"0,-31 0 0,21 5 0,3-3 0,1 1 0,11-9 0,-27 7 0,12-6 0,0 5 0,-11-6 0,4 0 0,-15 0 0,-8 0 0,1 0 0,7 0 0,-6 0 0,5 0 0,-6 0 0,0 0 0,6 0 0,-4 0 0,4 0 0,-6 0 0,0 0 0,6 0 0,-5 0 0,6 0 0,-8 0 0,1 0 0,7 0 0,-6 0 0,5 0 0,-6 0 0,0 0 0,6 0 0,-4 0 0,4 0 0,-6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20:40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16383,'44'0'0,"-5"6"0,-25-5 0,6 12 0,-4-12 0,4 6 0,-6-7 0,0 0 0,6 0 0,-5 6 0,6-5 0,-8 5 0,1-6 0,7 0 0,-6 0 0,5 7 0,-6-6 0,0 5 0,6-6 0,-4 0 0,4 7 0,-6-6 0,0 5 0,6 1 0,-5-6 0,6 5 0,-8-6 0,1 0 0,7 6 0,-6-4 0,5 4 0,-6-6 0,0 0 0,6 6 0,-4-4 0,4 4 0,-6-6 0,0 0 0,6 0 0,-5 0 0,6 0 0,-8 0 0,1 0 0,7 6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2:07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 16383,'58'0'0,"-5"0"0,-31-6 0,4 4 0,-4-4 0,6 6 0,15 0 0,-12 0 0,12 0 0,-15 0 0,-6 0 0,4 0 0,-11 0 0,6 0 0,-8 0 0,1 0 0,7 0 0,-6 0 0,5 0 0,-6 0 0,0 0 0,6 0 0,-4 0 0,4 0 0,-6 0 0,0 0 0,6 0 0,2 0 0,-1 0 0,-1 0 0,-6 0 0,0 0 0,6 0 0,-4 0 0,4 0 0,-6 0 0,0 0 0,6 0 0,-4 0 0,10 0 0,-11 0 0,6 0 0,-7 6 0,-1-5 0,8 6 0,-6-7 0,5 6 0,-6-5 0,0 6 0,12-7 0,-8 0 0,8 0 0,-12 0 0,0 0 0,6 6 0,-5-5 0,6 6 0,-8-7 0,1 0 0,7 6 0,-6-5 0,11 6 0,-10-7 0,4 6 0,-6-5 0,0 5 0,6-6 0,-4 0 0,4 0 0,-6 0 0,0 0 0,6 7 0,-5-6 0,-1 12 0,5-12 0,-10 5 0,11-6 0,0 0 0,-4 0 0,4 0 0,-6 0 0,0 7 0,6-6 0,-5 5 0,6-6 0,-7 0 0,0 0 0,6 0 0,-5 0 0,12 0 0,-12 0 0,11 0 0,-4 0 0,0 0 0,-2 0 0,-6 0 0,0 0 0,6 0 0,-5 0 0,6 0 0,-8 0 0,1 0 0,7 0 0,-6 0 0,5 0 0,-6 0 0,0 0 0,6 0 0,-4 0 0,4 0 0,-6 0 0,0 0 0,6 0 0,-5 0 0,6 0 0,-1 0 0,-5 0 0,5 0 0,-6 0 0,0 0 0,6 0 0,-4 0 0,4 0 0,-6 0 0,0 0 0,6 0 0,-5 0 0,6 0 0,-7 0 0,0 0 0,6 0 0,1 0 0,1 0 0,-2 0 0,-6 0 0,0 0 0,6 0 0,-4 0 0,4 0 0,-6 0 0,0 0 0,6 0 0,-5 0 0,6 0 0,-8 0 0,1 0 0,7 0 0,-6 0 0,5 0 0,-6 0 0,0 0 0,6 0 0,-4 0 0,10 0 0,-10 0 0,10 0 0,-11 0 0,6 0 0,-1 0 0,-5 0 0,5 0 0,-6 0 0,0 0 0,6 0 0,-4 0 0,4 0 0,-6 0 0,0-6 0,6 4 0,-5-4 0,6 6 0,-7 0 0,0 0 0,6 0 0,-5 0 0,5 0 0,-6 0 0,0 0 0,6 0 0,-4 0 0,4 0 0,0 0 0,-4 0 0,10 0 0,-11 0 0,6 0 0,-7 0 0,-1 0 0,8 0 0,-6 0 0,5 0 0,-6 0 0,0 0 0,6 0 0,-4 0 0,4 0 0,-6 6 0,0-4 0,12 10 0,-9-10 0,10 4 0,-14-6 0,8 6 0,0-4 0,1 4 0,4-6 0,-4 0 0,0 6 0,-2-4 0,-6 4 0,0-6 0,6 0 0,-5 0 0,5 0 0,-6 0 0,0 0 0,7 0 0,-6 0 0,5 0 0,-6 6 0,0-4 0,6 4 0,-4-6 0,4 0 0,-6 0 0,0 0 0,6 0 0,-5 0 0,5 0 0,-6 0 0,0 0 0,7 0 0,-6 0 0,5 0 0,-6 0 0,0 0 0,6 0 0,-4 0 0,4 0 0,-6 0 0,0 0 0,6 0 0,2 0 0,-1 0 0,6 0 0,-6 0 0,7 6 0,0-4 0,-6 4 0,-2-6 0,-6 0 0,0 0 0,6 0 0,-5 0 0,12 0 0,-6 6 0,1-4 0,4 4 0,-10-6 0,4 0 0,-6 0 0,0 0 0,6 0 0,-4 0 0,4 0 0,-6 0 0,0 0 0,6 0 0,-5 0 0,5 0 0,-6 0 0,0 0 0,6 0 0,-4 0 0,4 0 0,0 0 0,-4 0 0,10 0 0,-10 0 0,10 0 0,-11 0 0,6 0 0,-8 0 0,1 0 0,7 0 0,-6 0 0,5 0 0,0 0 0,-4 0 0,4 0 0,-6 0 0,0 0 0,6 0 0,-4 0 0,4 0 0,-6 0 0,0 0 0,12 0 0,-3 0 0,11 0 0,-6 0 0,-6 0 0,4 0 0,-10 0 0,4 0 0,-6 0 0,0 0 0,6 0 0,1 0 0,7 0 0,0 0 0,-6 0 0,4 0 0,-4 0 0,0 0 0,-2 0 0,-6 0 0,0 0 0,6-6 0,-5 4 0,5-4 0,1 6 0,-6 0 0,5-7 0,0 6 0,-4-5 0,4 6 0,-6 0 0,6 0 0,-4 0 0,4 0 0,0 0 0,-5 0 0,12 0 0,-12 0 0,12 0 0,-6 0 0,7 0 0,-6 0 0,4 0 0,-10 0 0,4 0 0,0 0 0,-5 0 0,6 0 0,-1 0 0,16 0 0,-4 0 0,11 0 0,-15 0 0,0 0 0,-7 0 0,6 0 0,-12 0 0,5 0 0,-6 0 0,0 0 0,13-7 0,-10 6 0,9-5 0,-12 6 0,0 0 0,6 0 0,2 0 0,-1 0 0,-1 0 0,-6 0 0,0 0 0,6 0 0,-4 0 0,4 0 0,-6 0 0,0 0 0,6 0 0,2 0 0,0 0 0,4 0 0,-11 6 0,5-5 0,-6 6 0,0-7 0,7 0 0,-6 0 0,5 0 0,-6 0 0,6 0 0,-4 0 0,10 0 0,-4 0 0,6 0 0,0 0 0,-1 0 0,-5 0 0,-2 0 0,-6 0 0,0 0 0,6 0 0,-4 0 0,4 0 0,-6 0 0,0 0 0,6 0 0,-5 0 0,6 0 0,-7 0 0,-1 0 0,8 0 0,-6 0 0,5 0 0,-6 0 0,0 0 0,12 0 0,-8 0 0,8 0 0,-6 0 0,-4 0 0,4 0 0,-6 0 0,0 0 0,6 0 0,-5 0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2:12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1 127 16383,'65'0'0,"0"0"0,10 0 0,-2 0 0,27 0 0,-35 0 0,0 0 0,34 0 0,-22 0 0,-34 0 0,-21 0 0,-2 0 0,-6 0 0,0 0 0,6 0 0,2-6 0,21 5 0,-18-12 0,16 11 0,-19-4 0,0 6 0,4 0 0,-10-6 0,4 4 0,0-4 0,2 6 0,6 0 0,14 0 0,5 0 0,14 0 0,1 0 0,-15 0 0,10 0 0,-31 0 0,9 0 0,-21 0 0,-6-6 0,16 4 0,-13-4 0,16 6 0,-13 0 0,0 0 0,6 0 0,-5 0 0,5 0 0,-6 0 0,0 0 0,13 0 0,-4 0 0,11 0 0,-6 0 0,0 0 0,0 0 0,-1 0 0,-5 0 0,4 0 0,-10 0 0,4 0 0,-6 0 0,0 0 0,6 0 0,-4 0 0,4 0 0,-6-6 0,0 4 0,0-10 0,6 10 0,-5-4 0,5 6 0,-6 0 0,0 0 0,6-6 0,-4 4 0,4-4 0,-6 6 0,0 0 0,6-6 0,-4 4 0,4-4 0,-6 6 0,0 0 0,6-7 0,-5 6 0,5-5 0,-6 6 0,0 0 0,6 0 0,-4 0 0,4 0 0,-6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2:15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16383,'58'0'0,"-5"0"0,-25 0 0,-6 0 0,-2 0 0,-6 0 0,0 0 0,12 0 0,-9 0 0,9 0 0,-12 6 0,0-4 0,6 4 0,-4-6 0,10 0 0,-10 0 0,4 0 0,-6 0 0,0 0 0,6 6 0,-5-4 0,6 4 0,-7-6 0,0 0 0,6 6 0,-5-4 0,5 4 0,-6-6 0,0 6 0,6-4 0,2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2:31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16383,'51'0'0,"-11"0"0,-13 0 0,-6 0 0,1 0 0,-2 0 0,-6 0 0,0 0 0,6 0 0,-4 0 0,4 0 0,-6 0 0,0 0 0,6 0 0,-5 0 0,6 0 0,-8 0 0,1 0 0,7 0 0,-6 6 0,11-5 0,-4 12 0,21-12 0,4 15 0,14-14 0,-14 13 0,-5-13 0,-14 4 0,-6-6 0,-2 0 0,-6 0 0,0 0 0,6 0 0,-4 0 0,4 0 0,-6 0 0,0 0 0,12-6 0,-9 4 0,9-4 0,-12 6 0,0 0 0,7 0 0,-6 0 0,5 0 0,-6 0 0,0 0 0,6 0 0,-4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1:29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2634 15 16383,'-59'-8'0,"12"1"0,27 7 0,6 0 0,-6 0 0,4 0 0,-4 0 0,6 0 0,-1 0 0,-5 0 0,4 0 0,-4 7 0,0-6 0,4 5 0,-4-6 0,6 0 0,0 7 0,-7-6 0,6 5 0,-6-6 0,7 0 0,0 0 0,-6 0 0,-17 0 0,12 0 0,-17 0 0,27 7 0,-12-6 0,11 5 0,-4-6 0,6 7 0,0-6 0,-6 5 0,4-6 0,-4 0 0,6 0 0,0 0 0,-7 6 0,6-4 0,-6 4 0,7-6 0,0 0 0,-6 0 0,4 0 0,-4 0 0,6 0 0,0 0 0,-6 0 0,-2 0 0,0 0 0,2 0 0,5 0 0,1 0 0,-6 0 0,-2 0 0,0 0 0,-4 0 0,4 0 0,-6 0 0,0 0 0,6 0 0,2 0 0,6 0 0,0 0 0,-7 0 0,6 0 0,-6 0 0,7 0 0,0 0 0,-6 0 0,-2 0 0,0 0 0,-4 0 0,4 0 0,0 0 0,-4 0 0,10 0 0,-4 0 0,6 0 0,0 0 0,-7 0 0,6 0 0,-6 0 0,7 6 0,0-4 0,-6 4 0,-2-6 0,0 0 0,-4 6 0,10-4 0,-4 4 0,6-6 0,0 0 0,-7 0 0,6 0 0,-6 0 0,7 0 0,0 0 0,-6 0 0,4 0 0,-10 0 0,10 0 0,-11 0 0,12 0 0,-12 0 0,12 0 0,-6 0 0,7 0 0,0 0 0,-6 0 0,4 0 0,-4 0 0,6 0 0,0 0 0,-6 0 0,4 0 0,-4 0 0,5 0 0,1 0 0,-12 0 0,2 0 0,-4 0 0,2 0 0,10 0 0,-4 0 0,0 0 0,4 0 0,-4 0 0,6 0 0,0 0 0,-13 0 0,4 0 0,-5 0 0,7 0 0,14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0:53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2857 0 16383,'-45'0'0,"6"0"0,18 0 0,0 0 0,-1 0 0,2 0 0,5 0 0,-5 0 0,5 0 0,-6 0 0,1 0 0,4 0 0,-10 0 0,10 0 0,-10 0 0,10 0 0,-4 0 0,0 0 0,-2 0 0,0 0 0,2 6 0,-1-4 0,0 4 0,-1-6 0,2 0 0,-16 0 0,17 0 0,-23 0 0,21 0 0,-7 0 0,6 0 0,-5 0 0,12 0 0,-6 0 0,1 0 0,5 0 0,-6 0 0,7 0 0,0 0 0,-12 0 0,8 0 0,-8 0 0,6 0 0,4 0 0,-11 0 0,12 0 0,-12 0 0,12 0 0,-12 0 0,12 0 0,-6 0 0,7 0 0,0 0 0,-6 0 0,-2 0 0,0 0 0,2 0 0,0 0 0,-2 0 0,-6 0 0,6 0 0,-5 0 0,6 0 0,-7 0 0,6 0 0,-5 0 0,5 0 0,-6 0 0,7 0 0,0 0 0,7 0 0,0 6 0,-6-4 0,10 10 0,-8-10 0,-3 4 0,-2-6 0,-11 0 0,6 6 0,0-4 0,6 4 0,-5-6 0,6 6 0,-1-4 0,1 4 0,1-6 0,5 0 0,-6 0 0,7 0 0,0 0 0,-6 0 0,4 0 0,-4 0 0,-15 0 0,9 0 0,-32 0 0,11 0 0,-14 0 0,-1 0 0,15 0 0,11 0 0,9 0 0,11 0 0,-4 0 0,6 0 0,0 0 0,-6 0 0,4 0 0,-4 0 0,6 0 0,0 0 0,-7 0 0,6 0 0,-6 0 0,7 0 0,0 0 0,-6 6 0,4-4 0,-4 4 0,6-6 0,0 0 0,-7 6 0,6-4 0,-6 4 0,7-6 0,0 0 0,-6 0 0,4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11:30:55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93 16383,'45'0'0,"0"0"0,-23 0 0,6 0 0,15 0 0,-12 0 0,12 0 0,0 0 0,-12 0 0,12 0 0,-15 0 0,0 0 0,0 0 0,15 0 0,-12 0 0,12 0 0,0 9 0,4-7 0,-1 8 0,12-10 0,-11 0 0,-1 0 0,-3 0 0,0 0 0,-11 0 0,10 0 0,-20 0 0,-2 0 0,-6 0 0,0 0 0,6 0 0,2 0 0,6 0 0,15 0 0,-12 0 0,12 0 0,-21 0 0,4 0 0,-10 0 0,4 0 0,-6 0 0,0 0 0,6 0 0,2 0 0,6 0 0,-1-7 0,16 6 0,-11-6 0,11 7 0,-15 0 0,-7 0 0,-1 0 0,-6 0 0,0-6 0,6 5 0,-10-12 0,15 12 0,-16-6 0,17 7 0,-4 0 0,0 0 0,4-6 0,-11 5 0,6-6 0,-8 7 0,1 0 0,7-6 0,-6 4 0,5-4 0,-6 6 0,0 0 0,12-6 0,-2 4 0,10-4 0,-6 0 0,0 4 0,-1-4 0,-5 6 0,-2-6 0,-6 4 0,0-4 0,6 6 0,-4 0 0,10 0 0,-4 0 0,6 0 0,0 0 0,-1 0 0,1 0 0,-6 0 0,-2 0 0,-6 0 0,0 0 0,6 0 0,-4 0 0,4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B062-43E5-CF4E-A4C9-AD109008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73AE-D37D-AB4A-B495-E6387B5F5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DBEE-0B53-B141-83C1-97FEFD79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437A-143D-FC40-86D2-1B755A86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BEF3-90D2-2546-8C42-C944CA7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B81-42E8-FE43-8F22-0B8D00F9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06A29-F40C-8449-9AE0-FAC0A8E5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8E0B-075A-054C-BCF7-24D4659A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664A-57DB-4940-921B-95015BC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1CC0-7A7D-9F4E-A3BB-8B88671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43626-6942-0944-ADC1-77092A9B4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F1DD-E254-6745-B0C1-037303F4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C748-90B7-EC48-9DAE-436DD37F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8F03-CA1B-9B43-8C0E-9831D885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C7AF-1879-AD49-B2EC-34537DC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501-B34C-E643-A5EA-BDA36C2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9176-5057-B349-8178-FF2C0C6C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FA7D-2E50-6A44-93DB-C6FA9902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C43B-D53C-2249-ADA7-E64B745E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56F0-7EF5-AE4B-8A68-0C3B8799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DB9B-411C-7A45-8CDD-C10A764B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751-B688-FC40-A7D0-6F32509F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B080-AA3D-884E-AA0B-77C9BF7E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161C-1BE6-C54D-9569-68F8E38E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28E2-8C35-5849-BEE6-F4539505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6C4-90D4-AD46-A34B-290D989C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62C0-7BE4-E647-B753-AC881D68B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FDFB-36A6-B84F-9222-1DEEE655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56405-F871-B148-AA8E-58C033FA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6861-2A3E-C141-AE45-B4E6A26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B8BC-9D95-434D-845F-DA999CA7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906F-1EB0-C647-B8EA-1A315C6C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D379-9CA9-FC45-A57C-3F5FDCCD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E2367-9F1E-6449-9BDE-A8999E0D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B183E-8757-3743-B8D3-610C78959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6D572-3717-9846-9957-B8E8C40A1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4C8B-9609-0649-9ABE-A4880F9D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C0D5-772C-C34D-82FE-DABCB074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96500-7A7C-4C49-8FA8-876F2049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7267-7DA1-4541-AB2D-EA351020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6B2A9-9248-4D44-ADA6-8B870A89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D8DFD-0EB9-C94A-A70D-AE5A633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E44D5-0E3C-014E-AA3E-A1E78322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267F-ACF8-844E-B7CA-853946D8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40100-8627-3D48-86D3-F7FFCD04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04CC5-97E6-D145-81D6-AEE8C4B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EA9-8C60-A249-95A3-643726CC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A322-1A53-4642-964C-F74D7F28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578B-A521-454A-99B9-84D0854A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ACF4-6132-F146-A66A-D1A3BA70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0E8D-2D08-684F-8C13-738F79F4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19DC-9418-1F46-A476-D184CAE6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1755-1EBF-3E4F-BBAC-7B5FA18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FA04D-DDE8-3D40-8A34-1FAF3BEE2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F4CDD-679B-AE4B-BD2F-C52D94ED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F014-1216-F246-B086-DC8F9BE8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4944-D37A-054A-AD2A-52FB64F5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6AEDF-ABA2-4647-8B48-9310CC3C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6F7D-7241-3E4B-98B9-183DC523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F8A1-82F8-C346-8D8D-0D6A7D0E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D0BE-1E18-C64B-BE1F-7CEE45B74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1DA6-31BB-B646-9F5F-A13C42A5255E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EA-909D-B945-ABA1-B92EA369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773B-7A13-7846-8C1F-C23A9B3EA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65FB-2391-D443-9B7E-A728DBC7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8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27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1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B6AA4-2C22-5547-8826-F74F6C5F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Standard Versioning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502-E0B0-374C-AFBF-E4ADC362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Approvals Journey Summary</a:t>
            </a:r>
          </a:p>
        </p:txBody>
      </p:sp>
    </p:spTree>
    <p:extLst>
      <p:ext uri="{BB962C8B-B14F-4D97-AF65-F5344CB8AC3E}">
        <p14:creationId xmlns:p14="http://schemas.microsoft.com/office/powerpoint/2010/main" val="220447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BCDFF09-211B-ED43-B18D-E76A72041CDC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Provider – Add &amp; Edit Journeys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Employer – Add &amp; Edit Journeys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7C4B08-DA0F-ED40-B850-F0E7D33F1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17435" b="1"/>
          <a:stretch/>
        </p:blipFill>
        <p:spPr>
          <a:xfrm>
            <a:off x="7184797" y="694945"/>
            <a:ext cx="3954982" cy="2322576"/>
          </a:xfrm>
          <a:prstGeom prst="rect">
            <a:avLst/>
          </a:prstGeom>
        </p:spPr>
      </p:pic>
      <p:sp>
        <p:nvSpPr>
          <p:cNvPr id="5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CB93B2-7D19-BD40-BDEF-65F968C4F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r="57248" b="1"/>
          <a:stretch/>
        </p:blipFill>
        <p:spPr>
          <a:xfrm>
            <a:off x="7059168" y="3757550"/>
            <a:ext cx="4206240" cy="225069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EC9C7-A60F-C048-8216-F81E8B064CC1}"/>
              </a:ext>
            </a:extLst>
          </p:cNvPr>
          <p:cNvSpPr txBox="1"/>
          <p:nvPr/>
        </p:nvSpPr>
        <p:spPr>
          <a:xfrm>
            <a:off x="724407" y="1686881"/>
            <a:ext cx="202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Adding Start ‘day’</a:t>
            </a:r>
            <a:endParaRPr 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899110-CFB3-184B-ADE5-4A4BB7D19B13}"/>
                  </a:ext>
                </a:extLst>
              </p14:cNvPr>
              <p14:cNvContentPartPr/>
              <p14:nvPr/>
            </p14:nvContentPartPr>
            <p14:xfrm>
              <a:off x="7680814" y="5193292"/>
              <a:ext cx="437040" cy="3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899110-CFB3-184B-ADE5-4A4BB7D19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6814" y="5085292"/>
                <a:ext cx="5446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AE5D26-D603-D24A-9964-638E4949D3FE}"/>
                  </a:ext>
                </a:extLst>
              </p14:cNvPr>
              <p14:cNvContentPartPr/>
              <p14:nvPr/>
            </p14:nvContentPartPr>
            <p14:xfrm>
              <a:off x="9076534" y="4638532"/>
              <a:ext cx="291600" cy="4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AE5D26-D603-D24A-9964-638E4949D3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2894" y="4530892"/>
                <a:ext cx="399240" cy="2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3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5822F1-E7DA-C54F-96A4-75F52662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0772"/>
            <a:ext cx="5294716" cy="505645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1A1FF5-E396-9846-982B-999D4901EEC4}"/>
              </a:ext>
            </a:extLst>
          </p:cNvPr>
          <p:cNvSpPr txBox="1"/>
          <p:nvPr/>
        </p:nvSpPr>
        <p:spPr>
          <a:xfrm>
            <a:off x="9056632" y="-79487"/>
            <a:ext cx="265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Provider – Review Journey</a:t>
            </a:r>
          </a:p>
          <a:p>
            <a:r>
              <a:rPr lang="en-US"/>
              <a:t>Employer – Add Journey</a:t>
            </a:r>
            <a:endParaRPr lang="en-US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5ABEAF-F54F-FB48-898D-D6277633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9" y="900772"/>
            <a:ext cx="3455047" cy="3770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A2CE36-1BD9-374C-AA58-0B638560B6FD}"/>
                  </a:ext>
                </a:extLst>
              </p14:cNvPr>
              <p14:cNvContentPartPr/>
              <p14:nvPr/>
            </p14:nvContentPartPr>
            <p14:xfrm>
              <a:off x="6355294" y="3684892"/>
              <a:ext cx="286092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A2CE36-1BD9-374C-AA58-0B638560B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654" y="3577252"/>
                <a:ext cx="296856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0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D1919F7-1272-114F-8C42-BBC46C52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65" y="1458715"/>
            <a:ext cx="3821297" cy="4049234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E5F6EDBC-5900-2D41-BF8C-ECF70692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24" y="1483119"/>
            <a:ext cx="3202230" cy="3891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50203A-8D03-8D43-8AF9-AFAB9D1ACAC4}"/>
              </a:ext>
            </a:extLst>
          </p:cNvPr>
          <p:cNvSpPr txBox="1"/>
          <p:nvPr/>
        </p:nvSpPr>
        <p:spPr>
          <a:xfrm>
            <a:off x="8266736" y="110728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– Add Apprentice Journey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731BE7-5740-DC44-8B2F-B8267FBDE73B}"/>
                  </a:ext>
                </a:extLst>
              </p14:cNvPr>
              <p14:cNvContentPartPr/>
              <p14:nvPr/>
            </p14:nvContentPartPr>
            <p14:xfrm>
              <a:off x="6835894" y="3584092"/>
              <a:ext cx="907200" cy="4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731BE7-5740-DC44-8B2F-B8267FBDE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254" y="3476452"/>
                <a:ext cx="1014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63EB4B-06F8-D945-8306-DC2A9A307F4C}"/>
                  </a:ext>
                </a:extLst>
              </p14:cNvPr>
              <p14:cNvContentPartPr/>
              <p14:nvPr/>
            </p14:nvContentPartPr>
            <p14:xfrm>
              <a:off x="8205694" y="1981372"/>
              <a:ext cx="231120" cy="20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63EB4B-06F8-D945-8306-DC2A9A307F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2054" y="1873732"/>
                <a:ext cx="3387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80C296-BCF8-0746-A4D5-7713DEBFF1CF}"/>
                  </a:ext>
                </a:extLst>
              </p14:cNvPr>
              <p14:cNvContentPartPr/>
              <p14:nvPr/>
            </p14:nvContentPartPr>
            <p14:xfrm>
              <a:off x="6855694" y="2454772"/>
              <a:ext cx="403200" cy="22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80C296-BCF8-0746-A4D5-7713DEBFF1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2054" y="2347132"/>
                <a:ext cx="51084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63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F604BFC-B9F4-F745-A769-62A75C8A6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8"/>
          <a:stretch/>
        </p:blipFill>
        <p:spPr>
          <a:xfrm>
            <a:off x="733665" y="749604"/>
            <a:ext cx="5294715" cy="5358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D0F13-1036-AB4A-A292-655889A6E032}"/>
              </a:ext>
            </a:extLst>
          </p:cNvPr>
          <p:cNvSpPr txBox="1"/>
          <p:nvPr/>
        </p:nvSpPr>
        <p:spPr>
          <a:xfrm>
            <a:off x="9048617" y="110728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Provider  - Review Journey</a:t>
            </a:r>
            <a:endParaRPr lang="en-US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62CD1BA-A744-A54C-AB0D-D8AE5901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22" y="960120"/>
            <a:ext cx="4812990" cy="52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D291F3-7F0B-8640-BBB9-FDF9D0B5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1143000"/>
            <a:ext cx="5726062" cy="40332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749C8CC-B9C8-BE4E-BCCA-CAC4942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71" y="1173574"/>
            <a:ext cx="4820927" cy="4158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64B42-E524-3C47-89F2-70BD196B19C0}"/>
              </a:ext>
            </a:extLst>
          </p:cNvPr>
          <p:cNvSpPr txBox="1"/>
          <p:nvPr/>
        </p:nvSpPr>
        <p:spPr>
          <a:xfrm>
            <a:off x="9329352" y="111210"/>
            <a:ext cx="27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–Draft Journey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A86D82-EFDD-E942-A963-73CE7EB46D96}"/>
                  </a:ext>
                </a:extLst>
              </p14:cNvPr>
              <p14:cNvContentPartPr/>
              <p14:nvPr/>
            </p14:nvContentPartPr>
            <p14:xfrm>
              <a:off x="7692694" y="4137412"/>
              <a:ext cx="948600" cy="3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A86D82-EFDD-E942-A963-73CE7EB46D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8694" y="4029412"/>
                <a:ext cx="10562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83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79D8F3-F994-204A-81F0-8641012179BD}"/>
              </a:ext>
            </a:extLst>
          </p:cNvPr>
          <p:cNvSpPr txBox="1"/>
          <p:nvPr/>
        </p:nvSpPr>
        <p:spPr>
          <a:xfrm>
            <a:off x="9415849" y="110728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– Review Journey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3969E-F395-3542-811D-9C72BD73D027}"/>
              </a:ext>
            </a:extLst>
          </p:cNvPr>
          <p:cNvSpPr/>
          <p:nvPr/>
        </p:nvSpPr>
        <p:spPr>
          <a:xfrm>
            <a:off x="6253817" y="5626306"/>
            <a:ext cx="5294715" cy="2678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8233C2EB-E4AE-E540-AC78-7692E2E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1" y="1091599"/>
            <a:ext cx="4941554" cy="4552733"/>
          </a:xfrm>
          <a:prstGeom prst="rect">
            <a:avLst/>
          </a:prstGeom>
        </p:spPr>
      </p:pic>
      <p:pic>
        <p:nvPicPr>
          <p:cNvPr id="18" name="Picture 17" descr="Text, table&#10;&#10;Description automatically generated">
            <a:extLst>
              <a:ext uri="{FF2B5EF4-FFF2-40B4-BE49-F238E27FC236}">
                <a16:creationId xmlns:a16="http://schemas.microsoft.com/office/drawing/2014/main" id="{B77C0377-D0B1-6C4C-BE72-04254917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77" y="1143000"/>
            <a:ext cx="4518372" cy="4412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6B76BA-E140-EC42-BBBD-29E3F621C579}"/>
                  </a:ext>
                </a:extLst>
              </p14:cNvPr>
              <p14:cNvContentPartPr/>
              <p14:nvPr/>
            </p14:nvContentPartPr>
            <p14:xfrm>
              <a:off x="9755854" y="3272692"/>
              <a:ext cx="1028520" cy="3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6B76BA-E140-EC42-BBBD-29E3F621C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2214" y="3164692"/>
                <a:ext cx="11361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5A9F00-3F8C-0748-B0BE-EF41BD414B88}"/>
                  </a:ext>
                </a:extLst>
              </p14:cNvPr>
              <p14:cNvContentPartPr/>
              <p14:nvPr/>
            </p14:nvContentPartPr>
            <p14:xfrm>
              <a:off x="9379654" y="2955532"/>
              <a:ext cx="924840" cy="4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5A9F00-3F8C-0748-B0BE-EF41BD414B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5654" y="2847892"/>
                <a:ext cx="103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C87B4E-0B56-0240-9E0D-624DBD8670A6}"/>
                  </a:ext>
                </a:extLst>
              </p14:cNvPr>
              <p14:cNvContentPartPr/>
              <p14:nvPr/>
            </p14:nvContentPartPr>
            <p14:xfrm>
              <a:off x="8197414" y="2969212"/>
              <a:ext cx="201600" cy="1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C87B4E-0B56-0240-9E0D-624DBD8670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3774" y="2861572"/>
                <a:ext cx="309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62160C-961E-7745-8C4F-8B6FD037DFF8}"/>
                  </a:ext>
                </a:extLst>
              </p14:cNvPr>
              <p14:cNvContentPartPr/>
              <p14:nvPr/>
            </p14:nvContentPartPr>
            <p14:xfrm>
              <a:off x="8195974" y="3267652"/>
              <a:ext cx="1904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62160C-961E-7745-8C4F-8B6FD037DF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2334" y="3160012"/>
                <a:ext cx="298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8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61FCED8-E862-C846-84BE-EBE8C659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7246"/>
            <a:ext cx="5294716" cy="500350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089F60A-AA53-004C-901D-D006AAD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927247"/>
            <a:ext cx="5294715" cy="500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11DBE-5246-5546-9C91-0AA93062D137}"/>
              </a:ext>
            </a:extLst>
          </p:cNvPr>
          <p:cNvSpPr txBox="1"/>
          <p:nvPr/>
        </p:nvSpPr>
        <p:spPr>
          <a:xfrm>
            <a:off x="8303741" y="124021"/>
            <a:ext cx="341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– With Employer Journey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EF1E3A-B32F-F442-9E7F-8F87B7908DA2}"/>
                  </a:ext>
                </a:extLst>
              </p14:cNvPr>
              <p14:cNvContentPartPr/>
              <p14:nvPr/>
            </p14:nvContentPartPr>
            <p14:xfrm>
              <a:off x="7398214" y="3765172"/>
              <a:ext cx="1101240" cy="3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EF1E3A-B32F-F442-9E7F-8F87B7908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214" y="3657532"/>
                <a:ext cx="1208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9DCD1A-8F1A-B244-81ED-CEB8BDB7BA3F}"/>
                  </a:ext>
                </a:extLst>
              </p14:cNvPr>
              <p14:cNvContentPartPr/>
              <p14:nvPr/>
            </p14:nvContentPartPr>
            <p14:xfrm>
              <a:off x="7180414" y="4872172"/>
              <a:ext cx="1116360" cy="3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9DCD1A-8F1A-B244-81ED-CEB8BDB7BA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6414" y="4764532"/>
                <a:ext cx="122400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F2CDB8E-D811-C34B-80DE-36D8B8FE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2561"/>
            <a:ext cx="5294716" cy="46328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C32170-AB7D-0B41-A835-20FDBB87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8" y="1112561"/>
            <a:ext cx="5294715" cy="5135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D06E4-7E8D-AE4A-85F0-E4774C6B3B37}"/>
              </a:ext>
            </a:extLst>
          </p:cNvPr>
          <p:cNvSpPr txBox="1"/>
          <p:nvPr/>
        </p:nvSpPr>
        <p:spPr>
          <a:xfrm>
            <a:off x="8243973" y="110728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– With Employers Journey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629D72-D8DB-8943-B895-AA0B83CDC048}"/>
                  </a:ext>
                </a:extLst>
              </p14:cNvPr>
              <p14:cNvContentPartPr/>
              <p14:nvPr/>
            </p14:nvContentPartPr>
            <p14:xfrm>
              <a:off x="6344134" y="3621172"/>
              <a:ext cx="461160" cy="4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629D72-D8DB-8943-B895-AA0B83CDC0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0494" y="3513532"/>
                <a:ext cx="568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46D97B-6E45-8A4C-B88D-C8E38CF9FAF1}"/>
                  </a:ext>
                </a:extLst>
              </p14:cNvPr>
              <p14:cNvContentPartPr/>
              <p14:nvPr/>
            </p14:nvContentPartPr>
            <p14:xfrm>
              <a:off x="6297694" y="3977572"/>
              <a:ext cx="357120" cy="2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46D97B-6E45-8A4C-B88D-C8E38CF9FA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4054" y="3869572"/>
                <a:ext cx="4647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40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57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Standard Versioning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saunders</dc:creator>
  <cp:lastModifiedBy>kristian saunders</cp:lastModifiedBy>
  <cp:revision>10</cp:revision>
  <dcterms:created xsi:type="dcterms:W3CDTF">2021-03-29T06:59:26Z</dcterms:created>
  <dcterms:modified xsi:type="dcterms:W3CDTF">2021-03-29T15:04:27Z</dcterms:modified>
</cp:coreProperties>
</file>