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18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F97EE-AD98-E208-4A68-DD167812D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92857498-5124-1937-705E-42D56061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2030337"/>
            <a:ext cx="7772400" cy="23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9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Hybrid-App-vs-Native-App-Developmen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Hybrid-App-vs-Native-App-Developmen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Hybrid-App-vs-Native-App-Developmen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Hybrid-App-vs-Native-App-Developmen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Hybrid-App-vs-Native-App-Developmen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Hybrid-App-vs-Native-App-Developmen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Hybrid-App-vs-Native-App-Developmen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Hybrid-App-vs-Native-App-Developmen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Hybrid-App-vs-Native-App-Developmen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Hybrid-App-vs-Native-App-Developmen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Hybrid-App-vs-Native-App-Development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1"/>
            <a:ext cx="9144000" cy="6858000"/>
          </a:xfrm>
          <a:prstGeom prst="rect">
            <a:avLst/>
          </a:prstGeom>
        </p:spPr>
      </p:pic>
      <p:pic>
        <p:nvPicPr>
          <p:cNvPr id="4" name="Picture 3" descr="A red and blue arrow&#10;&#10;Description automatically generated">
            <a:extLst>
              <a:ext uri="{FF2B5EF4-FFF2-40B4-BE49-F238E27FC236}">
                <a16:creationId xmlns:a16="http://schemas.microsoft.com/office/drawing/2014/main" id="{C037670A-B1CF-5B4F-3421-AE9A79D0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9" y="152401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Hybrid-App-vs-Native-App-Developmen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Hybrid-App-vs-Native-App-Developmen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Hybrid-App-vs-Native-App-Developmen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Hybrid-App-vs-Native-App-Developmen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Hybrid-App-vs-Native-App-Developmen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Hybrid-App-vs-Native-App-Developmen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Hybrid-App-vs-Native-App-Developmen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amarjeet singh</cp:lastModifiedBy>
  <cp:revision>3</cp:revision>
  <dcterms:created xsi:type="dcterms:W3CDTF">2013-01-27T09:14:16Z</dcterms:created>
  <dcterms:modified xsi:type="dcterms:W3CDTF">2024-12-11T17:24:20Z</dcterms:modified>
  <cp:category/>
</cp:coreProperties>
</file>