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06AD-FC10-4A1E-88D0-3307C4EB7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3935F-DE44-4D5D-8429-FDFAA454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0512-7C14-481E-993F-8AED0C92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52D-A5DA-42BA-AD07-4BF5C830560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E2B1A-9CD8-490A-8B30-6C4406C9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2E67F-B097-4A8A-9DA5-CA8D1BD8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B5D-4B4C-4888-9330-12C9B156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9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ACCD-55D5-4750-B0B7-DF7D6173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86A9B-9F77-466A-8448-A9B5ACB31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4898-7442-4CC2-987D-654FC738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52D-A5DA-42BA-AD07-4BF5C830560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ECCC0-C574-4F4F-9F3D-3CB5FB3A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4FB0-7D4E-4397-9F94-29D7D2AA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B5D-4B4C-4888-9330-12C9B156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7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61606-52CC-4587-A79C-1B430DE4F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BBA9F-0E05-4820-9F43-4C378FE86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30975-66F9-4AA9-A833-AFD21322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52D-A5DA-42BA-AD07-4BF5C830560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221B7-0D6A-4731-9D0E-72177CE2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364A-DFB9-4BC8-8001-9CAFD3DD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B5D-4B4C-4888-9330-12C9B156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7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3C03-D44B-4B4D-B30B-FE2FA910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A185-A7C6-4E68-A81E-D5C647916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8EF53-51FC-4597-B29E-B0246CC9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52D-A5DA-42BA-AD07-4BF5C830560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CBDD-3BAF-467C-9A1B-ABF94109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5C7B-B582-4F2D-A5A4-24159161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B5D-4B4C-4888-9330-12C9B156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14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5DA0-5290-4480-869D-EED1786C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39BA-335E-4EEB-9A35-56FFA07C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F83C-A879-483F-A6F8-BC9D02EE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52D-A5DA-42BA-AD07-4BF5C830560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34099-ED69-4176-9870-A4568B9F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9EB3-E684-4FE1-8E41-68AC6A81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B5D-4B4C-4888-9330-12C9B156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2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4238-581F-43DA-A0FD-DD7BB5C5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8880-6060-4F4B-9965-F9BDDFB64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7F40F-2754-4C9B-A3BB-99ED1C74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41D87-5622-4456-82C5-35FB9C4B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52D-A5DA-42BA-AD07-4BF5C830560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05630-B38E-4C98-8A13-A56BD2CF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EC303-2740-436C-9290-F3C705DD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B5D-4B4C-4888-9330-12C9B156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2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38F2-A437-4380-A3D6-518B0E07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923EA-CC7D-4D23-AF1F-4A8ACB514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965D6-D38D-4299-881D-56E07CF05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5868F-25C0-42ED-9EFE-1C78C6ED2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15C48-A99E-4ACE-A713-9D41AE87A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11861-BDA9-41CD-A781-83A1339B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52D-A5DA-42BA-AD07-4BF5C830560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94E4A-F632-4FFD-A032-A5A070A5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CC085-EF26-48F1-8E8F-9E4E066A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B5D-4B4C-4888-9330-12C9B156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5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F6B4-1467-4B56-82B0-122E74DC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2B9A5-CD12-45C9-8F20-76FB346A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52D-A5DA-42BA-AD07-4BF5C830560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CD78A-3226-450F-9217-DC44EDFA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CAF9F-B899-4FBB-BAA7-342813C5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B5D-4B4C-4888-9330-12C9B156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00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2FFCC-FB7B-449B-A5A2-E518986D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52D-A5DA-42BA-AD07-4BF5C830560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061D5-21B2-4C4E-8493-2D65E0B6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1C36E-0769-4230-A351-116DD2D8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B5D-4B4C-4888-9330-12C9B156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5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CA9D-6CA4-4A9C-916B-2444BE41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87E3-4DAA-4D6D-960E-ED565F02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61F83-9CF9-45C3-8D06-D80D178B6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6A404-EDBE-4637-B7A1-51CA53BA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52D-A5DA-42BA-AD07-4BF5C830560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0A9D7-4059-41C4-8F30-269E2C47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C5440-23B4-44CF-8144-3DC3993D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B5D-4B4C-4888-9330-12C9B156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1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CCBF-F57C-46E6-8AE0-1631B3B1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02730-A1FB-40AE-B53A-5BEDD695F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38662-BCD0-456B-9D18-B8F733777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E20DD-9317-4BAF-B0B4-3F98C5B3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A52D-A5DA-42BA-AD07-4BF5C830560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C0B6E-03EF-4E74-926D-D9CEAD70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75AAC-C9BA-4629-A287-929AC9E9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B5D-4B4C-4888-9330-12C9B156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2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F46A4-1833-42CB-9898-F3D5978D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22723-5B35-4229-900C-EE987CD1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FCEB-B9DE-44EA-9842-18065FCF8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A52D-A5DA-42BA-AD07-4BF5C830560A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BCAE-0767-40A4-9E06-C772333DC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3E8C1-20ED-4402-9585-81F95FCAC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B5D-4B4C-4888-9330-12C9B156D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6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187F-7D68-4CFB-A977-86748D67B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B3872-B34E-44D0-BF46-437661DEB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805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E13D-2816-4C49-8F0E-2152DD55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983E-DCE2-494F-B6C8-7C8BA029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2435D-68AB-4FF2-8C8D-7184B3C6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181100"/>
            <a:ext cx="64389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A9A4-7691-44BD-B43F-8AC1ECC7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D33A-C8E2-4327-A512-6EEE516B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42A0E-3C24-4496-88E0-CF2DF6678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23962"/>
            <a:ext cx="65532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6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A1DE-9D27-4605-A33C-758790DD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C11F-BD53-41EE-A407-58FA37A17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8E803-76BC-42EF-9BF0-AE07FD5F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719263"/>
            <a:ext cx="82962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0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5483-936E-4975-B793-5A8577DB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A6AE-BD15-40C0-A52D-9E1C5C6F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D9EB7-5F52-4328-85CB-F8F45E26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1314450"/>
            <a:ext cx="8772524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2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F807-25C9-43D8-B36C-DAAB5DE8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4250-4164-45DD-830F-10903CEA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7D351-316A-4822-B268-62441F4D2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276350"/>
            <a:ext cx="9386888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9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2439-5916-4D2D-822B-F83CBEE8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2573-8D5D-44DD-9515-A7B3C333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BD005-4471-4568-9B98-EBE0B0D8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758156"/>
            <a:ext cx="89344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7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7D46-6CBA-48E7-8C96-F03B5B87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19CC-4C11-41E8-9030-A57A244DC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4FC7D-6416-44A9-85C1-DE1A51BB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600075"/>
            <a:ext cx="9196388" cy="53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5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94C7-3D0E-405D-AAE8-E703C6D2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124C-7FA7-47E8-875C-67E1CA70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A4258-147B-4A6F-92FE-2C36198F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1119187"/>
            <a:ext cx="72485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2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766E-D7BE-4D40-9A7D-2FD74045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3A1A-8E02-4FB3-BC71-83480A93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A4A24-A2E6-480C-A28C-60D79FC13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414462"/>
            <a:ext cx="72009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7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7331-7D9B-43C4-8A3E-7F3A608A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B0B4-0D22-498F-B7A0-71C38A73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29B18-89E7-4793-9C22-179F91D2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657350"/>
            <a:ext cx="6477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3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9049-30FC-4D43-9055-35C7A8F4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724C-DB79-47E7-B68A-C2C49BBE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8C7D0-4565-4140-87FD-32E81926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057275"/>
            <a:ext cx="63627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1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2899-8E95-4193-8496-58242FB0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89F-87A5-4BC5-96A5-67AD1888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AF68E-D175-40C6-B583-6D096BE6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904875"/>
            <a:ext cx="98298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5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B95B-040C-4A3E-88A6-A2897DA3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B9A7-3D3A-4E9C-91E6-3C82EDED1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1BAA5-F778-4225-AD23-DCE70870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6" y="1825625"/>
            <a:ext cx="9363074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7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amarjeet singh</dc:creator>
  <cp:lastModifiedBy>amarjeet singh</cp:lastModifiedBy>
  <cp:revision>4</cp:revision>
  <dcterms:created xsi:type="dcterms:W3CDTF">2019-07-09T16:31:44Z</dcterms:created>
  <dcterms:modified xsi:type="dcterms:W3CDTF">2019-07-09T17:13:25Z</dcterms:modified>
</cp:coreProperties>
</file>