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9"/>
  </p:notesMasterIdLst>
  <p:sldIdLst>
    <p:sldId id="292" r:id="rId2"/>
    <p:sldId id="306" r:id="rId3"/>
    <p:sldId id="307" r:id="rId4"/>
    <p:sldId id="301" r:id="rId5"/>
    <p:sldId id="293"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02" r:id="rId22"/>
    <p:sldId id="296" r:id="rId23"/>
    <p:sldId id="297" r:id="rId24"/>
    <p:sldId id="298" r:id="rId25"/>
    <p:sldId id="323" r:id="rId26"/>
    <p:sldId id="324" r:id="rId27"/>
    <p:sldId id="300" r:id="rId28"/>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ya Joan" initials="DJ [2]" lastIdx="6" clrIdx="0">
    <p:extLst>
      <p:ext uri="{19B8F6BF-5375-455C-9EA6-DF929625EA0E}">
        <p15:presenceInfo xmlns:p15="http://schemas.microsoft.com/office/powerpoint/2012/main" userId="S-1-5-21-344113424-1144375074-249258821-6956" providerId="AD"/>
      </p:ext>
    </p:extLst>
  </p:cmAuthor>
  <p:cmAuthor id="2" name="Puja Sharma" initials="PS" lastIdx="3" clrIdx="1">
    <p:extLst>
      <p:ext uri="{19B8F6BF-5375-455C-9EA6-DF929625EA0E}">
        <p15:presenceInfo xmlns:p15="http://schemas.microsoft.com/office/powerpoint/2012/main" userId="S-1-5-21-344113424-1144375074-249258821-6926" providerId="AD"/>
      </p:ext>
    </p:extLst>
  </p:cmAuthor>
  <p:cmAuthor id="3" name="Beryl John" initials="BJ" lastIdx="10" clrIdx="2">
    <p:extLst>
      <p:ext uri="{19B8F6BF-5375-455C-9EA6-DF929625EA0E}">
        <p15:presenceInfo xmlns:p15="http://schemas.microsoft.com/office/powerpoint/2012/main" userId="Beryl 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5C2"/>
    <a:srgbClr val="BD392F"/>
    <a:srgbClr val="93C571"/>
    <a:srgbClr val="68A042"/>
    <a:srgbClr val="61B4DF"/>
    <a:srgbClr val="3F97C0"/>
    <a:srgbClr val="9CDAEB"/>
    <a:srgbClr val="FAC36F"/>
    <a:srgbClr val="F69E66"/>
    <a:srgbClr val="F38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8AFE8-721F-BE4B-85E0-4514BE5A70A2}" v="1" dt="2024-02-27T11:50:59.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7" autoAdjust="0"/>
    <p:restoredTop sz="95748" autoAdjust="0"/>
  </p:normalViewPr>
  <p:slideViewPr>
    <p:cSldViewPr snapToGrid="0">
      <p:cViewPr varScale="1">
        <p:scale>
          <a:sx n="71" d="100"/>
          <a:sy n="71" d="100"/>
        </p:scale>
        <p:origin x="184" y="3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jeet singh" userId="d84e554384c88249" providerId="LiveId" clId="{04B153E4-09B0-F44E-83E4-9EC185797D3A}"/>
    <pc:docChg chg="modSld">
      <pc:chgData name="amarjeet singh" userId="d84e554384c88249" providerId="LiveId" clId="{04B153E4-09B0-F44E-83E4-9EC185797D3A}" dt="2020-06-25T07:48:13.616" v="8"/>
      <pc:docMkLst>
        <pc:docMk/>
      </pc:docMkLst>
      <pc:sldChg chg="modSp">
        <pc:chgData name="amarjeet singh" userId="d84e554384c88249" providerId="LiveId" clId="{04B153E4-09B0-F44E-83E4-9EC185797D3A}" dt="2020-06-25T07:46:59.423" v="1" actId="20577"/>
        <pc:sldMkLst>
          <pc:docMk/>
          <pc:sldMk cId="915323079" sldId="292"/>
        </pc:sldMkLst>
        <pc:spChg chg="mod">
          <ac:chgData name="amarjeet singh" userId="d84e554384c88249" providerId="LiveId" clId="{04B153E4-09B0-F44E-83E4-9EC185797D3A}" dt="2020-06-25T07:46:59.423" v="1" actId="20577"/>
          <ac:spMkLst>
            <pc:docMk/>
            <pc:sldMk cId="915323079" sldId="292"/>
            <ac:spMk id="2" creationId="{00000000-0000-0000-0000-000000000000}"/>
          </ac:spMkLst>
        </pc:spChg>
      </pc:sldChg>
      <pc:sldChg chg="modSp">
        <pc:chgData name="amarjeet singh" userId="d84e554384c88249" providerId="LiveId" clId="{04B153E4-09B0-F44E-83E4-9EC185797D3A}" dt="2020-06-25T07:48:13.616" v="8"/>
        <pc:sldMkLst>
          <pc:docMk/>
          <pc:sldMk cId="4257339732" sldId="301"/>
        </pc:sldMkLst>
        <pc:spChg chg="mod">
          <ac:chgData name="amarjeet singh" userId="d84e554384c88249" providerId="LiveId" clId="{04B153E4-09B0-F44E-83E4-9EC185797D3A}" dt="2020-06-25T07:48:13.616" v="8"/>
          <ac:spMkLst>
            <pc:docMk/>
            <pc:sldMk cId="4257339732" sldId="301"/>
            <ac:spMk id="5" creationId="{00000000-0000-0000-0000-000000000000}"/>
          </ac:spMkLst>
        </pc:spChg>
        <pc:spChg chg="mod">
          <ac:chgData name="amarjeet singh" userId="d84e554384c88249" providerId="LiveId" clId="{04B153E4-09B0-F44E-83E4-9EC185797D3A}" dt="2020-06-25T07:48:13.616" v="8"/>
          <ac:spMkLst>
            <pc:docMk/>
            <pc:sldMk cId="4257339732" sldId="301"/>
            <ac:spMk id="6" creationId="{00000000-0000-0000-0000-000000000000}"/>
          </ac:spMkLst>
        </pc:spChg>
      </pc:sldChg>
      <pc:sldChg chg="modSp modNotes">
        <pc:chgData name="amarjeet singh" userId="d84e554384c88249" providerId="LiveId" clId="{04B153E4-09B0-F44E-83E4-9EC185797D3A}" dt="2020-06-25T07:48:13.616" v="8"/>
        <pc:sldMkLst>
          <pc:docMk/>
          <pc:sldMk cId="2976610372" sldId="310"/>
        </pc:sldMkLst>
        <pc:spChg chg="mod">
          <ac:chgData name="amarjeet singh" userId="d84e554384c88249" providerId="LiveId" clId="{04B153E4-09B0-F44E-83E4-9EC185797D3A}" dt="2020-06-25T07:48:13.616" v="8"/>
          <ac:spMkLst>
            <pc:docMk/>
            <pc:sldMk cId="2976610372" sldId="310"/>
            <ac:spMk id="3" creationId="{00000000-0000-0000-0000-000000000000}"/>
          </ac:spMkLst>
        </pc:spChg>
        <pc:spChg chg="mod">
          <ac:chgData name="amarjeet singh" userId="d84e554384c88249" providerId="LiveId" clId="{04B153E4-09B0-F44E-83E4-9EC185797D3A}" dt="2020-06-25T07:48:13.616" v="8"/>
          <ac:spMkLst>
            <pc:docMk/>
            <pc:sldMk cId="2976610372" sldId="310"/>
            <ac:spMk id="18" creationId="{00000000-0000-0000-0000-000000000000}"/>
          </ac:spMkLst>
        </pc:spChg>
      </pc:sldChg>
      <pc:sldChg chg="modSp modNotes">
        <pc:chgData name="amarjeet singh" userId="d84e554384c88249" providerId="LiveId" clId="{04B153E4-09B0-F44E-83E4-9EC185797D3A}" dt="2020-06-25T07:48:13.616" v="8"/>
        <pc:sldMkLst>
          <pc:docMk/>
          <pc:sldMk cId="490287577" sldId="311"/>
        </pc:sldMkLst>
        <pc:spChg chg="mod">
          <ac:chgData name="amarjeet singh" userId="d84e554384c88249" providerId="LiveId" clId="{04B153E4-09B0-F44E-83E4-9EC185797D3A}" dt="2020-06-25T07:48:13.616" v="8"/>
          <ac:spMkLst>
            <pc:docMk/>
            <pc:sldMk cId="490287577" sldId="311"/>
            <ac:spMk id="4" creationId="{00000000-0000-0000-0000-000000000000}"/>
          </ac:spMkLst>
        </pc:spChg>
        <pc:spChg chg="mod">
          <ac:chgData name="amarjeet singh" userId="d84e554384c88249" providerId="LiveId" clId="{04B153E4-09B0-F44E-83E4-9EC185797D3A}" dt="2020-06-25T07:47:12.089" v="3" actId="20577"/>
          <ac:spMkLst>
            <pc:docMk/>
            <pc:sldMk cId="490287577" sldId="311"/>
            <ac:spMk id="5" creationId="{00000000-0000-0000-0000-000000000000}"/>
          </ac:spMkLst>
        </pc:spChg>
        <pc:spChg chg="mod">
          <ac:chgData name="amarjeet singh" userId="d84e554384c88249" providerId="LiveId" clId="{04B153E4-09B0-F44E-83E4-9EC185797D3A}" dt="2020-06-25T07:48:13.616" v="8"/>
          <ac:spMkLst>
            <pc:docMk/>
            <pc:sldMk cId="490287577" sldId="311"/>
            <ac:spMk id="10" creationId="{00000000-0000-0000-0000-000000000000}"/>
          </ac:spMkLst>
        </pc:spChg>
        <pc:spChg chg="mod">
          <ac:chgData name="amarjeet singh" userId="d84e554384c88249" providerId="LiveId" clId="{04B153E4-09B0-F44E-83E4-9EC185797D3A}" dt="2020-06-25T07:48:13.616" v="8"/>
          <ac:spMkLst>
            <pc:docMk/>
            <pc:sldMk cId="490287577" sldId="311"/>
            <ac:spMk id="30" creationId="{00000000-0000-0000-0000-000000000000}"/>
          </ac:spMkLst>
        </pc:spChg>
      </pc:sldChg>
      <pc:sldChg chg="modSp">
        <pc:chgData name="amarjeet singh" userId="d84e554384c88249" providerId="LiveId" clId="{04B153E4-09B0-F44E-83E4-9EC185797D3A}" dt="2020-06-25T07:48:13.616" v="8"/>
        <pc:sldMkLst>
          <pc:docMk/>
          <pc:sldMk cId="3937927290" sldId="312"/>
        </pc:sldMkLst>
        <pc:spChg chg="mod">
          <ac:chgData name="amarjeet singh" userId="d84e554384c88249" providerId="LiveId" clId="{04B153E4-09B0-F44E-83E4-9EC185797D3A}" dt="2020-06-25T07:48:13.616" v="8"/>
          <ac:spMkLst>
            <pc:docMk/>
            <pc:sldMk cId="3937927290" sldId="312"/>
            <ac:spMk id="2" creationId="{00000000-0000-0000-0000-000000000000}"/>
          </ac:spMkLst>
        </pc:spChg>
      </pc:sldChg>
      <pc:sldChg chg="modSp">
        <pc:chgData name="amarjeet singh" userId="d84e554384c88249" providerId="LiveId" clId="{04B153E4-09B0-F44E-83E4-9EC185797D3A}" dt="2020-06-25T07:47:20.897" v="5" actId="20577"/>
        <pc:sldMkLst>
          <pc:docMk/>
          <pc:sldMk cId="3353067254" sldId="313"/>
        </pc:sldMkLst>
        <pc:spChg chg="mod">
          <ac:chgData name="amarjeet singh" userId="d84e554384c88249" providerId="LiveId" clId="{04B153E4-09B0-F44E-83E4-9EC185797D3A}" dt="2020-06-25T07:47:20.897" v="5" actId="20577"/>
          <ac:spMkLst>
            <pc:docMk/>
            <pc:sldMk cId="3353067254" sldId="313"/>
            <ac:spMk id="3" creationId="{00000000-0000-0000-0000-000000000000}"/>
          </ac:spMkLst>
        </pc:spChg>
      </pc:sldChg>
      <pc:sldChg chg="modSp">
        <pc:chgData name="amarjeet singh" userId="d84e554384c88249" providerId="LiveId" clId="{04B153E4-09B0-F44E-83E4-9EC185797D3A}" dt="2020-06-25T07:48:13.616" v="8"/>
        <pc:sldMkLst>
          <pc:docMk/>
          <pc:sldMk cId="1513625488" sldId="314"/>
        </pc:sldMkLst>
        <pc:spChg chg="mod">
          <ac:chgData name="amarjeet singh" userId="d84e554384c88249" providerId="LiveId" clId="{04B153E4-09B0-F44E-83E4-9EC185797D3A}" dt="2020-06-25T07:47:25.486" v="7" actId="20577"/>
          <ac:spMkLst>
            <pc:docMk/>
            <pc:sldMk cId="1513625488" sldId="314"/>
            <ac:spMk id="4" creationId="{00000000-0000-0000-0000-000000000000}"/>
          </ac:spMkLst>
        </pc:spChg>
        <pc:spChg chg="mod">
          <ac:chgData name="amarjeet singh" userId="d84e554384c88249" providerId="LiveId" clId="{04B153E4-09B0-F44E-83E4-9EC185797D3A}" dt="2020-06-25T07:48:13.616" v="8"/>
          <ac:spMkLst>
            <pc:docMk/>
            <pc:sldMk cId="1513625488" sldId="314"/>
            <ac:spMk id="450" creationId="{00000000-0000-0000-0000-000000000000}"/>
          </ac:spMkLst>
        </pc:spChg>
      </pc:sldChg>
      <pc:sldChg chg="modSp">
        <pc:chgData name="amarjeet singh" userId="d84e554384c88249" providerId="LiveId" clId="{04B153E4-09B0-F44E-83E4-9EC185797D3A}" dt="2020-06-25T07:48:13.616" v="8"/>
        <pc:sldMkLst>
          <pc:docMk/>
          <pc:sldMk cId="911784117" sldId="315"/>
        </pc:sldMkLst>
        <pc:spChg chg="mod">
          <ac:chgData name="amarjeet singh" userId="d84e554384c88249" providerId="LiveId" clId="{04B153E4-09B0-F44E-83E4-9EC185797D3A}" dt="2020-06-25T07:48:13.616" v="8"/>
          <ac:spMkLst>
            <pc:docMk/>
            <pc:sldMk cId="911784117" sldId="315"/>
            <ac:spMk id="224" creationId="{00000000-0000-0000-0000-000000000000}"/>
          </ac:spMkLst>
        </pc:spChg>
      </pc:sldChg>
      <pc:sldChg chg="modSp">
        <pc:chgData name="amarjeet singh" userId="d84e554384c88249" providerId="LiveId" clId="{04B153E4-09B0-F44E-83E4-9EC185797D3A}" dt="2020-06-25T07:48:13.616" v="8"/>
        <pc:sldMkLst>
          <pc:docMk/>
          <pc:sldMk cId="696422573" sldId="316"/>
        </pc:sldMkLst>
        <pc:spChg chg="mod">
          <ac:chgData name="amarjeet singh" userId="d84e554384c88249" providerId="LiveId" clId="{04B153E4-09B0-F44E-83E4-9EC185797D3A}" dt="2020-06-25T07:48:13.616" v="8"/>
          <ac:spMkLst>
            <pc:docMk/>
            <pc:sldMk cId="696422573" sldId="316"/>
            <ac:spMk id="3" creationId="{00000000-0000-0000-0000-000000000000}"/>
          </ac:spMkLst>
        </pc:spChg>
      </pc:sldChg>
      <pc:sldChg chg="modSp">
        <pc:chgData name="amarjeet singh" userId="d84e554384c88249" providerId="LiveId" clId="{04B153E4-09B0-F44E-83E4-9EC185797D3A}" dt="2020-06-25T07:48:13.616" v="8"/>
        <pc:sldMkLst>
          <pc:docMk/>
          <pc:sldMk cId="3273132217" sldId="317"/>
        </pc:sldMkLst>
        <pc:spChg chg="mod">
          <ac:chgData name="amarjeet singh" userId="d84e554384c88249" providerId="LiveId" clId="{04B153E4-09B0-F44E-83E4-9EC185797D3A}" dt="2020-06-25T07:48:13.616" v="8"/>
          <ac:spMkLst>
            <pc:docMk/>
            <pc:sldMk cId="3273132217" sldId="317"/>
            <ac:spMk id="2" creationId="{00000000-0000-0000-0000-000000000000}"/>
          </ac:spMkLst>
        </pc:spChg>
      </pc:sldChg>
      <pc:sldChg chg="modSp">
        <pc:chgData name="amarjeet singh" userId="d84e554384c88249" providerId="LiveId" clId="{04B153E4-09B0-F44E-83E4-9EC185797D3A}" dt="2020-06-25T07:48:13.616" v="8"/>
        <pc:sldMkLst>
          <pc:docMk/>
          <pc:sldMk cId="3672782874" sldId="318"/>
        </pc:sldMkLst>
        <pc:spChg chg="mod">
          <ac:chgData name="amarjeet singh" userId="d84e554384c88249" providerId="LiveId" clId="{04B153E4-09B0-F44E-83E4-9EC185797D3A}" dt="2020-06-25T07:48:13.616" v="8"/>
          <ac:spMkLst>
            <pc:docMk/>
            <pc:sldMk cId="3672782874" sldId="318"/>
            <ac:spMk id="3" creationId="{00000000-0000-0000-0000-000000000000}"/>
          </ac:spMkLst>
        </pc:spChg>
      </pc:sldChg>
      <pc:sldChg chg="modSp">
        <pc:chgData name="amarjeet singh" userId="d84e554384c88249" providerId="LiveId" clId="{04B153E4-09B0-F44E-83E4-9EC185797D3A}" dt="2020-06-25T07:48:13.616" v="8"/>
        <pc:sldMkLst>
          <pc:docMk/>
          <pc:sldMk cId="2863034971" sldId="319"/>
        </pc:sldMkLst>
        <pc:spChg chg="mod">
          <ac:chgData name="amarjeet singh" userId="d84e554384c88249" providerId="LiveId" clId="{04B153E4-09B0-F44E-83E4-9EC185797D3A}" dt="2020-06-25T07:48:13.616" v="8"/>
          <ac:spMkLst>
            <pc:docMk/>
            <pc:sldMk cId="2863034971" sldId="319"/>
            <ac:spMk id="2" creationId="{00000000-0000-0000-0000-000000000000}"/>
          </ac:spMkLst>
        </pc:spChg>
        <pc:spChg chg="mod">
          <ac:chgData name="amarjeet singh" userId="d84e554384c88249" providerId="LiveId" clId="{04B153E4-09B0-F44E-83E4-9EC185797D3A}" dt="2020-06-25T07:48:13.616" v="8"/>
          <ac:spMkLst>
            <pc:docMk/>
            <pc:sldMk cId="2863034971" sldId="319"/>
            <ac:spMk id="58" creationId="{00000000-0000-0000-0000-000000000000}"/>
          </ac:spMkLst>
        </pc:spChg>
      </pc:sldChg>
      <pc:sldChg chg="modSp">
        <pc:chgData name="amarjeet singh" userId="d84e554384c88249" providerId="LiveId" clId="{04B153E4-09B0-F44E-83E4-9EC185797D3A}" dt="2020-06-25T07:48:13.616" v="8"/>
        <pc:sldMkLst>
          <pc:docMk/>
          <pc:sldMk cId="2499783876" sldId="320"/>
        </pc:sldMkLst>
        <pc:spChg chg="mod">
          <ac:chgData name="amarjeet singh" userId="d84e554384c88249" providerId="LiveId" clId="{04B153E4-09B0-F44E-83E4-9EC185797D3A}" dt="2020-06-25T07:48:13.616" v="8"/>
          <ac:spMkLst>
            <pc:docMk/>
            <pc:sldMk cId="2499783876" sldId="320"/>
            <ac:spMk id="2" creationId="{00000000-0000-0000-0000-000000000000}"/>
          </ac:spMkLst>
        </pc:spChg>
      </pc:sldChg>
      <pc:sldChg chg="modSp">
        <pc:chgData name="amarjeet singh" userId="d84e554384c88249" providerId="LiveId" clId="{04B153E4-09B0-F44E-83E4-9EC185797D3A}" dt="2020-06-25T07:48:13.616" v="8"/>
        <pc:sldMkLst>
          <pc:docMk/>
          <pc:sldMk cId="785828277" sldId="321"/>
        </pc:sldMkLst>
        <pc:spChg chg="mod">
          <ac:chgData name="amarjeet singh" userId="d84e554384c88249" providerId="LiveId" clId="{04B153E4-09B0-F44E-83E4-9EC185797D3A}" dt="2020-06-25T07:48:13.616" v="8"/>
          <ac:spMkLst>
            <pc:docMk/>
            <pc:sldMk cId="785828277" sldId="321"/>
            <ac:spMk id="3" creationId="{00000000-0000-0000-0000-000000000000}"/>
          </ac:spMkLst>
        </pc:spChg>
        <pc:spChg chg="mod">
          <ac:chgData name="amarjeet singh" userId="d84e554384c88249" providerId="LiveId" clId="{04B153E4-09B0-F44E-83E4-9EC185797D3A}" dt="2020-06-25T07:48:13.616" v="8"/>
          <ac:spMkLst>
            <pc:docMk/>
            <pc:sldMk cId="785828277" sldId="321"/>
            <ac:spMk id="79" creationId="{00000000-0000-0000-0000-000000000000}"/>
          </ac:spMkLst>
        </pc:spChg>
        <pc:spChg chg="mod">
          <ac:chgData name="amarjeet singh" userId="d84e554384c88249" providerId="LiveId" clId="{04B153E4-09B0-F44E-83E4-9EC185797D3A}" dt="2020-06-25T07:48:13.616" v="8"/>
          <ac:spMkLst>
            <pc:docMk/>
            <pc:sldMk cId="785828277" sldId="321"/>
            <ac:spMk id="80" creationId="{00000000-0000-0000-0000-000000000000}"/>
          </ac:spMkLst>
        </pc:spChg>
        <pc:spChg chg="mod">
          <ac:chgData name="amarjeet singh" userId="d84e554384c88249" providerId="LiveId" clId="{04B153E4-09B0-F44E-83E4-9EC185797D3A}" dt="2020-06-25T07:48:13.616" v="8"/>
          <ac:spMkLst>
            <pc:docMk/>
            <pc:sldMk cId="785828277" sldId="321"/>
            <ac:spMk id="95" creationId="{00000000-0000-0000-0000-000000000000}"/>
          </ac:spMkLst>
        </pc:spChg>
        <pc:spChg chg="mod">
          <ac:chgData name="amarjeet singh" userId="d84e554384c88249" providerId="LiveId" clId="{04B153E4-09B0-F44E-83E4-9EC185797D3A}" dt="2020-06-25T07:48:13.616" v="8"/>
          <ac:spMkLst>
            <pc:docMk/>
            <pc:sldMk cId="785828277" sldId="321"/>
            <ac:spMk id="96" creationId="{00000000-0000-0000-0000-000000000000}"/>
          </ac:spMkLst>
        </pc:spChg>
        <pc:grpChg chg="mod">
          <ac:chgData name="amarjeet singh" userId="d84e554384c88249" providerId="LiveId" clId="{04B153E4-09B0-F44E-83E4-9EC185797D3A}" dt="2020-06-25T07:48:13.616" v="8"/>
          <ac:grpSpMkLst>
            <pc:docMk/>
            <pc:sldMk cId="785828277" sldId="321"/>
            <ac:grpSpMk id="77" creationId="{00000000-0000-0000-0000-000000000000}"/>
          </ac:grpSpMkLst>
        </pc:grpChg>
        <pc:grpChg chg="mod">
          <ac:chgData name="amarjeet singh" userId="d84e554384c88249" providerId="LiveId" clId="{04B153E4-09B0-F44E-83E4-9EC185797D3A}" dt="2020-06-25T07:48:13.616" v="8"/>
          <ac:grpSpMkLst>
            <pc:docMk/>
            <pc:sldMk cId="785828277" sldId="321"/>
            <ac:grpSpMk id="93" creationId="{00000000-0000-0000-0000-000000000000}"/>
          </ac:grpSpMkLst>
        </pc:grpChg>
      </pc:sldChg>
      <pc:sldChg chg="modSp">
        <pc:chgData name="amarjeet singh" userId="d84e554384c88249" providerId="LiveId" clId="{04B153E4-09B0-F44E-83E4-9EC185797D3A}" dt="2020-06-25T07:48:13.616" v="8"/>
        <pc:sldMkLst>
          <pc:docMk/>
          <pc:sldMk cId="2374205456" sldId="322"/>
        </pc:sldMkLst>
        <pc:spChg chg="mod">
          <ac:chgData name="amarjeet singh" userId="d84e554384c88249" providerId="LiveId" clId="{04B153E4-09B0-F44E-83E4-9EC185797D3A}" dt="2020-06-25T07:48:13.616" v="8"/>
          <ac:spMkLst>
            <pc:docMk/>
            <pc:sldMk cId="2374205456" sldId="322"/>
            <ac:spMk id="2" creationId="{00000000-0000-0000-0000-000000000000}"/>
          </ac:spMkLst>
        </pc:spChg>
      </pc:sldChg>
      <pc:sldChg chg="modSp">
        <pc:chgData name="amarjeet singh" userId="d84e554384c88249" providerId="LiveId" clId="{04B153E4-09B0-F44E-83E4-9EC185797D3A}" dt="2020-06-25T07:48:13.616" v="8"/>
        <pc:sldMkLst>
          <pc:docMk/>
          <pc:sldMk cId="445967910" sldId="323"/>
        </pc:sldMkLst>
        <pc:spChg chg="mod">
          <ac:chgData name="amarjeet singh" userId="d84e554384c88249" providerId="LiveId" clId="{04B153E4-09B0-F44E-83E4-9EC185797D3A}" dt="2020-06-25T07:48:13.616" v="8"/>
          <ac:spMkLst>
            <pc:docMk/>
            <pc:sldMk cId="445967910" sldId="323"/>
            <ac:spMk id="2" creationId="{00000000-0000-0000-0000-000000000000}"/>
          </ac:spMkLst>
        </pc:spChg>
      </pc:sldChg>
      <pc:sldChg chg="modSp">
        <pc:chgData name="amarjeet singh" userId="d84e554384c88249" providerId="LiveId" clId="{04B153E4-09B0-F44E-83E4-9EC185797D3A}" dt="2020-06-25T07:48:13.616" v="8"/>
        <pc:sldMkLst>
          <pc:docMk/>
          <pc:sldMk cId="2132391769" sldId="324"/>
        </pc:sldMkLst>
        <pc:spChg chg="mod">
          <ac:chgData name="amarjeet singh" userId="d84e554384c88249" providerId="LiveId" clId="{04B153E4-09B0-F44E-83E4-9EC185797D3A}" dt="2020-06-25T07:48:13.616" v="8"/>
          <ac:spMkLst>
            <pc:docMk/>
            <pc:sldMk cId="2132391769" sldId="324"/>
            <ac:spMk id="8" creationId="{00000000-0000-0000-0000-000000000000}"/>
          </ac:spMkLst>
        </pc:spChg>
        <pc:spChg chg="mod">
          <ac:chgData name="amarjeet singh" userId="d84e554384c88249" providerId="LiveId" clId="{04B153E4-09B0-F44E-83E4-9EC185797D3A}" dt="2020-06-25T07:48:13.616" v="8"/>
          <ac:spMkLst>
            <pc:docMk/>
            <pc:sldMk cId="2132391769" sldId="324"/>
            <ac:spMk id="9" creationId="{00000000-0000-0000-0000-000000000000}"/>
          </ac:spMkLst>
        </pc:spChg>
      </pc:sldChg>
    </pc:docChg>
  </pc:docChgLst>
  <pc:docChgLst>
    <pc:chgData name="amarjeet singh" userId="d84e554384c88249" providerId="LiveId" clId="{597A765A-F0A5-6749-95DF-ED3B945B8CD7}"/>
    <pc:docChg chg="modSld">
      <pc:chgData name="amarjeet singh" userId="d84e554384c88249" providerId="LiveId" clId="{597A765A-F0A5-6749-95DF-ED3B945B8CD7}" dt="2022-12-12T04:12:48.948" v="6"/>
      <pc:docMkLst>
        <pc:docMk/>
      </pc:docMkLst>
      <pc:sldChg chg="modSp mod">
        <pc:chgData name="amarjeet singh" userId="d84e554384c88249" providerId="LiveId" clId="{597A765A-F0A5-6749-95DF-ED3B945B8CD7}" dt="2022-12-12T04:12:10.290" v="2" actId="20577"/>
        <pc:sldMkLst>
          <pc:docMk/>
          <pc:sldMk cId="915323079" sldId="292"/>
        </pc:sldMkLst>
        <pc:spChg chg="mod">
          <ac:chgData name="amarjeet singh" userId="d84e554384c88249" providerId="LiveId" clId="{597A765A-F0A5-6749-95DF-ED3B945B8CD7}" dt="2022-12-12T04:12:10.290" v="2" actId="20577"/>
          <ac:spMkLst>
            <pc:docMk/>
            <pc:sldMk cId="915323079" sldId="292"/>
            <ac:spMk id="2" creationId="{00000000-0000-0000-0000-000000000000}"/>
          </ac:spMkLst>
        </pc:spChg>
      </pc:sldChg>
      <pc:sldChg chg="modSp">
        <pc:chgData name="amarjeet singh" userId="d84e554384c88249" providerId="LiveId" clId="{597A765A-F0A5-6749-95DF-ED3B945B8CD7}" dt="2022-12-12T04:12:48.948" v="6"/>
        <pc:sldMkLst>
          <pc:docMk/>
          <pc:sldMk cId="4257339732" sldId="301"/>
        </pc:sldMkLst>
        <pc:spChg chg="mod">
          <ac:chgData name="amarjeet singh" userId="d84e554384c88249" providerId="LiveId" clId="{597A765A-F0A5-6749-95DF-ED3B945B8CD7}" dt="2022-12-12T04:12:48.948" v="6"/>
          <ac:spMkLst>
            <pc:docMk/>
            <pc:sldMk cId="4257339732" sldId="301"/>
            <ac:spMk id="5" creationId="{00000000-0000-0000-0000-000000000000}"/>
          </ac:spMkLst>
        </pc:spChg>
        <pc:spChg chg="mod">
          <ac:chgData name="amarjeet singh" userId="d84e554384c88249" providerId="LiveId" clId="{597A765A-F0A5-6749-95DF-ED3B945B8CD7}" dt="2022-12-12T04:12:48.948" v="6"/>
          <ac:spMkLst>
            <pc:docMk/>
            <pc:sldMk cId="4257339732" sldId="301"/>
            <ac:spMk id="6" creationId="{00000000-0000-0000-0000-000000000000}"/>
          </ac:spMkLst>
        </pc:spChg>
      </pc:sldChg>
      <pc:sldChg chg="modSp">
        <pc:chgData name="amarjeet singh" userId="d84e554384c88249" providerId="LiveId" clId="{597A765A-F0A5-6749-95DF-ED3B945B8CD7}" dt="2022-12-12T04:12:48.948" v="6"/>
        <pc:sldMkLst>
          <pc:docMk/>
          <pc:sldMk cId="2163131401" sldId="307"/>
        </pc:sldMkLst>
        <pc:spChg chg="mod">
          <ac:chgData name="amarjeet singh" userId="d84e554384c88249" providerId="LiveId" clId="{597A765A-F0A5-6749-95DF-ED3B945B8CD7}" dt="2022-12-12T04:12:48.948" v="6"/>
          <ac:spMkLst>
            <pc:docMk/>
            <pc:sldMk cId="2163131401" sldId="307"/>
            <ac:spMk id="14" creationId="{00000000-0000-0000-0000-000000000000}"/>
          </ac:spMkLst>
        </pc:spChg>
      </pc:sldChg>
      <pc:sldChg chg="modSp">
        <pc:chgData name="amarjeet singh" userId="d84e554384c88249" providerId="LiveId" clId="{597A765A-F0A5-6749-95DF-ED3B945B8CD7}" dt="2022-12-12T04:12:48.948" v="6"/>
        <pc:sldMkLst>
          <pc:docMk/>
          <pc:sldMk cId="2090990272" sldId="309"/>
        </pc:sldMkLst>
        <pc:spChg chg="mod">
          <ac:chgData name="amarjeet singh" userId="d84e554384c88249" providerId="LiveId" clId="{597A765A-F0A5-6749-95DF-ED3B945B8CD7}" dt="2022-12-12T04:12:48.948" v="6"/>
          <ac:spMkLst>
            <pc:docMk/>
            <pc:sldMk cId="2090990272" sldId="309"/>
            <ac:spMk id="22" creationId="{00000000-0000-0000-0000-000000000000}"/>
          </ac:spMkLst>
        </pc:spChg>
      </pc:sldChg>
      <pc:sldChg chg="modSp modNotes">
        <pc:chgData name="amarjeet singh" userId="d84e554384c88249" providerId="LiveId" clId="{597A765A-F0A5-6749-95DF-ED3B945B8CD7}" dt="2022-12-12T04:12:48.948" v="6"/>
        <pc:sldMkLst>
          <pc:docMk/>
          <pc:sldMk cId="2976610372" sldId="310"/>
        </pc:sldMkLst>
        <pc:spChg chg="mod">
          <ac:chgData name="amarjeet singh" userId="d84e554384c88249" providerId="LiveId" clId="{597A765A-F0A5-6749-95DF-ED3B945B8CD7}" dt="2022-12-12T04:12:48.948" v="6"/>
          <ac:spMkLst>
            <pc:docMk/>
            <pc:sldMk cId="2976610372" sldId="310"/>
            <ac:spMk id="3" creationId="{00000000-0000-0000-0000-000000000000}"/>
          </ac:spMkLst>
        </pc:spChg>
        <pc:spChg chg="mod">
          <ac:chgData name="amarjeet singh" userId="d84e554384c88249" providerId="LiveId" clId="{597A765A-F0A5-6749-95DF-ED3B945B8CD7}" dt="2022-12-12T04:12:48.948" v="6"/>
          <ac:spMkLst>
            <pc:docMk/>
            <pc:sldMk cId="2976610372" sldId="310"/>
            <ac:spMk id="18" creationId="{00000000-0000-0000-0000-000000000000}"/>
          </ac:spMkLst>
        </pc:spChg>
      </pc:sldChg>
      <pc:sldChg chg="modSp mod modNotes">
        <pc:chgData name="amarjeet singh" userId="d84e554384c88249" providerId="LiveId" clId="{597A765A-F0A5-6749-95DF-ED3B945B8CD7}" dt="2022-12-12T04:12:48.948" v="6"/>
        <pc:sldMkLst>
          <pc:docMk/>
          <pc:sldMk cId="490287577" sldId="311"/>
        </pc:sldMkLst>
        <pc:spChg chg="mod">
          <ac:chgData name="amarjeet singh" userId="d84e554384c88249" providerId="LiveId" clId="{597A765A-F0A5-6749-95DF-ED3B945B8CD7}" dt="2022-12-12T04:12:48.948" v="6"/>
          <ac:spMkLst>
            <pc:docMk/>
            <pc:sldMk cId="490287577" sldId="311"/>
            <ac:spMk id="4" creationId="{00000000-0000-0000-0000-000000000000}"/>
          </ac:spMkLst>
        </pc:spChg>
        <pc:spChg chg="mod">
          <ac:chgData name="amarjeet singh" userId="d84e554384c88249" providerId="LiveId" clId="{597A765A-F0A5-6749-95DF-ED3B945B8CD7}" dt="2022-12-12T04:12:22.082" v="5" actId="20577"/>
          <ac:spMkLst>
            <pc:docMk/>
            <pc:sldMk cId="490287577" sldId="311"/>
            <ac:spMk id="5" creationId="{00000000-0000-0000-0000-000000000000}"/>
          </ac:spMkLst>
        </pc:spChg>
        <pc:spChg chg="mod">
          <ac:chgData name="amarjeet singh" userId="d84e554384c88249" providerId="LiveId" clId="{597A765A-F0A5-6749-95DF-ED3B945B8CD7}" dt="2022-12-12T04:12:48.948" v="6"/>
          <ac:spMkLst>
            <pc:docMk/>
            <pc:sldMk cId="490287577" sldId="311"/>
            <ac:spMk id="10" creationId="{00000000-0000-0000-0000-000000000000}"/>
          </ac:spMkLst>
        </pc:spChg>
        <pc:spChg chg="mod">
          <ac:chgData name="amarjeet singh" userId="d84e554384c88249" providerId="LiveId" clId="{597A765A-F0A5-6749-95DF-ED3B945B8CD7}" dt="2022-12-12T04:12:48.948" v="6"/>
          <ac:spMkLst>
            <pc:docMk/>
            <pc:sldMk cId="490287577" sldId="311"/>
            <ac:spMk id="30" creationId="{00000000-0000-0000-0000-000000000000}"/>
          </ac:spMkLst>
        </pc:spChg>
      </pc:sldChg>
      <pc:sldChg chg="modSp">
        <pc:chgData name="amarjeet singh" userId="d84e554384c88249" providerId="LiveId" clId="{597A765A-F0A5-6749-95DF-ED3B945B8CD7}" dt="2022-12-12T04:12:48.948" v="6"/>
        <pc:sldMkLst>
          <pc:docMk/>
          <pc:sldMk cId="3937927290" sldId="312"/>
        </pc:sldMkLst>
        <pc:spChg chg="mod">
          <ac:chgData name="amarjeet singh" userId="d84e554384c88249" providerId="LiveId" clId="{597A765A-F0A5-6749-95DF-ED3B945B8CD7}" dt="2022-12-12T04:12:48.948" v="6"/>
          <ac:spMkLst>
            <pc:docMk/>
            <pc:sldMk cId="3937927290" sldId="312"/>
            <ac:spMk id="2" creationId="{00000000-0000-0000-0000-000000000000}"/>
          </ac:spMkLst>
        </pc:spChg>
      </pc:sldChg>
      <pc:sldChg chg="modSp">
        <pc:chgData name="amarjeet singh" userId="d84e554384c88249" providerId="LiveId" clId="{597A765A-F0A5-6749-95DF-ED3B945B8CD7}" dt="2022-12-12T04:12:48.948" v="6"/>
        <pc:sldMkLst>
          <pc:docMk/>
          <pc:sldMk cId="3353067254" sldId="313"/>
        </pc:sldMkLst>
        <pc:spChg chg="mod">
          <ac:chgData name="amarjeet singh" userId="d84e554384c88249" providerId="LiveId" clId="{597A765A-F0A5-6749-95DF-ED3B945B8CD7}" dt="2022-12-12T04:12:48.948" v="6"/>
          <ac:spMkLst>
            <pc:docMk/>
            <pc:sldMk cId="3353067254" sldId="313"/>
            <ac:spMk id="3" creationId="{00000000-0000-0000-0000-000000000000}"/>
          </ac:spMkLst>
        </pc:spChg>
      </pc:sldChg>
      <pc:sldChg chg="modSp">
        <pc:chgData name="amarjeet singh" userId="d84e554384c88249" providerId="LiveId" clId="{597A765A-F0A5-6749-95DF-ED3B945B8CD7}" dt="2022-12-12T04:12:48.948" v="6"/>
        <pc:sldMkLst>
          <pc:docMk/>
          <pc:sldMk cId="1513625488" sldId="314"/>
        </pc:sldMkLst>
        <pc:spChg chg="mod">
          <ac:chgData name="amarjeet singh" userId="d84e554384c88249" providerId="LiveId" clId="{597A765A-F0A5-6749-95DF-ED3B945B8CD7}" dt="2022-12-12T04:12:48.948" v="6"/>
          <ac:spMkLst>
            <pc:docMk/>
            <pc:sldMk cId="1513625488" sldId="314"/>
            <ac:spMk id="4" creationId="{00000000-0000-0000-0000-000000000000}"/>
          </ac:spMkLst>
        </pc:spChg>
        <pc:spChg chg="mod">
          <ac:chgData name="amarjeet singh" userId="d84e554384c88249" providerId="LiveId" clId="{597A765A-F0A5-6749-95DF-ED3B945B8CD7}" dt="2022-12-12T04:12:48.948" v="6"/>
          <ac:spMkLst>
            <pc:docMk/>
            <pc:sldMk cId="1513625488" sldId="314"/>
            <ac:spMk id="450" creationId="{00000000-0000-0000-0000-000000000000}"/>
          </ac:spMkLst>
        </pc:spChg>
      </pc:sldChg>
      <pc:sldChg chg="modSp">
        <pc:chgData name="amarjeet singh" userId="d84e554384c88249" providerId="LiveId" clId="{597A765A-F0A5-6749-95DF-ED3B945B8CD7}" dt="2022-12-12T04:12:48.948" v="6"/>
        <pc:sldMkLst>
          <pc:docMk/>
          <pc:sldMk cId="911784117" sldId="315"/>
        </pc:sldMkLst>
        <pc:spChg chg="mod">
          <ac:chgData name="amarjeet singh" userId="d84e554384c88249" providerId="LiveId" clId="{597A765A-F0A5-6749-95DF-ED3B945B8CD7}" dt="2022-12-12T04:12:48.948" v="6"/>
          <ac:spMkLst>
            <pc:docMk/>
            <pc:sldMk cId="911784117" sldId="315"/>
            <ac:spMk id="224" creationId="{00000000-0000-0000-0000-000000000000}"/>
          </ac:spMkLst>
        </pc:spChg>
      </pc:sldChg>
      <pc:sldChg chg="modSp">
        <pc:chgData name="amarjeet singh" userId="d84e554384c88249" providerId="LiveId" clId="{597A765A-F0A5-6749-95DF-ED3B945B8CD7}" dt="2022-12-12T04:12:48.948" v="6"/>
        <pc:sldMkLst>
          <pc:docMk/>
          <pc:sldMk cId="696422573" sldId="316"/>
        </pc:sldMkLst>
        <pc:spChg chg="mod">
          <ac:chgData name="amarjeet singh" userId="d84e554384c88249" providerId="LiveId" clId="{597A765A-F0A5-6749-95DF-ED3B945B8CD7}" dt="2022-12-12T04:12:48.948" v="6"/>
          <ac:spMkLst>
            <pc:docMk/>
            <pc:sldMk cId="696422573" sldId="316"/>
            <ac:spMk id="3" creationId="{00000000-0000-0000-0000-000000000000}"/>
          </ac:spMkLst>
        </pc:spChg>
      </pc:sldChg>
      <pc:sldChg chg="modSp">
        <pc:chgData name="amarjeet singh" userId="d84e554384c88249" providerId="LiveId" clId="{597A765A-F0A5-6749-95DF-ED3B945B8CD7}" dt="2022-12-12T04:12:48.948" v="6"/>
        <pc:sldMkLst>
          <pc:docMk/>
          <pc:sldMk cId="3273132217" sldId="317"/>
        </pc:sldMkLst>
        <pc:spChg chg="mod">
          <ac:chgData name="amarjeet singh" userId="d84e554384c88249" providerId="LiveId" clId="{597A765A-F0A5-6749-95DF-ED3B945B8CD7}" dt="2022-12-12T04:12:48.948" v="6"/>
          <ac:spMkLst>
            <pc:docMk/>
            <pc:sldMk cId="3273132217" sldId="317"/>
            <ac:spMk id="2" creationId="{00000000-0000-0000-0000-000000000000}"/>
          </ac:spMkLst>
        </pc:spChg>
      </pc:sldChg>
      <pc:sldChg chg="modSp">
        <pc:chgData name="amarjeet singh" userId="d84e554384c88249" providerId="LiveId" clId="{597A765A-F0A5-6749-95DF-ED3B945B8CD7}" dt="2022-12-12T04:12:48.948" v="6"/>
        <pc:sldMkLst>
          <pc:docMk/>
          <pc:sldMk cId="3672782874" sldId="318"/>
        </pc:sldMkLst>
        <pc:spChg chg="mod">
          <ac:chgData name="amarjeet singh" userId="d84e554384c88249" providerId="LiveId" clId="{597A765A-F0A5-6749-95DF-ED3B945B8CD7}" dt="2022-12-12T04:12:48.948" v="6"/>
          <ac:spMkLst>
            <pc:docMk/>
            <pc:sldMk cId="3672782874" sldId="318"/>
            <ac:spMk id="3" creationId="{00000000-0000-0000-0000-000000000000}"/>
          </ac:spMkLst>
        </pc:spChg>
      </pc:sldChg>
      <pc:sldChg chg="modSp">
        <pc:chgData name="amarjeet singh" userId="d84e554384c88249" providerId="LiveId" clId="{597A765A-F0A5-6749-95DF-ED3B945B8CD7}" dt="2022-12-12T04:12:48.948" v="6"/>
        <pc:sldMkLst>
          <pc:docMk/>
          <pc:sldMk cId="2863034971" sldId="319"/>
        </pc:sldMkLst>
        <pc:spChg chg="mod">
          <ac:chgData name="amarjeet singh" userId="d84e554384c88249" providerId="LiveId" clId="{597A765A-F0A5-6749-95DF-ED3B945B8CD7}" dt="2022-12-12T04:12:48.948" v="6"/>
          <ac:spMkLst>
            <pc:docMk/>
            <pc:sldMk cId="2863034971" sldId="319"/>
            <ac:spMk id="2" creationId="{00000000-0000-0000-0000-000000000000}"/>
          </ac:spMkLst>
        </pc:spChg>
        <pc:spChg chg="mod">
          <ac:chgData name="amarjeet singh" userId="d84e554384c88249" providerId="LiveId" clId="{597A765A-F0A5-6749-95DF-ED3B945B8CD7}" dt="2022-12-12T04:12:48.948" v="6"/>
          <ac:spMkLst>
            <pc:docMk/>
            <pc:sldMk cId="2863034971" sldId="319"/>
            <ac:spMk id="58" creationId="{00000000-0000-0000-0000-000000000000}"/>
          </ac:spMkLst>
        </pc:spChg>
      </pc:sldChg>
      <pc:sldChg chg="modSp">
        <pc:chgData name="amarjeet singh" userId="d84e554384c88249" providerId="LiveId" clId="{597A765A-F0A5-6749-95DF-ED3B945B8CD7}" dt="2022-12-12T04:12:48.948" v="6"/>
        <pc:sldMkLst>
          <pc:docMk/>
          <pc:sldMk cId="2499783876" sldId="320"/>
        </pc:sldMkLst>
        <pc:spChg chg="mod">
          <ac:chgData name="amarjeet singh" userId="d84e554384c88249" providerId="LiveId" clId="{597A765A-F0A5-6749-95DF-ED3B945B8CD7}" dt="2022-12-12T04:12:48.948" v="6"/>
          <ac:spMkLst>
            <pc:docMk/>
            <pc:sldMk cId="2499783876" sldId="320"/>
            <ac:spMk id="2" creationId="{00000000-0000-0000-0000-000000000000}"/>
          </ac:spMkLst>
        </pc:spChg>
      </pc:sldChg>
      <pc:sldChg chg="modSp">
        <pc:chgData name="amarjeet singh" userId="d84e554384c88249" providerId="LiveId" clId="{597A765A-F0A5-6749-95DF-ED3B945B8CD7}" dt="2022-12-12T04:12:48.948" v="6"/>
        <pc:sldMkLst>
          <pc:docMk/>
          <pc:sldMk cId="785828277" sldId="321"/>
        </pc:sldMkLst>
        <pc:spChg chg="mod">
          <ac:chgData name="amarjeet singh" userId="d84e554384c88249" providerId="LiveId" clId="{597A765A-F0A5-6749-95DF-ED3B945B8CD7}" dt="2022-12-12T04:12:48.948" v="6"/>
          <ac:spMkLst>
            <pc:docMk/>
            <pc:sldMk cId="785828277" sldId="321"/>
            <ac:spMk id="3" creationId="{00000000-0000-0000-0000-000000000000}"/>
          </ac:spMkLst>
        </pc:spChg>
        <pc:spChg chg="mod">
          <ac:chgData name="amarjeet singh" userId="d84e554384c88249" providerId="LiveId" clId="{597A765A-F0A5-6749-95DF-ED3B945B8CD7}" dt="2022-12-12T04:12:48.948" v="6"/>
          <ac:spMkLst>
            <pc:docMk/>
            <pc:sldMk cId="785828277" sldId="321"/>
            <ac:spMk id="79" creationId="{00000000-0000-0000-0000-000000000000}"/>
          </ac:spMkLst>
        </pc:spChg>
        <pc:spChg chg="mod">
          <ac:chgData name="amarjeet singh" userId="d84e554384c88249" providerId="LiveId" clId="{597A765A-F0A5-6749-95DF-ED3B945B8CD7}" dt="2022-12-12T04:12:48.948" v="6"/>
          <ac:spMkLst>
            <pc:docMk/>
            <pc:sldMk cId="785828277" sldId="321"/>
            <ac:spMk id="80" creationId="{00000000-0000-0000-0000-000000000000}"/>
          </ac:spMkLst>
        </pc:spChg>
        <pc:spChg chg="mod">
          <ac:chgData name="amarjeet singh" userId="d84e554384c88249" providerId="LiveId" clId="{597A765A-F0A5-6749-95DF-ED3B945B8CD7}" dt="2022-12-12T04:12:48.948" v="6"/>
          <ac:spMkLst>
            <pc:docMk/>
            <pc:sldMk cId="785828277" sldId="321"/>
            <ac:spMk id="87" creationId="{00000000-0000-0000-0000-000000000000}"/>
          </ac:spMkLst>
        </pc:spChg>
        <pc:spChg chg="mod">
          <ac:chgData name="amarjeet singh" userId="d84e554384c88249" providerId="LiveId" clId="{597A765A-F0A5-6749-95DF-ED3B945B8CD7}" dt="2022-12-12T04:12:48.948" v="6"/>
          <ac:spMkLst>
            <pc:docMk/>
            <pc:sldMk cId="785828277" sldId="321"/>
            <ac:spMk id="88" creationId="{00000000-0000-0000-0000-000000000000}"/>
          </ac:spMkLst>
        </pc:spChg>
        <pc:spChg chg="mod">
          <ac:chgData name="amarjeet singh" userId="d84e554384c88249" providerId="LiveId" clId="{597A765A-F0A5-6749-95DF-ED3B945B8CD7}" dt="2022-12-12T04:12:48.948" v="6"/>
          <ac:spMkLst>
            <pc:docMk/>
            <pc:sldMk cId="785828277" sldId="321"/>
            <ac:spMk id="95" creationId="{00000000-0000-0000-0000-000000000000}"/>
          </ac:spMkLst>
        </pc:spChg>
        <pc:spChg chg="mod">
          <ac:chgData name="amarjeet singh" userId="d84e554384c88249" providerId="LiveId" clId="{597A765A-F0A5-6749-95DF-ED3B945B8CD7}" dt="2022-12-12T04:12:48.948" v="6"/>
          <ac:spMkLst>
            <pc:docMk/>
            <pc:sldMk cId="785828277" sldId="321"/>
            <ac:spMk id="96" creationId="{00000000-0000-0000-0000-000000000000}"/>
          </ac:spMkLst>
        </pc:spChg>
        <pc:grpChg chg="mod">
          <ac:chgData name="amarjeet singh" userId="d84e554384c88249" providerId="LiveId" clId="{597A765A-F0A5-6749-95DF-ED3B945B8CD7}" dt="2022-12-12T04:12:48.948" v="6"/>
          <ac:grpSpMkLst>
            <pc:docMk/>
            <pc:sldMk cId="785828277" sldId="321"/>
            <ac:grpSpMk id="77" creationId="{00000000-0000-0000-0000-000000000000}"/>
          </ac:grpSpMkLst>
        </pc:grpChg>
        <pc:grpChg chg="mod">
          <ac:chgData name="amarjeet singh" userId="d84e554384c88249" providerId="LiveId" clId="{597A765A-F0A5-6749-95DF-ED3B945B8CD7}" dt="2022-12-12T04:12:48.948" v="6"/>
          <ac:grpSpMkLst>
            <pc:docMk/>
            <pc:sldMk cId="785828277" sldId="321"/>
            <ac:grpSpMk id="85" creationId="{00000000-0000-0000-0000-000000000000}"/>
          </ac:grpSpMkLst>
        </pc:grpChg>
        <pc:grpChg chg="mod">
          <ac:chgData name="amarjeet singh" userId="d84e554384c88249" providerId="LiveId" clId="{597A765A-F0A5-6749-95DF-ED3B945B8CD7}" dt="2022-12-12T04:12:48.948" v="6"/>
          <ac:grpSpMkLst>
            <pc:docMk/>
            <pc:sldMk cId="785828277" sldId="321"/>
            <ac:grpSpMk id="93" creationId="{00000000-0000-0000-0000-000000000000}"/>
          </ac:grpSpMkLst>
        </pc:grpChg>
      </pc:sldChg>
      <pc:sldChg chg="modSp">
        <pc:chgData name="amarjeet singh" userId="d84e554384c88249" providerId="LiveId" clId="{597A765A-F0A5-6749-95DF-ED3B945B8CD7}" dt="2022-12-12T04:12:48.948" v="6"/>
        <pc:sldMkLst>
          <pc:docMk/>
          <pc:sldMk cId="2374205456" sldId="322"/>
        </pc:sldMkLst>
        <pc:spChg chg="mod">
          <ac:chgData name="amarjeet singh" userId="d84e554384c88249" providerId="LiveId" clId="{597A765A-F0A5-6749-95DF-ED3B945B8CD7}" dt="2022-12-12T04:12:48.948" v="6"/>
          <ac:spMkLst>
            <pc:docMk/>
            <pc:sldMk cId="2374205456" sldId="322"/>
            <ac:spMk id="2" creationId="{00000000-0000-0000-0000-000000000000}"/>
          </ac:spMkLst>
        </pc:spChg>
      </pc:sldChg>
      <pc:sldChg chg="modSp">
        <pc:chgData name="amarjeet singh" userId="d84e554384c88249" providerId="LiveId" clId="{597A765A-F0A5-6749-95DF-ED3B945B8CD7}" dt="2022-12-12T04:12:48.948" v="6"/>
        <pc:sldMkLst>
          <pc:docMk/>
          <pc:sldMk cId="445967910" sldId="323"/>
        </pc:sldMkLst>
        <pc:spChg chg="mod">
          <ac:chgData name="amarjeet singh" userId="d84e554384c88249" providerId="LiveId" clId="{597A765A-F0A5-6749-95DF-ED3B945B8CD7}" dt="2022-12-12T04:12:48.948" v="6"/>
          <ac:spMkLst>
            <pc:docMk/>
            <pc:sldMk cId="445967910" sldId="323"/>
            <ac:spMk id="2" creationId="{00000000-0000-0000-0000-000000000000}"/>
          </ac:spMkLst>
        </pc:spChg>
      </pc:sldChg>
      <pc:sldChg chg="modSp">
        <pc:chgData name="amarjeet singh" userId="d84e554384c88249" providerId="LiveId" clId="{597A765A-F0A5-6749-95DF-ED3B945B8CD7}" dt="2022-12-12T04:12:48.948" v="6"/>
        <pc:sldMkLst>
          <pc:docMk/>
          <pc:sldMk cId="2132391769" sldId="324"/>
        </pc:sldMkLst>
        <pc:spChg chg="mod">
          <ac:chgData name="amarjeet singh" userId="d84e554384c88249" providerId="LiveId" clId="{597A765A-F0A5-6749-95DF-ED3B945B8CD7}" dt="2022-12-12T04:12:48.948" v="6"/>
          <ac:spMkLst>
            <pc:docMk/>
            <pc:sldMk cId="2132391769" sldId="324"/>
            <ac:spMk id="8" creationId="{00000000-0000-0000-0000-000000000000}"/>
          </ac:spMkLst>
        </pc:spChg>
        <pc:spChg chg="mod">
          <ac:chgData name="amarjeet singh" userId="d84e554384c88249" providerId="LiveId" clId="{597A765A-F0A5-6749-95DF-ED3B945B8CD7}" dt="2022-12-12T04:12:48.948" v="6"/>
          <ac:spMkLst>
            <pc:docMk/>
            <pc:sldMk cId="2132391769" sldId="324"/>
            <ac:spMk id="9" creationId="{00000000-0000-0000-0000-000000000000}"/>
          </ac:spMkLst>
        </pc:spChg>
      </pc:sldChg>
    </pc:docChg>
  </pc:docChgLst>
  <pc:docChgLst>
    <pc:chgData name="amarjeet singh" userId="d84e554384c88249" providerId="LiveId" clId="{A0F8AFE8-721F-BE4B-85E0-4514BE5A70A2}"/>
    <pc:docChg chg="modSld">
      <pc:chgData name="amarjeet singh" userId="d84e554384c88249" providerId="LiveId" clId="{A0F8AFE8-721F-BE4B-85E0-4514BE5A70A2}" dt="2024-02-27T11:50:59.782" v="6"/>
      <pc:docMkLst>
        <pc:docMk/>
      </pc:docMkLst>
      <pc:sldChg chg="modSp mod">
        <pc:chgData name="amarjeet singh" userId="d84e554384c88249" providerId="LiveId" clId="{A0F8AFE8-721F-BE4B-85E0-4514BE5A70A2}" dt="2024-02-27T11:50:19.168" v="1" actId="20577"/>
        <pc:sldMkLst>
          <pc:docMk/>
          <pc:sldMk cId="915323079" sldId="292"/>
        </pc:sldMkLst>
        <pc:spChg chg="mod">
          <ac:chgData name="amarjeet singh" userId="d84e554384c88249" providerId="LiveId" clId="{A0F8AFE8-721F-BE4B-85E0-4514BE5A70A2}" dt="2024-02-27T11:50:19.168" v="1" actId="20577"/>
          <ac:spMkLst>
            <pc:docMk/>
            <pc:sldMk cId="915323079" sldId="292"/>
            <ac:spMk id="2" creationId="{00000000-0000-0000-0000-000000000000}"/>
          </ac:spMkLst>
        </pc:spChg>
      </pc:sldChg>
      <pc:sldChg chg="modSp mod">
        <pc:chgData name="amarjeet singh" userId="d84e554384c88249" providerId="LiveId" clId="{A0F8AFE8-721F-BE4B-85E0-4514BE5A70A2}" dt="2024-02-27T11:50:29.973" v="5" actId="20577"/>
        <pc:sldMkLst>
          <pc:docMk/>
          <pc:sldMk cId="4257339732" sldId="301"/>
        </pc:sldMkLst>
        <pc:spChg chg="mod">
          <ac:chgData name="amarjeet singh" userId="d84e554384c88249" providerId="LiveId" clId="{A0F8AFE8-721F-BE4B-85E0-4514BE5A70A2}" dt="2024-02-27T11:50:27.908" v="3" actId="20577"/>
          <ac:spMkLst>
            <pc:docMk/>
            <pc:sldMk cId="4257339732" sldId="301"/>
            <ac:spMk id="5" creationId="{00000000-0000-0000-0000-000000000000}"/>
          </ac:spMkLst>
        </pc:spChg>
        <pc:spChg chg="mod">
          <ac:chgData name="amarjeet singh" userId="d84e554384c88249" providerId="LiveId" clId="{A0F8AFE8-721F-BE4B-85E0-4514BE5A70A2}" dt="2024-02-27T11:50:29.973" v="5" actId="20577"/>
          <ac:spMkLst>
            <pc:docMk/>
            <pc:sldMk cId="4257339732" sldId="301"/>
            <ac:spMk id="6" creationId="{00000000-0000-0000-0000-000000000000}"/>
          </ac:spMkLst>
        </pc:spChg>
      </pc:sldChg>
      <pc:sldChg chg="modSp">
        <pc:chgData name="amarjeet singh" userId="d84e554384c88249" providerId="LiveId" clId="{A0F8AFE8-721F-BE4B-85E0-4514BE5A70A2}" dt="2024-02-27T11:50:59.782" v="6"/>
        <pc:sldMkLst>
          <pc:docMk/>
          <pc:sldMk cId="2163131401" sldId="307"/>
        </pc:sldMkLst>
        <pc:spChg chg="mod">
          <ac:chgData name="amarjeet singh" userId="d84e554384c88249" providerId="LiveId" clId="{A0F8AFE8-721F-BE4B-85E0-4514BE5A70A2}" dt="2024-02-27T11:50:59.782" v="6"/>
          <ac:spMkLst>
            <pc:docMk/>
            <pc:sldMk cId="2163131401" sldId="307"/>
            <ac:spMk id="14" creationId="{00000000-0000-0000-0000-000000000000}"/>
          </ac:spMkLst>
        </pc:spChg>
      </pc:sldChg>
      <pc:sldChg chg="modSp">
        <pc:chgData name="amarjeet singh" userId="d84e554384c88249" providerId="LiveId" clId="{A0F8AFE8-721F-BE4B-85E0-4514BE5A70A2}" dt="2024-02-27T11:50:59.782" v="6"/>
        <pc:sldMkLst>
          <pc:docMk/>
          <pc:sldMk cId="2090990272" sldId="309"/>
        </pc:sldMkLst>
        <pc:spChg chg="mod">
          <ac:chgData name="amarjeet singh" userId="d84e554384c88249" providerId="LiveId" clId="{A0F8AFE8-721F-BE4B-85E0-4514BE5A70A2}" dt="2024-02-27T11:50:59.782" v="6"/>
          <ac:spMkLst>
            <pc:docMk/>
            <pc:sldMk cId="2090990272" sldId="309"/>
            <ac:spMk id="22" creationId="{00000000-0000-0000-0000-000000000000}"/>
          </ac:spMkLst>
        </pc:spChg>
      </pc:sldChg>
      <pc:sldChg chg="modSp modNotes">
        <pc:chgData name="amarjeet singh" userId="d84e554384c88249" providerId="LiveId" clId="{A0F8AFE8-721F-BE4B-85E0-4514BE5A70A2}" dt="2024-02-27T11:50:59.782" v="6"/>
        <pc:sldMkLst>
          <pc:docMk/>
          <pc:sldMk cId="2976610372" sldId="310"/>
        </pc:sldMkLst>
        <pc:spChg chg="mod">
          <ac:chgData name="amarjeet singh" userId="d84e554384c88249" providerId="LiveId" clId="{A0F8AFE8-721F-BE4B-85E0-4514BE5A70A2}" dt="2024-02-27T11:50:59.782" v="6"/>
          <ac:spMkLst>
            <pc:docMk/>
            <pc:sldMk cId="2976610372" sldId="310"/>
            <ac:spMk id="3" creationId="{00000000-0000-0000-0000-000000000000}"/>
          </ac:spMkLst>
        </pc:spChg>
        <pc:spChg chg="mod">
          <ac:chgData name="amarjeet singh" userId="d84e554384c88249" providerId="LiveId" clId="{A0F8AFE8-721F-BE4B-85E0-4514BE5A70A2}" dt="2024-02-27T11:50:59.782" v="6"/>
          <ac:spMkLst>
            <pc:docMk/>
            <pc:sldMk cId="2976610372" sldId="310"/>
            <ac:spMk id="18" creationId="{00000000-0000-0000-0000-000000000000}"/>
          </ac:spMkLst>
        </pc:spChg>
      </pc:sldChg>
      <pc:sldChg chg="modSp modNotes">
        <pc:chgData name="amarjeet singh" userId="d84e554384c88249" providerId="LiveId" clId="{A0F8AFE8-721F-BE4B-85E0-4514BE5A70A2}" dt="2024-02-27T11:50:59.782" v="6"/>
        <pc:sldMkLst>
          <pc:docMk/>
          <pc:sldMk cId="490287577" sldId="311"/>
        </pc:sldMkLst>
        <pc:spChg chg="mod">
          <ac:chgData name="amarjeet singh" userId="d84e554384c88249" providerId="LiveId" clId="{A0F8AFE8-721F-BE4B-85E0-4514BE5A70A2}" dt="2024-02-27T11:50:59.782" v="6"/>
          <ac:spMkLst>
            <pc:docMk/>
            <pc:sldMk cId="490287577" sldId="311"/>
            <ac:spMk id="4" creationId="{00000000-0000-0000-0000-000000000000}"/>
          </ac:spMkLst>
        </pc:spChg>
        <pc:spChg chg="mod">
          <ac:chgData name="amarjeet singh" userId="d84e554384c88249" providerId="LiveId" clId="{A0F8AFE8-721F-BE4B-85E0-4514BE5A70A2}" dt="2024-02-27T11:50:59.782" v="6"/>
          <ac:spMkLst>
            <pc:docMk/>
            <pc:sldMk cId="490287577" sldId="311"/>
            <ac:spMk id="5" creationId="{00000000-0000-0000-0000-000000000000}"/>
          </ac:spMkLst>
        </pc:spChg>
        <pc:spChg chg="mod">
          <ac:chgData name="amarjeet singh" userId="d84e554384c88249" providerId="LiveId" clId="{A0F8AFE8-721F-BE4B-85E0-4514BE5A70A2}" dt="2024-02-27T11:50:59.782" v="6"/>
          <ac:spMkLst>
            <pc:docMk/>
            <pc:sldMk cId="490287577" sldId="311"/>
            <ac:spMk id="10" creationId="{00000000-0000-0000-0000-000000000000}"/>
          </ac:spMkLst>
        </pc:spChg>
        <pc:spChg chg="mod">
          <ac:chgData name="amarjeet singh" userId="d84e554384c88249" providerId="LiveId" clId="{A0F8AFE8-721F-BE4B-85E0-4514BE5A70A2}" dt="2024-02-27T11:50:59.782" v="6"/>
          <ac:spMkLst>
            <pc:docMk/>
            <pc:sldMk cId="490287577" sldId="311"/>
            <ac:spMk id="30" creationId="{00000000-0000-0000-0000-000000000000}"/>
          </ac:spMkLst>
        </pc:spChg>
      </pc:sldChg>
      <pc:sldChg chg="modSp">
        <pc:chgData name="amarjeet singh" userId="d84e554384c88249" providerId="LiveId" clId="{A0F8AFE8-721F-BE4B-85E0-4514BE5A70A2}" dt="2024-02-27T11:50:59.782" v="6"/>
        <pc:sldMkLst>
          <pc:docMk/>
          <pc:sldMk cId="3937927290" sldId="312"/>
        </pc:sldMkLst>
        <pc:spChg chg="mod">
          <ac:chgData name="amarjeet singh" userId="d84e554384c88249" providerId="LiveId" clId="{A0F8AFE8-721F-BE4B-85E0-4514BE5A70A2}" dt="2024-02-27T11:50:59.782" v="6"/>
          <ac:spMkLst>
            <pc:docMk/>
            <pc:sldMk cId="3937927290" sldId="312"/>
            <ac:spMk id="2" creationId="{00000000-0000-0000-0000-000000000000}"/>
          </ac:spMkLst>
        </pc:spChg>
      </pc:sldChg>
      <pc:sldChg chg="modSp">
        <pc:chgData name="amarjeet singh" userId="d84e554384c88249" providerId="LiveId" clId="{A0F8AFE8-721F-BE4B-85E0-4514BE5A70A2}" dt="2024-02-27T11:50:59.782" v="6"/>
        <pc:sldMkLst>
          <pc:docMk/>
          <pc:sldMk cId="3353067254" sldId="313"/>
        </pc:sldMkLst>
        <pc:spChg chg="mod">
          <ac:chgData name="amarjeet singh" userId="d84e554384c88249" providerId="LiveId" clId="{A0F8AFE8-721F-BE4B-85E0-4514BE5A70A2}" dt="2024-02-27T11:50:59.782" v="6"/>
          <ac:spMkLst>
            <pc:docMk/>
            <pc:sldMk cId="3353067254" sldId="313"/>
            <ac:spMk id="3" creationId="{00000000-0000-0000-0000-000000000000}"/>
          </ac:spMkLst>
        </pc:spChg>
      </pc:sldChg>
      <pc:sldChg chg="modSp">
        <pc:chgData name="amarjeet singh" userId="d84e554384c88249" providerId="LiveId" clId="{A0F8AFE8-721F-BE4B-85E0-4514BE5A70A2}" dt="2024-02-27T11:50:59.782" v="6"/>
        <pc:sldMkLst>
          <pc:docMk/>
          <pc:sldMk cId="1513625488" sldId="314"/>
        </pc:sldMkLst>
        <pc:spChg chg="mod">
          <ac:chgData name="amarjeet singh" userId="d84e554384c88249" providerId="LiveId" clId="{A0F8AFE8-721F-BE4B-85E0-4514BE5A70A2}" dt="2024-02-27T11:50:59.782" v="6"/>
          <ac:spMkLst>
            <pc:docMk/>
            <pc:sldMk cId="1513625488" sldId="314"/>
            <ac:spMk id="4" creationId="{00000000-0000-0000-0000-000000000000}"/>
          </ac:spMkLst>
        </pc:spChg>
        <pc:spChg chg="mod">
          <ac:chgData name="amarjeet singh" userId="d84e554384c88249" providerId="LiveId" clId="{A0F8AFE8-721F-BE4B-85E0-4514BE5A70A2}" dt="2024-02-27T11:50:59.782" v="6"/>
          <ac:spMkLst>
            <pc:docMk/>
            <pc:sldMk cId="1513625488" sldId="314"/>
            <ac:spMk id="450" creationId="{00000000-0000-0000-0000-000000000000}"/>
          </ac:spMkLst>
        </pc:spChg>
      </pc:sldChg>
      <pc:sldChg chg="modSp">
        <pc:chgData name="amarjeet singh" userId="d84e554384c88249" providerId="LiveId" clId="{A0F8AFE8-721F-BE4B-85E0-4514BE5A70A2}" dt="2024-02-27T11:50:59.782" v="6"/>
        <pc:sldMkLst>
          <pc:docMk/>
          <pc:sldMk cId="911784117" sldId="315"/>
        </pc:sldMkLst>
        <pc:spChg chg="mod">
          <ac:chgData name="amarjeet singh" userId="d84e554384c88249" providerId="LiveId" clId="{A0F8AFE8-721F-BE4B-85E0-4514BE5A70A2}" dt="2024-02-27T11:50:59.782" v="6"/>
          <ac:spMkLst>
            <pc:docMk/>
            <pc:sldMk cId="911784117" sldId="315"/>
            <ac:spMk id="224" creationId="{00000000-0000-0000-0000-000000000000}"/>
          </ac:spMkLst>
        </pc:spChg>
      </pc:sldChg>
      <pc:sldChg chg="modSp">
        <pc:chgData name="amarjeet singh" userId="d84e554384c88249" providerId="LiveId" clId="{A0F8AFE8-721F-BE4B-85E0-4514BE5A70A2}" dt="2024-02-27T11:50:59.782" v="6"/>
        <pc:sldMkLst>
          <pc:docMk/>
          <pc:sldMk cId="696422573" sldId="316"/>
        </pc:sldMkLst>
        <pc:spChg chg="mod">
          <ac:chgData name="amarjeet singh" userId="d84e554384c88249" providerId="LiveId" clId="{A0F8AFE8-721F-BE4B-85E0-4514BE5A70A2}" dt="2024-02-27T11:50:59.782" v="6"/>
          <ac:spMkLst>
            <pc:docMk/>
            <pc:sldMk cId="696422573" sldId="316"/>
            <ac:spMk id="3" creationId="{00000000-0000-0000-0000-000000000000}"/>
          </ac:spMkLst>
        </pc:spChg>
      </pc:sldChg>
      <pc:sldChg chg="modSp">
        <pc:chgData name="amarjeet singh" userId="d84e554384c88249" providerId="LiveId" clId="{A0F8AFE8-721F-BE4B-85E0-4514BE5A70A2}" dt="2024-02-27T11:50:59.782" v="6"/>
        <pc:sldMkLst>
          <pc:docMk/>
          <pc:sldMk cId="3273132217" sldId="317"/>
        </pc:sldMkLst>
        <pc:spChg chg="mod">
          <ac:chgData name="amarjeet singh" userId="d84e554384c88249" providerId="LiveId" clId="{A0F8AFE8-721F-BE4B-85E0-4514BE5A70A2}" dt="2024-02-27T11:50:59.782" v="6"/>
          <ac:spMkLst>
            <pc:docMk/>
            <pc:sldMk cId="3273132217" sldId="317"/>
            <ac:spMk id="2" creationId="{00000000-0000-0000-0000-000000000000}"/>
          </ac:spMkLst>
        </pc:spChg>
      </pc:sldChg>
      <pc:sldChg chg="modSp">
        <pc:chgData name="amarjeet singh" userId="d84e554384c88249" providerId="LiveId" clId="{A0F8AFE8-721F-BE4B-85E0-4514BE5A70A2}" dt="2024-02-27T11:50:59.782" v="6"/>
        <pc:sldMkLst>
          <pc:docMk/>
          <pc:sldMk cId="3672782874" sldId="318"/>
        </pc:sldMkLst>
        <pc:spChg chg="mod">
          <ac:chgData name="amarjeet singh" userId="d84e554384c88249" providerId="LiveId" clId="{A0F8AFE8-721F-BE4B-85E0-4514BE5A70A2}" dt="2024-02-27T11:50:59.782" v="6"/>
          <ac:spMkLst>
            <pc:docMk/>
            <pc:sldMk cId="3672782874" sldId="318"/>
            <ac:spMk id="3" creationId="{00000000-0000-0000-0000-000000000000}"/>
          </ac:spMkLst>
        </pc:spChg>
      </pc:sldChg>
      <pc:sldChg chg="modSp">
        <pc:chgData name="amarjeet singh" userId="d84e554384c88249" providerId="LiveId" clId="{A0F8AFE8-721F-BE4B-85E0-4514BE5A70A2}" dt="2024-02-27T11:50:59.782" v="6"/>
        <pc:sldMkLst>
          <pc:docMk/>
          <pc:sldMk cId="2863034971" sldId="319"/>
        </pc:sldMkLst>
        <pc:spChg chg="mod">
          <ac:chgData name="amarjeet singh" userId="d84e554384c88249" providerId="LiveId" clId="{A0F8AFE8-721F-BE4B-85E0-4514BE5A70A2}" dt="2024-02-27T11:50:59.782" v="6"/>
          <ac:spMkLst>
            <pc:docMk/>
            <pc:sldMk cId="2863034971" sldId="319"/>
            <ac:spMk id="2" creationId="{00000000-0000-0000-0000-000000000000}"/>
          </ac:spMkLst>
        </pc:spChg>
        <pc:spChg chg="mod">
          <ac:chgData name="amarjeet singh" userId="d84e554384c88249" providerId="LiveId" clId="{A0F8AFE8-721F-BE4B-85E0-4514BE5A70A2}" dt="2024-02-27T11:50:59.782" v="6"/>
          <ac:spMkLst>
            <pc:docMk/>
            <pc:sldMk cId="2863034971" sldId="319"/>
            <ac:spMk id="58" creationId="{00000000-0000-0000-0000-000000000000}"/>
          </ac:spMkLst>
        </pc:spChg>
      </pc:sldChg>
      <pc:sldChg chg="modSp">
        <pc:chgData name="amarjeet singh" userId="d84e554384c88249" providerId="LiveId" clId="{A0F8AFE8-721F-BE4B-85E0-4514BE5A70A2}" dt="2024-02-27T11:50:59.782" v="6"/>
        <pc:sldMkLst>
          <pc:docMk/>
          <pc:sldMk cId="2499783876" sldId="320"/>
        </pc:sldMkLst>
        <pc:spChg chg="mod">
          <ac:chgData name="amarjeet singh" userId="d84e554384c88249" providerId="LiveId" clId="{A0F8AFE8-721F-BE4B-85E0-4514BE5A70A2}" dt="2024-02-27T11:50:59.782" v="6"/>
          <ac:spMkLst>
            <pc:docMk/>
            <pc:sldMk cId="2499783876" sldId="320"/>
            <ac:spMk id="2" creationId="{00000000-0000-0000-0000-000000000000}"/>
          </ac:spMkLst>
        </pc:spChg>
      </pc:sldChg>
      <pc:sldChg chg="modSp">
        <pc:chgData name="amarjeet singh" userId="d84e554384c88249" providerId="LiveId" clId="{A0F8AFE8-721F-BE4B-85E0-4514BE5A70A2}" dt="2024-02-27T11:50:59.782" v="6"/>
        <pc:sldMkLst>
          <pc:docMk/>
          <pc:sldMk cId="785828277" sldId="321"/>
        </pc:sldMkLst>
        <pc:spChg chg="mod">
          <ac:chgData name="amarjeet singh" userId="d84e554384c88249" providerId="LiveId" clId="{A0F8AFE8-721F-BE4B-85E0-4514BE5A70A2}" dt="2024-02-27T11:50:59.782" v="6"/>
          <ac:spMkLst>
            <pc:docMk/>
            <pc:sldMk cId="785828277" sldId="321"/>
            <ac:spMk id="3" creationId="{00000000-0000-0000-0000-000000000000}"/>
          </ac:spMkLst>
        </pc:spChg>
        <pc:spChg chg="mod">
          <ac:chgData name="amarjeet singh" userId="d84e554384c88249" providerId="LiveId" clId="{A0F8AFE8-721F-BE4B-85E0-4514BE5A70A2}" dt="2024-02-27T11:50:59.782" v="6"/>
          <ac:spMkLst>
            <pc:docMk/>
            <pc:sldMk cId="785828277" sldId="321"/>
            <ac:spMk id="80" creationId="{00000000-0000-0000-0000-000000000000}"/>
          </ac:spMkLst>
        </pc:spChg>
        <pc:spChg chg="mod">
          <ac:chgData name="amarjeet singh" userId="d84e554384c88249" providerId="LiveId" clId="{A0F8AFE8-721F-BE4B-85E0-4514BE5A70A2}" dt="2024-02-27T11:50:59.782" v="6"/>
          <ac:spMkLst>
            <pc:docMk/>
            <pc:sldMk cId="785828277" sldId="321"/>
            <ac:spMk id="88" creationId="{00000000-0000-0000-0000-000000000000}"/>
          </ac:spMkLst>
        </pc:spChg>
        <pc:spChg chg="mod">
          <ac:chgData name="amarjeet singh" userId="d84e554384c88249" providerId="LiveId" clId="{A0F8AFE8-721F-BE4B-85E0-4514BE5A70A2}" dt="2024-02-27T11:50:59.782" v="6"/>
          <ac:spMkLst>
            <pc:docMk/>
            <pc:sldMk cId="785828277" sldId="321"/>
            <ac:spMk id="96" creationId="{00000000-0000-0000-0000-000000000000}"/>
          </ac:spMkLst>
        </pc:spChg>
      </pc:sldChg>
      <pc:sldChg chg="modSp">
        <pc:chgData name="amarjeet singh" userId="d84e554384c88249" providerId="LiveId" clId="{A0F8AFE8-721F-BE4B-85E0-4514BE5A70A2}" dt="2024-02-27T11:50:59.782" v="6"/>
        <pc:sldMkLst>
          <pc:docMk/>
          <pc:sldMk cId="2374205456" sldId="322"/>
        </pc:sldMkLst>
        <pc:spChg chg="mod">
          <ac:chgData name="amarjeet singh" userId="d84e554384c88249" providerId="LiveId" clId="{A0F8AFE8-721F-BE4B-85E0-4514BE5A70A2}" dt="2024-02-27T11:50:59.782" v="6"/>
          <ac:spMkLst>
            <pc:docMk/>
            <pc:sldMk cId="2374205456" sldId="322"/>
            <ac:spMk id="2" creationId="{00000000-0000-0000-0000-000000000000}"/>
          </ac:spMkLst>
        </pc:spChg>
      </pc:sldChg>
      <pc:sldChg chg="modSp">
        <pc:chgData name="amarjeet singh" userId="d84e554384c88249" providerId="LiveId" clId="{A0F8AFE8-721F-BE4B-85E0-4514BE5A70A2}" dt="2024-02-27T11:50:59.782" v="6"/>
        <pc:sldMkLst>
          <pc:docMk/>
          <pc:sldMk cId="445967910" sldId="323"/>
        </pc:sldMkLst>
        <pc:spChg chg="mod">
          <ac:chgData name="amarjeet singh" userId="d84e554384c88249" providerId="LiveId" clId="{A0F8AFE8-721F-BE4B-85E0-4514BE5A70A2}" dt="2024-02-27T11:50:59.782" v="6"/>
          <ac:spMkLst>
            <pc:docMk/>
            <pc:sldMk cId="445967910" sldId="323"/>
            <ac:spMk id="2" creationId="{00000000-0000-0000-0000-000000000000}"/>
          </ac:spMkLst>
        </pc:spChg>
      </pc:sldChg>
      <pc:sldChg chg="modSp">
        <pc:chgData name="amarjeet singh" userId="d84e554384c88249" providerId="LiveId" clId="{A0F8AFE8-721F-BE4B-85E0-4514BE5A70A2}" dt="2024-02-27T11:50:59.782" v="6"/>
        <pc:sldMkLst>
          <pc:docMk/>
          <pc:sldMk cId="2132391769" sldId="324"/>
        </pc:sldMkLst>
        <pc:spChg chg="mod">
          <ac:chgData name="amarjeet singh" userId="d84e554384c88249" providerId="LiveId" clId="{A0F8AFE8-721F-BE4B-85E0-4514BE5A70A2}" dt="2024-02-27T11:50:59.782" v="6"/>
          <ac:spMkLst>
            <pc:docMk/>
            <pc:sldMk cId="2132391769" sldId="324"/>
            <ac:spMk id="8" creationId="{00000000-0000-0000-0000-000000000000}"/>
          </ac:spMkLst>
        </pc:spChg>
        <pc:spChg chg="mod">
          <ac:chgData name="amarjeet singh" userId="d84e554384c88249" providerId="LiveId" clId="{A0F8AFE8-721F-BE4B-85E0-4514BE5A70A2}" dt="2024-02-27T11:50:59.782" v="6"/>
          <ac:spMkLst>
            <pc:docMk/>
            <pc:sldMk cId="2132391769" sldId="324"/>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0D208-69C8-48BB-9A98-B0C017CC76AC}"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D142C-6CE1-40B4-B784-A3FD6AB262B4}" type="slidenum">
              <a:rPr lang="en-US" smtClean="0"/>
              <a:t>‹#›</a:t>
            </a:fld>
            <a:endParaRPr lang="en-US"/>
          </a:p>
        </p:txBody>
      </p:sp>
    </p:spTree>
    <p:extLst>
      <p:ext uri="{BB962C8B-B14F-4D97-AF65-F5344CB8AC3E}">
        <p14:creationId xmlns:p14="http://schemas.microsoft.com/office/powerpoint/2010/main" val="328693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32337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Two Way Data binding:</a:t>
            </a:r>
          </a:p>
          <a:p>
            <a:r>
              <a:rPr lang="en-IN" dirty="0"/>
              <a:t>Data flows in both the directions</a:t>
            </a:r>
          </a:p>
          <a:p>
            <a:r>
              <a:rPr lang="en-IN" dirty="0"/>
              <a:t>Dependency</a:t>
            </a:r>
            <a:r>
              <a:rPr lang="en-IN" baseline="0" dirty="0"/>
              <a:t> Injection:</a:t>
            </a:r>
          </a:p>
          <a:p>
            <a:r>
              <a:rPr lang="en-IN" baseline="0" dirty="0"/>
              <a:t>Separation of concerns</a:t>
            </a:r>
            <a:endParaRPr lang="en-IN" dirty="0"/>
          </a:p>
        </p:txBody>
      </p:sp>
      <p:sp>
        <p:nvSpPr>
          <p:cNvPr id="4" name="Slide Number Placeholder 3"/>
          <p:cNvSpPr>
            <a:spLocks noGrp="1"/>
          </p:cNvSpPr>
          <p:nvPr>
            <p:ph type="sldNum" sz="quarter" idx="10"/>
          </p:nvPr>
        </p:nvSpPr>
        <p:spPr/>
        <p:txBody>
          <a:bodyPr/>
          <a:lstStyle/>
          <a:p>
            <a:fld id="{01DF5DA7-63E1-4892-86FB-1B5D589AC0F0}" type="slidenum">
              <a:rPr lang="en-IN" smtClean="0"/>
              <a:t>15</a:t>
            </a:fld>
            <a:endParaRPr lang="en-IN" dirty="0"/>
          </a:p>
        </p:txBody>
      </p:sp>
    </p:spTree>
    <p:extLst>
      <p:ext uri="{BB962C8B-B14F-4D97-AF65-F5344CB8AC3E}">
        <p14:creationId xmlns:p14="http://schemas.microsoft.com/office/powerpoint/2010/main" val="95155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Has good coding sense to keep DOM manipulation separate from app logic</a:t>
            </a:r>
          </a:p>
          <a:p>
            <a:endParaRPr lang="en-IN" dirty="0"/>
          </a:p>
        </p:txBody>
      </p:sp>
      <p:sp>
        <p:nvSpPr>
          <p:cNvPr id="4" name="Slide Number Placeholder 3"/>
          <p:cNvSpPr>
            <a:spLocks noGrp="1"/>
          </p:cNvSpPr>
          <p:nvPr>
            <p:ph type="sldNum" sz="quarter" idx="10"/>
          </p:nvPr>
        </p:nvSpPr>
        <p:spPr/>
        <p:txBody>
          <a:bodyPr/>
          <a:lstStyle/>
          <a:p>
            <a:fld id="{01DF5DA7-63E1-4892-86FB-1B5D589AC0F0}" type="slidenum">
              <a:rPr lang="en-IN" smtClean="0"/>
              <a:t>20</a:t>
            </a:fld>
            <a:endParaRPr lang="en-IN" dirty="0"/>
          </a:p>
        </p:txBody>
      </p:sp>
    </p:spTree>
    <p:extLst>
      <p:ext uri="{BB962C8B-B14F-4D97-AF65-F5344CB8AC3E}">
        <p14:creationId xmlns:p14="http://schemas.microsoft.com/office/powerpoint/2010/main" val="257039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8002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90D01E3-B214-44AA-B211-F572F93E3A4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643045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Angular 1.4:</a:t>
            </a:r>
          </a:p>
          <a:p>
            <a:r>
              <a:rPr lang="en-US" altLang="en-US" dirty="0"/>
              <a:t>ng-messages</a:t>
            </a:r>
          </a:p>
          <a:p>
            <a:r>
              <a:rPr lang="en-US" altLang="en-US" dirty="0"/>
              <a:t>ng-cookies</a:t>
            </a:r>
          </a:p>
          <a:p>
            <a:r>
              <a:rPr lang="en-US" altLang="en-US" dirty="0"/>
              <a:t>   ability to set path and domain</a:t>
            </a:r>
          </a:p>
          <a:p>
            <a:r>
              <a:rPr lang="en-US" altLang="en-US" dirty="0"/>
              <a:t>   clean up cookie update process </a:t>
            </a:r>
          </a:p>
          <a:p>
            <a:r>
              <a:rPr lang="en-US" altLang="en-US" dirty="0"/>
              <a:t>CommonJS – friendly builds</a:t>
            </a:r>
          </a:p>
          <a:p>
            <a:r>
              <a:rPr lang="en-US" altLang="en-US" dirty="0"/>
              <a:t>injector – print caller name in "unknown provider" errors</a:t>
            </a:r>
          </a:p>
          <a:p>
            <a:r>
              <a:rPr lang="en-US" altLang="en-US" dirty="0"/>
              <a:t>ng-jq – make it possible to force jqLite or a specific jQuery version</a:t>
            </a:r>
          </a:p>
          <a:p>
            <a:r>
              <a:rPr lang="en-US" altLang="en-US" dirty="0"/>
              <a:t>ngOptions – add support for disabling an option</a:t>
            </a:r>
          </a:p>
          <a:p>
            <a:r>
              <a:rPr lang="en-US" altLang="en-US" dirty="0"/>
              <a:t>limitTo – add a beginning index argument</a:t>
            </a:r>
          </a:p>
          <a:p>
            <a:r>
              <a:rPr lang="en-US" altLang="en-US" dirty="0"/>
              <a:t>ngModel – add $setDirty method</a:t>
            </a:r>
          </a:p>
          <a:p>
            <a:r>
              <a:rPr lang="en-US" altLang="en-US" dirty="0"/>
              <a:t>routeProvider – allow case-insensitive route matching</a:t>
            </a:r>
          </a:p>
          <a:p>
            <a:r>
              <a:rPr lang="en-US" altLang="en-US" dirty="0"/>
              <a:t>several ngAria improvements</a:t>
            </a:r>
          </a:p>
          <a:p>
            <a:r>
              <a:rPr lang="en-US" altLang="en-US" dirty="0"/>
              <a:t>several $http improvements</a:t>
            </a:r>
          </a:p>
          <a:p>
            <a:endParaRPr lang="en-IN" dirty="0"/>
          </a:p>
          <a:p>
            <a:r>
              <a:rPr lang="en-IN" dirty="0"/>
              <a:t>Angular 17:</a:t>
            </a:r>
          </a:p>
          <a:p>
            <a:r>
              <a:rPr lang="en-US" altLang="en-US" dirty="0"/>
              <a:t>When we looked at where we were and where you wanted us to be, we realized that we couldn't get there with the Angular 1 architecture</a:t>
            </a:r>
          </a:p>
          <a:p>
            <a:r>
              <a:rPr lang="en-US" altLang="en-US" dirty="0"/>
              <a:t>at least not without making very painful breaking changes</a:t>
            </a:r>
          </a:p>
          <a:p>
            <a:r>
              <a:rPr lang="en-US" altLang="en-US" dirty="0"/>
              <a:t>This is why we came up with Angular 17</a:t>
            </a:r>
          </a:p>
          <a:p>
            <a:r>
              <a:rPr lang="en-US" altLang="en-US" dirty="0"/>
              <a:t>Angular 17 is now in alpha</a:t>
            </a:r>
          </a:p>
          <a:p>
            <a:r>
              <a:rPr lang="en-US" altLang="en-US" dirty="0"/>
              <a:t>You can go see its status on angular.io</a:t>
            </a:r>
          </a:p>
          <a:p>
            <a:r>
              <a:rPr lang="en-US" altLang="en-US" dirty="0"/>
              <a:t>It is not ready for building production applications quite yet</a:t>
            </a:r>
          </a:p>
          <a:p>
            <a:endParaRPr lang="en-IN" dirty="0"/>
          </a:p>
        </p:txBody>
      </p:sp>
      <p:sp>
        <p:nvSpPr>
          <p:cNvPr id="4" name="Slide Number Placeholder 3"/>
          <p:cNvSpPr>
            <a:spLocks noGrp="1"/>
          </p:cNvSpPr>
          <p:nvPr>
            <p:ph type="sldNum" sz="quarter" idx="10"/>
          </p:nvPr>
        </p:nvSpPr>
        <p:spPr/>
        <p:txBody>
          <a:bodyPr/>
          <a:lstStyle/>
          <a:p>
            <a:fld id="{01DF5DA7-63E1-4892-86FB-1B5D589AC0F0}" type="slidenum">
              <a:rPr lang="en-IN" smtClean="0"/>
              <a:t>8</a:t>
            </a:fld>
            <a:endParaRPr lang="en-IN" dirty="0"/>
          </a:p>
        </p:txBody>
      </p:sp>
    </p:spTree>
    <p:extLst>
      <p:ext uri="{BB962C8B-B14F-4D97-AF65-F5344CB8AC3E}">
        <p14:creationId xmlns:p14="http://schemas.microsoft.com/office/powerpoint/2010/main" val="4201024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1. Router - Some of the big work we're doing feature-wise for Angular 1 is work that we're going to share with Angular 17, starting with the ROUTER We build this new router for Angular 17 and then back ported in to Angular 1. It focuses on mobile use cases and complex situations in big apps</a:t>
            </a:r>
          </a:p>
          <a:p>
            <a:r>
              <a:rPr lang="en-US" altLang="en-US" dirty="0"/>
              <a:t>2. Better i18n. </a:t>
            </a:r>
            <a:r>
              <a:rPr lang="en-IN" sz="1200" b="0" i="0" kern="1200" dirty="0">
                <a:solidFill>
                  <a:schemeClr val="tx1"/>
                </a:solidFill>
                <a:effectLst/>
                <a:latin typeface="+mn-lt"/>
                <a:ea typeface="+mn-ea"/>
                <a:cs typeface="+mn-cs"/>
              </a:rPr>
              <a:t>Internationalization (</a:t>
            </a:r>
            <a:r>
              <a:rPr lang="en-IN" sz="1200" b="1" i="0" kern="1200" dirty="0">
                <a:solidFill>
                  <a:schemeClr val="tx1"/>
                </a:solidFill>
                <a:effectLst/>
                <a:latin typeface="+mn-lt"/>
                <a:ea typeface="+mn-ea"/>
                <a:cs typeface="+mn-cs"/>
              </a:rPr>
              <a:t>i18n</a:t>
            </a:r>
            <a:r>
              <a:rPr lang="en-IN" sz="1200" b="0" i="0" kern="1200" dirty="0">
                <a:solidFill>
                  <a:schemeClr val="tx1"/>
                </a:solidFill>
                <a:effectLst/>
                <a:latin typeface="+mn-lt"/>
                <a:ea typeface="+mn-ea"/>
                <a:cs typeface="+mn-cs"/>
              </a:rPr>
              <a:t>) is the process of developing products in such a way that they can be localized for languages and cultures easily.</a:t>
            </a:r>
            <a:endParaRPr lang="en-US" altLang="en-US" dirty="0"/>
          </a:p>
          <a:p>
            <a:pPr eaLnBrk="1" hangingPunct="1">
              <a:spcBef>
                <a:spcPct val="0"/>
              </a:spcBef>
              <a:buClrTx/>
              <a:buSzTx/>
              <a:buFontTx/>
              <a:buNone/>
            </a:pPr>
            <a:r>
              <a:rPr lang="en-US" altLang="en-US" dirty="0"/>
              <a:t>3. Material Design - for Angular 1 then for Angular 17. Layout system based on flexbox</a:t>
            </a:r>
          </a:p>
          <a:p>
            <a:r>
              <a:rPr lang="en-US" altLang="en-US" dirty="0"/>
              <a:t>4. Migration plan - You will be</a:t>
            </a:r>
            <a:r>
              <a:rPr lang="en-US" altLang="en-US" baseline="0" dirty="0"/>
              <a:t> provided a </a:t>
            </a:r>
            <a:r>
              <a:rPr lang="en-US" altLang="en-US" dirty="0"/>
              <a:t>migration guide. </a:t>
            </a:r>
          </a:p>
        </p:txBody>
      </p:sp>
      <p:sp>
        <p:nvSpPr>
          <p:cNvPr id="4" name="Slide Number Placeholder 3"/>
          <p:cNvSpPr>
            <a:spLocks noGrp="1"/>
          </p:cNvSpPr>
          <p:nvPr>
            <p:ph type="sldNum" sz="quarter" idx="10"/>
          </p:nvPr>
        </p:nvSpPr>
        <p:spPr/>
        <p:txBody>
          <a:bodyPr/>
          <a:lstStyle/>
          <a:p>
            <a:fld id="{01DF5DA7-63E1-4892-86FB-1B5D589AC0F0}" type="slidenum">
              <a:rPr lang="en-IN" smtClean="0"/>
              <a:t>9</a:t>
            </a:fld>
            <a:endParaRPr lang="en-IN" dirty="0"/>
          </a:p>
        </p:txBody>
      </p:sp>
    </p:spTree>
    <p:extLst>
      <p:ext uri="{BB962C8B-B14F-4D97-AF65-F5344CB8AC3E}">
        <p14:creationId xmlns:p14="http://schemas.microsoft.com/office/powerpoint/2010/main" val="31483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p>
        </p:txBody>
      </p:sp>
      <p:sp>
        <p:nvSpPr>
          <p:cNvPr id="4" name="Slide Number Placeholder 3"/>
          <p:cNvSpPr>
            <a:spLocks noGrp="1"/>
          </p:cNvSpPr>
          <p:nvPr>
            <p:ph type="sldNum" sz="quarter" idx="10"/>
          </p:nvPr>
        </p:nvSpPr>
        <p:spPr/>
        <p:txBody>
          <a:bodyPr/>
          <a:lstStyle/>
          <a:p>
            <a:fld id="{01DF5DA7-63E1-4892-86FB-1B5D589AC0F0}" type="slidenum">
              <a:rPr lang="en-IN" smtClean="0"/>
              <a:t>10</a:t>
            </a:fld>
            <a:endParaRPr lang="en-IN" dirty="0"/>
          </a:p>
        </p:txBody>
      </p:sp>
    </p:spTree>
    <p:extLst>
      <p:ext uri="{BB962C8B-B14F-4D97-AF65-F5344CB8AC3E}">
        <p14:creationId xmlns:p14="http://schemas.microsoft.com/office/powerpoint/2010/main" val="47120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Two Way Data binding:</a:t>
            </a:r>
          </a:p>
          <a:p>
            <a:r>
              <a:rPr lang="en-IN" dirty="0"/>
              <a:t>Data flows in both the directions</a:t>
            </a:r>
          </a:p>
          <a:p>
            <a:r>
              <a:rPr lang="en-IN" dirty="0"/>
              <a:t>Dependency</a:t>
            </a:r>
            <a:r>
              <a:rPr lang="en-IN" baseline="0" dirty="0"/>
              <a:t> Injection:</a:t>
            </a:r>
          </a:p>
          <a:p>
            <a:r>
              <a:rPr lang="en-IN" baseline="0" dirty="0"/>
              <a:t>Separation of concerns</a:t>
            </a:r>
            <a:endParaRPr lang="en-IN" dirty="0"/>
          </a:p>
        </p:txBody>
      </p:sp>
      <p:sp>
        <p:nvSpPr>
          <p:cNvPr id="4" name="Slide Number Placeholder 3"/>
          <p:cNvSpPr>
            <a:spLocks noGrp="1"/>
          </p:cNvSpPr>
          <p:nvPr>
            <p:ph type="sldNum" sz="quarter" idx="10"/>
          </p:nvPr>
        </p:nvSpPr>
        <p:spPr/>
        <p:txBody>
          <a:bodyPr/>
          <a:lstStyle/>
          <a:p>
            <a:fld id="{01DF5DA7-63E1-4892-86FB-1B5D589AC0F0}" type="slidenum">
              <a:rPr lang="en-IN" smtClean="0"/>
              <a:t>12</a:t>
            </a:fld>
            <a:endParaRPr lang="en-IN" dirty="0"/>
          </a:p>
        </p:txBody>
      </p:sp>
    </p:spTree>
    <p:extLst>
      <p:ext uri="{BB962C8B-B14F-4D97-AF65-F5344CB8AC3E}">
        <p14:creationId xmlns:p14="http://schemas.microsoft.com/office/powerpoint/2010/main" val="115081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Two Way Data binding:</a:t>
            </a:r>
          </a:p>
          <a:p>
            <a:r>
              <a:rPr lang="en-IN" dirty="0"/>
              <a:t>Data flows in both the directions</a:t>
            </a:r>
          </a:p>
          <a:p>
            <a:r>
              <a:rPr lang="en-IN" dirty="0"/>
              <a:t>Dependency</a:t>
            </a:r>
            <a:r>
              <a:rPr lang="en-IN" baseline="0" dirty="0"/>
              <a:t> Injection:</a:t>
            </a:r>
          </a:p>
          <a:p>
            <a:r>
              <a:rPr lang="en-IN" baseline="0" dirty="0"/>
              <a:t>Separation of concerns</a:t>
            </a:r>
            <a:endParaRPr lang="en-IN" dirty="0"/>
          </a:p>
        </p:txBody>
      </p:sp>
      <p:sp>
        <p:nvSpPr>
          <p:cNvPr id="4" name="Slide Number Placeholder 3"/>
          <p:cNvSpPr>
            <a:spLocks noGrp="1"/>
          </p:cNvSpPr>
          <p:nvPr>
            <p:ph type="sldNum" sz="quarter" idx="10"/>
          </p:nvPr>
        </p:nvSpPr>
        <p:spPr/>
        <p:txBody>
          <a:bodyPr/>
          <a:lstStyle/>
          <a:p>
            <a:fld id="{01DF5DA7-63E1-4892-86FB-1B5D589AC0F0}" type="slidenum">
              <a:rPr lang="en-IN" smtClean="0"/>
              <a:t>13</a:t>
            </a:fld>
            <a:endParaRPr lang="en-IN" dirty="0"/>
          </a:p>
        </p:txBody>
      </p:sp>
    </p:spTree>
    <p:extLst>
      <p:ext uri="{BB962C8B-B14F-4D97-AF65-F5344CB8AC3E}">
        <p14:creationId xmlns:p14="http://schemas.microsoft.com/office/powerpoint/2010/main" val="1845672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Two Way Data binding:</a:t>
            </a:r>
          </a:p>
          <a:p>
            <a:r>
              <a:rPr lang="en-IN" dirty="0"/>
              <a:t>Data flows in both the directions</a:t>
            </a:r>
          </a:p>
          <a:p>
            <a:r>
              <a:rPr lang="en-IN" dirty="0"/>
              <a:t>Dependency</a:t>
            </a:r>
            <a:r>
              <a:rPr lang="en-IN" baseline="0" dirty="0"/>
              <a:t> Injection:</a:t>
            </a:r>
          </a:p>
          <a:p>
            <a:r>
              <a:rPr lang="en-IN" baseline="0" dirty="0"/>
              <a:t>Separation of concerns</a:t>
            </a:r>
            <a:endParaRPr lang="en-IN" dirty="0"/>
          </a:p>
        </p:txBody>
      </p:sp>
      <p:sp>
        <p:nvSpPr>
          <p:cNvPr id="4" name="Slide Number Placeholder 3"/>
          <p:cNvSpPr>
            <a:spLocks noGrp="1"/>
          </p:cNvSpPr>
          <p:nvPr>
            <p:ph type="sldNum" sz="quarter" idx="10"/>
          </p:nvPr>
        </p:nvSpPr>
        <p:spPr/>
        <p:txBody>
          <a:bodyPr/>
          <a:lstStyle/>
          <a:p>
            <a:fld id="{01DF5DA7-63E1-4892-86FB-1B5D589AC0F0}" type="slidenum">
              <a:rPr lang="en-IN" smtClean="0"/>
              <a:t>14</a:t>
            </a:fld>
            <a:endParaRPr lang="en-IN" dirty="0"/>
          </a:p>
        </p:txBody>
      </p:sp>
    </p:spTree>
    <p:extLst>
      <p:ext uri="{BB962C8B-B14F-4D97-AF65-F5344CB8AC3E}">
        <p14:creationId xmlns:p14="http://schemas.microsoft.com/office/powerpoint/2010/main" val="910815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4.bi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3.bi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spTree>
    <p:extLst>
      <p:ext uri="{BB962C8B-B14F-4D97-AF65-F5344CB8AC3E}">
        <p14:creationId xmlns:p14="http://schemas.microsoft.com/office/powerpoint/2010/main" val="351993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27"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51980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251" y="2742873"/>
            <a:ext cx="2599593" cy="4642973"/>
          </a:xfrm>
          <a:prstGeom prst="rect">
            <a:avLst/>
          </a:prstGeom>
        </p:spPr>
      </p:pic>
      <p:sp>
        <p:nvSpPr>
          <p:cNvPr id="24" name="Text Placeholder 3"/>
          <p:cNvSpPr>
            <a:spLocks noGrp="1"/>
          </p:cNvSpPr>
          <p:nvPr>
            <p:ph type="body" sz="quarter" idx="35" hasCustomPrompt="1"/>
          </p:nvPr>
        </p:nvSpPr>
        <p:spPr>
          <a:xfrm>
            <a:off x="5249459" y="2742873"/>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249459" y="393557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249459" y="5128267"/>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249459" y="6320965"/>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6476720" y="885621"/>
            <a:ext cx="3359430" cy="253920"/>
          </a:xfrm>
          <a:prstGeom prst="rect">
            <a:avLst/>
          </a:prstGeom>
        </p:spPr>
      </p:pic>
      <p:sp>
        <p:nvSpPr>
          <p:cNvPr id="28" name="TextBox 27"/>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Key Takeaways</a:t>
            </a:r>
          </a:p>
        </p:txBody>
      </p:sp>
    </p:spTree>
    <p:extLst>
      <p:ext uri="{BB962C8B-B14F-4D97-AF65-F5344CB8AC3E}">
        <p14:creationId xmlns:p14="http://schemas.microsoft.com/office/powerpoint/2010/main" val="2407093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0" name="Rectangle 19"/>
          <p:cNvSpPr/>
          <p:nvPr userDrawn="1"/>
        </p:nvSpPr>
        <p:spPr>
          <a:xfrm>
            <a:off x="-1" y="7677018"/>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grpSp>
        <p:nvGrpSpPr>
          <p:cNvPr id="23" name="Group 22"/>
          <p:cNvGrpSpPr/>
          <p:nvPr userDrawn="1"/>
        </p:nvGrpSpPr>
        <p:grpSpPr>
          <a:xfrm>
            <a:off x="-3" y="7545045"/>
            <a:ext cx="16256000" cy="130964"/>
            <a:chOff x="0" y="474414"/>
            <a:chExt cx="7908925" cy="61412"/>
          </a:xfrm>
        </p:grpSpPr>
        <p:sp>
          <p:nvSpPr>
            <p:cNvPr id="24" name="Rectangle 23"/>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8" name="Rectangle 2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29" name="Rectangle 2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sp>
          <p:nvSpPr>
            <p:cNvPr id="30" name="Rectangle 29"/>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p>
          </p:txBody>
        </p:sp>
      </p:grpSp>
      <p:sp>
        <p:nvSpPr>
          <p:cNvPr id="36" name="Rectangle 35"/>
          <p:cNvSpPr/>
          <p:nvPr userDrawn="1"/>
        </p:nvSpPr>
        <p:spPr>
          <a:xfrm>
            <a:off x="-1" y="4732"/>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38" name="TextBox 37"/>
          <p:cNvSpPr txBox="1"/>
          <p:nvPr userDrawn="1"/>
        </p:nvSpPr>
        <p:spPr>
          <a:xfrm>
            <a:off x="6760067" y="3801294"/>
            <a:ext cx="5015027" cy="1200329"/>
          </a:xfrm>
          <a:prstGeom prst="rect">
            <a:avLst/>
          </a:prstGeom>
          <a:noFill/>
        </p:spPr>
        <p:txBody>
          <a:bodyPr wrap="none" rtlCol="0">
            <a:spAutoFit/>
          </a:bodyPr>
          <a:lstStyle/>
          <a:p>
            <a:pPr marL="0" marR="0" lvl="0" indent="0" algn="ctr" defTabSz="1203229" rtl="0" eaLnBrk="1" fontAlgn="auto" latinLnBrk="0" hangingPunct="1">
              <a:lnSpc>
                <a:spcPct val="100000"/>
              </a:lnSpc>
              <a:spcBef>
                <a:spcPts val="0"/>
              </a:spcBef>
              <a:spcAft>
                <a:spcPts val="0"/>
              </a:spcAft>
              <a:buClrTx/>
              <a:buSzTx/>
              <a:buFontTx/>
              <a:buNone/>
              <a:tabLst/>
              <a:defRPr/>
            </a:pPr>
            <a:r>
              <a:rPr lang="en-US" sz="7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Thank You</a:t>
            </a:r>
          </a:p>
        </p:txBody>
      </p:sp>
      <p:grpSp>
        <p:nvGrpSpPr>
          <p:cNvPr id="39" name="Group 38"/>
          <p:cNvGrpSpPr/>
          <p:nvPr userDrawn="1"/>
        </p:nvGrpSpPr>
        <p:grpSpPr>
          <a:xfrm>
            <a:off x="2493994" y="2493927"/>
            <a:ext cx="3549856" cy="3683090"/>
            <a:chOff x="1430872" y="1152875"/>
            <a:chExt cx="1727088" cy="1727088"/>
          </a:xfrm>
        </p:grpSpPr>
        <p:sp>
          <p:nvSpPr>
            <p:cNvPr id="40" name="Oval 39"/>
            <p:cNvSpPr>
              <a:spLocks noChangeAspect="1"/>
            </p:cNvSpPr>
            <p:nvPr userDrawn="1"/>
          </p:nvSpPr>
          <p:spPr>
            <a:xfrm>
              <a:off x="1430872" y="1152875"/>
              <a:ext cx="1727088" cy="1727088"/>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lvl="0" algn="ctr"/>
              <a:endParaRPr lang="en-US" sz="1480"/>
            </a:p>
          </p:txBody>
        </p:sp>
        <p:pic>
          <p:nvPicPr>
            <p:cNvPr id="41" name="Picture 4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57008" y="1588960"/>
              <a:ext cx="1322414" cy="860188"/>
            </a:xfrm>
            <a:prstGeom prst="rect">
              <a:avLst/>
            </a:prstGeom>
          </p:spPr>
        </p:pic>
      </p:grpSp>
    </p:spTree>
    <p:extLst>
      <p:ext uri="{BB962C8B-B14F-4D97-AF65-F5344CB8AC3E}">
        <p14:creationId xmlns:p14="http://schemas.microsoft.com/office/powerpoint/2010/main" val="4278943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bjctive">
    <p:spTree>
      <p:nvGrpSpPr>
        <p:cNvPr id="1" name=""/>
        <p:cNvGrpSpPr/>
        <p:nvPr/>
      </p:nvGrpSpPr>
      <p:grpSpPr>
        <a:xfrm>
          <a:off x="0" y="0"/>
          <a:ext cx="0" cy="0"/>
          <a:chOff x="0" y="0"/>
          <a:chExt cx="0" cy="0"/>
        </a:xfrm>
      </p:grpSpPr>
      <p:sp>
        <p:nvSpPr>
          <p:cNvPr id="21" name="Rectangle 20"/>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30"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latin typeface="+mj-lt"/>
              </a:rPr>
              <a:t>Objectives </a:t>
            </a:r>
            <a:endParaRPr lang="en-US" dirty="0"/>
          </a:p>
        </p:txBody>
      </p:sp>
      <p:sp>
        <p:nvSpPr>
          <p:cNvPr id="27" name="Text Placeholder 2"/>
          <p:cNvSpPr>
            <a:spLocks noGrp="1"/>
          </p:cNvSpPr>
          <p:nvPr>
            <p:ph type="body" sz="quarter" idx="14" hasCustomPrompt="1"/>
          </p:nvPr>
        </p:nvSpPr>
        <p:spPr>
          <a:xfrm>
            <a:off x="4089699" y="1242018"/>
            <a:ext cx="11814231" cy="7268479"/>
          </a:xfrm>
          <a:prstGeom prst="rect">
            <a:avLst/>
          </a:prstGeom>
        </p:spPr>
        <p:txBody>
          <a:bodyPr/>
          <a:lstStyle>
            <a:lvl1pPr>
              <a:lnSpc>
                <a:spcPct val="150000"/>
              </a:lnSpc>
              <a:defRPr sz="2800" baseline="0"/>
            </a:lvl1pPr>
          </a:lstStyle>
          <a:p>
            <a:pPr lvl="0"/>
            <a:r>
              <a:rPr lang="en-US" dirty="0"/>
              <a:t>Write objectives in Calibri 28, sentence case, without period</a:t>
            </a:r>
          </a:p>
        </p:txBody>
      </p:sp>
    </p:spTree>
    <p:extLst>
      <p:ext uri="{BB962C8B-B14F-4D97-AF65-F5344CB8AC3E}">
        <p14:creationId xmlns:p14="http://schemas.microsoft.com/office/powerpoint/2010/main" val="1834660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25" name="Rectangle 24"/>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p>
        </p:txBody>
      </p:sp>
      <p:sp>
        <p:nvSpPr>
          <p:cNvPr id="14" name="Text Placeholder 2"/>
          <p:cNvSpPr>
            <a:spLocks noGrp="1"/>
          </p:cNvSpPr>
          <p:nvPr>
            <p:ph type="body" sz="quarter" idx="11" hasCustomPrompt="1"/>
          </p:nvPr>
        </p:nvSpPr>
        <p:spPr>
          <a:xfrm>
            <a:off x="364903" y="1250986"/>
            <a:ext cx="15528768" cy="497447"/>
          </a:xfrm>
          <a:prstGeom prst="rect">
            <a:avLst/>
          </a:prstGeom>
        </p:spPr>
        <p:txBody>
          <a:bodyPr>
            <a:normAutofit/>
          </a:bodyPr>
          <a:lstStyle>
            <a:lvl1pPr marL="457189" indent="-457189">
              <a:lnSpc>
                <a:spcPct val="100000"/>
              </a:lnSpc>
              <a:buNone/>
              <a:defRPr lang="en-US" sz="2800" kern="1200" baseline="0" dirty="0" smtClean="0">
                <a:solidFill>
                  <a:schemeClr val="tx1"/>
                </a:solidFill>
                <a:latin typeface="+mn-lt"/>
                <a:ea typeface="+mn-ea"/>
                <a:cs typeface="+mn-cs"/>
              </a:defRPr>
            </a:lvl1pPr>
          </a:lstStyle>
          <a:p>
            <a:pPr lvl="0"/>
            <a:r>
              <a:rPr lang="en-US" dirty="0"/>
              <a:t>Write lead-in line here in Calibri 28, sentence case</a:t>
            </a:r>
          </a:p>
        </p:txBody>
      </p:sp>
      <p:sp>
        <p:nvSpPr>
          <p:cNvPr id="15"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baseline="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latin typeface="+mj-lt"/>
              </a:rPr>
              <a:t>Title of the slide here in Calibri 32, Title Case</a:t>
            </a:r>
            <a:endParaRPr lang="en-US" dirty="0"/>
          </a:p>
        </p:txBody>
      </p:sp>
      <p:sp>
        <p:nvSpPr>
          <p:cNvPr id="28" name="Text Placeholder 2"/>
          <p:cNvSpPr>
            <a:spLocks noGrp="1"/>
          </p:cNvSpPr>
          <p:nvPr>
            <p:ph type="body" sz="quarter" idx="14" hasCustomPrompt="1"/>
          </p:nvPr>
        </p:nvSpPr>
        <p:spPr>
          <a:xfrm>
            <a:off x="364903" y="2031140"/>
            <a:ext cx="15528768" cy="6145707"/>
          </a:xfrm>
          <a:prstGeom prst="rect">
            <a:avLst/>
          </a:prstGeom>
        </p:spPr>
        <p:txBody>
          <a:bodyPr>
            <a:normAutofit/>
          </a:bodyPr>
          <a:lstStyle>
            <a:lvl1pPr marL="304784" indent="-304784" algn="l" defTabSz="1219140" rtl="0" eaLnBrk="1" latinLnBrk="0" hangingPunct="1">
              <a:lnSpc>
                <a:spcPct val="100000"/>
              </a:lnSpc>
              <a:spcBef>
                <a:spcPts val="1333"/>
              </a:spcBef>
              <a:buFont typeface="Arial" panose="020B0604020202020204" pitchFamily="34" charset="0"/>
              <a:buChar char="•"/>
              <a:defRPr lang="en-US" sz="2800" kern="1200" baseline="0" dirty="0" smtClean="0">
                <a:solidFill>
                  <a:schemeClr val="tx1"/>
                </a:solidFill>
                <a:latin typeface="+mn-lt"/>
                <a:ea typeface="+mn-ea"/>
                <a:cs typeface="+mn-cs"/>
              </a:defRPr>
            </a:lvl1pPr>
          </a:lstStyle>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bullet points in Calibri 28, sentence case</a:t>
            </a:r>
          </a:p>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a:t>Write more bullet points as required, without disturbing the bullet, indentation, and spacing </a:t>
            </a:r>
          </a:p>
        </p:txBody>
      </p:sp>
    </p:spTree>
    <p:extLst>
      <p:ext uri="{BB962C8B-B14F-4D97-AF65-F5344CB8AC3E}">
        <p14:creationId xmlns:p14="http://schemas.microsoft.com/office/powerpoint/2010/main" val="412143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lte">
    <p:spTree>
      <p:nvGrpSpPr>
        <p:cNvPr id="1" name=""/>
        <p:cNvGrpSpPr/>
        <p:nvPr/>
      </p:nvGrpSpPr>
      <p:grpSpPr>
        <a:xfrm>
          <a:off x="0" y="0"/>
          <a:ext cx="0" cy="0"/>
          <a:chOff x="0" y="0"/>
          <a:chExt cx="0" cy="0"/>
        </a:xfrm>
      </p:grpSpPr>
      <p:grpSp>
        <p:nvGrpSpPr>
          <p:cNvPr id="6" name="Group 5"/>
          <p:cNvGrpSpPr/>
          <p:nvPr userDrawn="1"/>
        </p:nvGrpSpPr>
        <p:grpSpPr>
          <a:xfrm>
            <a:off x="4" y="1425868"/>
            <a:ext cx="16230596" cy="7659509"/>
            <a:chOff x="4" y="1425868"/>
            <a:chExt cx="16230596" cy="7659509"/>
          </a:xfrm>
        </p:grpSpPr>
        <p:grpSp>
          <p:nvGrpSpPr>
            <p:cNvPr id="21" name="Group 20"/>
            <p:cNvGrpSpPr/>
            <p:nvPr userDrawn="1"/>
          </p:nvGrpSpPr>
          <p:grpSpPr>
            <a:xfrm>
              <a:off x="4" y="1425868"/>
              <a:ext cx="16230596" cy="4611509"/>
              <a:chOff x="0" y="4531017"/>
              <a:chExt cx="16230596" cy="4611509"/>
            </a:xfrm>
          </p:grpSpPr>
          <p:pic>
            <p:nvPicPr>
              <p:cNvPr id="25" name="Picture 24"/>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9" name="Picture 28"/>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30" name="Picture 2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nvGrpSpPr>
            <p:cNvPr id="5" name="Group 4"/>
            <p:cNvGrpSpPr/>
            <p:nvPr userDrawn="1"/>
          </p:nvGrpSpPr>
          <p:grpSpPr>
            <a:xfrm>
              <a:off x="4" y="4473868"/>
              <a:ext cx="16230596" cy="4611509"/>
              <a:chOff x="0" y="4531017"/>
              <a:chExt cx="16230596" cy="4611509"/>
            </a:xfrm>
          </p:grpSpPr>
          <p:pic>
            <p:nvPicPr>
              <p:cNvPr id="4" name="Picture 3"/>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4550735"/>
                <a:ext cx="7141200" cy="4591791"/>
              </a:xfrm>
              <a:prstGeom prst="rect">
                <a:avLst/>
              </a:prstGeom>
            </p:spPr>
          </p:pic>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552867" y="4531017"/>
                <a:ext cx="7141200" cy="4591791"/>
              </a:xfrm>
              <a:prstGeom prst="rect">
                <a:avLst/>
              </a:prstGeom>
            </p:spPr>
          </p:pic>
          <p:pic>
            <p:nvPicPr>
              <p:cNvPr id="23" name="Picture 22"/>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r="56242"/>
              <a:stretch/>
            </p:blipFill>
            <p:spPr>
              <a:xfrm>
                <a:off x="13105735" y="4550734"/>
                <a:ext cx="3124861" cy="4591791"/>
              </a:xfrm>
              <a:prstGeom prst="rect">
                <a:avLst/>
              </a:prstGeom>
            </p:spPr>
          </p:pic>
        </p:grpSp>
      </p:grpSp>
      <p:sp>
        <p:nvSpPr>
          <p:cNvPr id="15" name="Rectangle 14"/>
          <p:cNvSpPr/>
          <p:nvPr userDrawn="1"/>
        </p:nvSpPr>
        <p:spPr>
          <a:xfrm>
            <a:off x="1" y="-1219199"/>
            <a:ext cx="16256003" cy="4476749"/>
          </a:xfrm>
          <a:prstGeom prst="rect">
            <a:avLst/>
          </a:prstGeom>
          <a:solidFill>
            <a:srgbClr val="56BF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43" dirty="0">
              <a:solidFill>
                <a:prstClr val="white"/>
              </a:solidFill>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246720"/>
            <a:ext cx="16256000" cy="4504271"/>
          </a:xfrm>
          <a:prstGeom prst="rect">
            <a:avLst/>
          </a:prstGeom>
        </p:spPr>
      </p:pic>
      <p:grpSp>
        <p:nvGrpSpPr>
          <p:cNvPr id="24" name="Group 23"/>
          <p:cNvGrpSpPr/>
          <p:nvPr userDrawn="1"/>
        </p:nvGrpSpPr>
        <p:grpSpPr>
          <a:xfrm>
            <a:off x="0" y="3238671"/>
            <a:ext cx="16256000" cy="130964"/>
            <a:chOff x="0" y="474414"/>
            <a:chExt cx="7908925" cy="61412"/>
          </a:xfrm>
        </p:grpSpPr>
        <p:sp>
          <p:nvSpPr>
            <p:cNvPr id="26" name="Rectangle 25"/>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7" name="Rectangle 26"/>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7" name="Rectangle 36"/>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8" name="Rectangle 37"/>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9" name="Rectangle 38"/>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0" name="Rectangle 39"/>
            <p:cNvSpPr/>
            <p:nvPr userDrawn="1"/>
          </p:nvSpPr>
          <p:spPr>
            <a:xfrm>
              <a:off x="5972175" y="474414"/>
              <a:ext cx="1936750" cy="61412"/>
            </a:xfrm>
            <a:prstGeom prst="rect">
              <a:avLst/>
            </a:prstGeom>
            <a:solidFill>
              <a:srgbClr val="62AB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grpSp>
      <p:sp>
        <p:nvSpPr>
          <p:cNvPr id="13" name="Text Placeholder 2"/>
          <p:cNvSpPr>
            <a:spLocks noGrp="1"/>
          </p:cNvSpPr>
          <p:nvPr>
            <p:ph type="body" sz="quarter" idx="11" hasCustomPrompt="1"/>
          </p:nvPr>
        </p:nvSpPr>
        <p:spPr>
          <a:xfrm>
            <a:off x="926745" y="1676697"/>
            <a:ext cx="12378947" cy="5355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3200" b="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a:defRPr sz="4111"/>
            </a:lvl2pPr>
            <a:lvl3pPr>
              <a:defRPr sz="4111"/>
            </a:lvl3pPr>
            <a:lvl4pPr>
              <a:defRPr sz="4111"/>
            </a:lvl4pPr>
            <a:lvl5pPr>
              <a:defRPr sz="4111"/>
            </a:lvl5pPr>
          </a:lstStyle>
          <a:p>
            <a:pPr lvl="0"/>
            <a:r>
              <a:rPr lang="en-US" dirty="0"/>
              <a:t>Name</a:t>
            </a:r>
          </a:p>
        </p:txBody>
      </p:sp>
      <p:sp>
        <p:nvSpPr>
          <p:cNvPr id="16" name="Text Placeholder 2"/>
          <p:cNvSpPr>
            <a:spLocks noGrp="1"/>
          </p:cNvSpPr>
          <p:nvPr>
            <p:ph type="body" sz="quarter" idx="13" hasCustomPrompt="1"/>
          </p:nvPr>
        </p:nvSpPr>
        <p:spPr>
          <a:xfrm>
            <a:off x="926743" y="2380588"/>
            <a:ext cx="12378949" cy="480131"/>
          </a:xfrm>
          <a:prstGeom prst="rect">
            <a:avLst/>
          </a:prstGeom>
        </p:spPr>
        <p:txBody>
          <a:bodyPr wrap="square" anchor="ctr">
            <a:spAutoFit/>
          </a:bodyPr>
          <a:lstStyle>
            <a:lvl1pPr marL="0" marR="0" indent="0" algn="l" defTabSz="1175019" rtl="0" eaLnBrk="1" fontAlgn="auto" latinLnBrk="0" hangingPunct="1">
              <a:lnSpc>
                <a:spcPct val="90000"/>
              </a:lnSpc>
              <a:spcBef>
                <a:spcPts val="1284"/>
              </a:spcBef>
              <a:spcAft>
                <a:spcPts val="0"/>
              </a:spcAft>
              <a:buClrTx/>
              <a:buSzTx/>
              <a:buFont typeface="Arial" panose="020B0604020202020204" pitchFamily="34" charset="0"/>
              <a:buNone/>
              <a:tabLst/>
              <a:defRPr sz="2800" b="0" baseline="0">
                <a:solidFill>
                  <a:srgbClr val="0F547B"/>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4111"/>
            </a:lvl2pPr>
            <a:lvl3pPr>
              <a:defRPr sz="4111"/>
            </a:lvl3pPr>
            <a:lvl4pPr>
              <a:defRPr sz="4111"/>
            </a:lvl4pPr>
            <a:lvl5pPr>
              <a:defRPr sz="4111"/>
            </a:lvl5pPr>
          </a:lstStyle>
          <a:p>
            <a:pPr lvl="0"/>
            <a:r>
              <a:rPr lang="en-US" dirty="0"/>
              <a:t>Topic #—Topic Name/Description</a:t>
            </a:r>
          </a:p>
        </p:txBody>
      </p:sp>
    </p:spTree>
    <p:extLst>
      <p:ext uri="{BB962C8B-B14F-4D97-AF65-F5344CB8AC3E}">
        <p14:creationId xmlns:p14="http://schemas.microsoft.com/office/powerpoint/2010/main" val="184073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sp>
        <p:nvSpPr>
          <p:cNvPr id="16" name="Rectangle 15"/>
          <p:cNvSpPr/>
          <p:nvPr userDrawn="1"/>
        </p:nvSpPr>
        <p:spPr>
          <a:xfrm>
            <a:off x="0" y="1242017"/>
            <a:ext cx="3426096"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lvl="0" algn="ctr"/>
            <a:endParaRPr lang="en-US" sz="1480"/>
          </a:p>
        </p:txBody>
      </p:sp>
      <p:sp>
        <p:nvSpPr>
          <p:cNvPr id="15" name="Rectangle 14"/>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18" name="Rectangle 17"/>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solidFill>
                <a:schemeClr val="tx1"/>
              </a:solidFill>
            </a:endParaRPr>
          </a:p>
        </p:txBody>
      </p:sp>
      <p:sp>
        <p:nvSpPr>
          <p:cNvPr id="19" name="Rectangle 18"/>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0" name="Rectangle 19"/>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1" name="Rectangle 20"/>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2" name="Rectangle 21"/>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3" name="Rectangle 22"/>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a:p>
        </p:txBody>
      </p:sp>
      <p:sp>
        <p:nvSpPr>
          <p:cNvPr id="24" name="Text Placeholder 3"/>
          <p:cNvSpPr>
            <a:spLocks noGrp="1"/>
          </p:cNvSpPr>
          <p:nvPr>
            <p:ph type="body" sz="quarter" idx="35" hasCustomPrompt="1"/>
          </p:nvPr>
        </p:nvSpPr>
        <p:spPr>
          <a:xfrm>
            <a:off x="5014334" y="2931744"/>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25" name="Text Placeholder 3"/>
          <p:cNvSpPr>
            <a:spLocks noGrp="1"/>
          </p:cNvSpPr>
          <p:nvPr>
            <p:ph type="body" sz="quarter" idx="36" hasCustomPrompt="1"/>
          </p:nvPr>
        </p:nvSpPr>
        <p:spPr>
          <a:xfrm>
            <a:off x="5014334" y="3775010"/>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1" name="Text Placeholder 3"/>
          <p:cNvSpPr>
            <a:spLocks noGrp="1"/>
          </p:cNvSpPr>
          <p:nvPr>
            <p:ph type="body" sz="quarter" idx="37" hasCustomPrompt="1"/>
          </p:nvPr>
        </p:nvSpPr>
        <p:spPr>
          <a:xfrm>
            <a:off x="5014334" y="4618276"/>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sp>
        <p:nvSpPr>
          <p:cNvPr id="32" name="Text Placeholder 3"/>
          <p:cNvSpPr>
            <a:spLocks noGrp="1"/>
          </p:cNvSpPr>
          <p:nvPr>
            <p:ph type="body" sz="quarter" idx="38" hasCustomPrompt="1"/>
          </p:nvPr>
        </p:nvSpPr>
        <p:spPr>
          <a:xfrm>
            <a:off x="5014334" y="5461542"/>
            <a:ext cx="8946989" cy="586248"/>
          </a:xfrm>
          <a:prstGeom prst="rect">
            <a:avLst/>
          </a:prstGeom>
        </p:spPr>
        <p:txBody>
          <a:bodyPr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Open Sans – 22 – color – Black, text 1, lighter 25%</a:t>
            </a:r>
          </a:p>
        </p:txBody>
      </p:sp>
      <p:pic>
        <p:nvPicPr>
          <p:cNvPr id="27" name="Picture 2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4011" y="3689716"/>
            <a:ext cx="2358074" cy="2358074"/>
          </a:xfrm>
          <a:prstGeom prst="rect">
            <a:avLst/>
          </a:prstGeom>
        </p:spPr>
      </p:pic>
      <p:pic>
        <p:nvPicPr>
          <p:cNvPr id="26" name="Picture 25"/>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5975350" y="885621"/>
            <a:ext cx="4305300" cy="253920"/>
          </a:xfrm>
          <a:prstGeom prst="rect">
            <a:avLst/>
          </a:prstGeom>
        </p:spPr>
      </p:pic>
      <p:sp>
        <p:nvSpPr>
          <p:cNvPr id="3" name="TextBox 2"/>
          <p:cNvSpPr txBox="1"/>
          <p:nvPr userDrawn="1"/>
        </p:nvSpPr>
        <p:spPr>
          <a:xfrm>
            <a:off x="0" y="415146"/>
            <a:ext cx="16256000" cy="584775"/>
          </a:xfrm>
          <a:prstGeom prst="rect">
            <a:avLst/>
          </a:prstGeom>
          <a:noFill/>
        </p:spPr>
        <p:txBody>
          <a:bodyPr wrap="square" rtlCol="0">
            <a:spAutoFit/>
          </a:bodyPr>
          <a:lstStyle/>
          <a:p>
            <a:pPr algn="ctr"/>
            <a:r>
              <a:rPr lang="en-US" sz="3200" kern="12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Learning Objectives</a:t>
            </a:r>
          </a:p>
        </p:txBody>
      </p:sp>
    </p:spTree>
    <p:extLst>
      <p:ext uri="{BB962C8B-B14F-4D97-AF65-F5344CB8AC3E}">
        <p14:creationId xmlns:p14="http://schemas.microsoft.com/office/powerpoint/2010/main" val="46741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Topic – Open Sans Extrabold - 32</a:t>
            </a:r>
          </a:p>
        </p:txBody>
      </p:sp>
    </p:spTree>
    <p:extLst>
      <p:ext uri="{BB962C8B-B14F-4D97-AF65-F5344CB8AC3E}">
        <p14:creationId xmlns:p14="http://schemas.microsoft.com/office/powerpoint/2010/main" val="372287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78" y="319675"/>
            <a:ext cx="16258032" cy="665045"/>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Demo</a:t>
            </a:r>
          </a:p>
        </p:txBody>
      </p:sp>
    </p:spTree>
    <p:extLst>
      <p:ext uri="{BB962C8B-B14F-4D97-AF65-F5344CB8AC3E}">
        <p14:creationId xmlns:p14="http://schemas.microsoft.com/office/powerpoint/2010/main" val="355084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5231" y="2092511"/>
            <a:ext cx="11469145" cy="3909873"/>
          </a:xfrm>
          <a:prstGeom prst="rect">
            <a:avLst/>
          </a:prstGeom>
          <a:noFill/>
          <a:ln>
            <a:noFill/>
          </a:ln>
        </p:spPr>
      </p:pic>
      <p:sp>
        <p:nvSpPr>
          <p:cNvPr id="20" name="TextBox 19"/>
          <p:cNvSpPr txBox="1"/>
          <p:nvPr userDrawn="1"/>
        </p:nvSpPr>
        <p:spPr>
          <a:xfrm>
            <a:off x="4298939" y="3577955"/>
            <a:ext cx="1954381" cy="1230978"/>
          </a:xfrm>
          <a:prstGeom prst="rect">
            <a:avLst/>
          </a:prstGeom>
          <a:noFill/>
        </p:spPr>
        <p:txBody>
          <a:bodyPr wrap="none" rtlCol="0">
            <a:spAutoFit/>
          </a:bodyPr>
          <a:lstStyle/>
          <a:p>
            <a:r>
              <a:rPr lang="en-US" sz="7399" b="1" dirty="0">
                <a:solidFill>
                  <a:schemeClr val="bg1"/>
                </a:solidFill>
              </a:rPr>
              <a:t>Quiz</a:t>
            </a:r>
          </a:p>
        </p:txBody>
      </p:sp>
      <p:sp>
        <p:nvSpPr>
          <p:cNvPr id="21" name="Rectangle 20"/>
          <p:cNvSpPr/>
          <p:nvPr userDrawn="1"/>
        </p:nvSpPr>
        <p:spPr>
          <a:xfrm>
            <a:off x="0" y="-24186"/>
            <a:ext cx="1463432"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2" name="Rectangle 21"/>
          <p:cNvSpPr/>
          <p:nvPr userDrawn="1"/>
        </p:nvSpPr>
        <p:spPr>
          <a:xfrm>
            <a:off x="1463431" y="-24186"/>
            <a:ext cx="7101806"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3" name="Rectangle 22"/>
          <p:cNvSpPr/>
          <p:nvPr userDrawn="1"/>
        </p:nvSpPr>
        <p:spPr>
          <a:xfrm>
            <a:off x="8565236"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4" name="Rectangle 23"/>
          <p:cNvSpPr/>
          <p:nvPr userDrawn="1"/>
        </p:nvSpPr>
        <p:spPr>
          <a:xfrm>
            <a:off x="9969933" y="-24186"/>
            <a:ext cx="469864"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5" name="Rectangle 24"/>
          <p:cNvSpPr/>
          <p:nvPr userDrawn="1"/>
        </p:nvSpPr>
        <p:spPr>
          <a:xfrm>
            <a:off x="10439798" y="-24186"/>
            <a:ext cx="166411"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6" name="Rectangle 25"/>
          <p:cNvSpPr/>
          <p:nvPr userDrawn="1"/>
        </p:nvSpPr>
        <p:spPr>
          <a:xfrm>
            <a:off x="10606208" y="-24186"/>
            <a:ext cx="1668997"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
        <p:nvSpPr>
          <p:cNvPr id="27" name="Rectangle 26"/>
          <p:cNvSpPr/>
          <p:nvPr userDrawn="1"/>
        </p:nvSpPr>
        <p:spPr>
          <a:xfrm>
            <a:off x="12275205"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a:p>
        </p:txBody>
      </p:sp>
    </p:spTree>
    <p:extLst>
      <p:ext uri="{BB962C8B-B14F-4D97-AF65-F5344CB8AC3E}">
        <p14:creationId xmlns:p14="http://schemas.microsoft.com/office/powerpoint/2010/main" val="1379878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29" name="TextBox 28"/>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38" name="TextBox 37"/>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6"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7"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104286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ans">
    <p:spTree>
      <p:nvGrpSpPr>
        <p:cNvPr id="1" name=""/>
        <p:cNvGrpSpPr/>
        <p:nvPr/>
      </p:nvGrpSpPr>
      <p:grpSpPr>
        <a:xfrm>
          <a:off x="0" y="0"/>
          <a:ext cx="0" cy="0"/>
          <a:chOff x="0" y="0"/>
          <a:chExt cx="0" cy="0"/>
        </a:xfrm>
      </p:grpSpPr>
      <p:sp>
        <p:nvSpPr>
          <p:cNvPr id="30" name="Rectangle 29"/>
          <p:cNvSpPr/>
          <p:nvPr userDrawn="1"/>
        </p:nvSpPr>
        <p:spPr>
          <a:xfrm>
            <a:off x="1" y="6798914"/>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userDrawn="1"/>
        </p:nvSpPr>
        <p:spPr>
          <a:xfrm>
            <a:off x="436422" y="6835848"/>
            <a:ext cx="3232231" cy="461665"/>
          </a:xfrm>
          <a:prstGeom prst="rect">
            <a:avLst/>
          </a:prstGeom>
          <a:noFill/>
        </p:spPr>
        <p:txBody>
          <a:bodyPr wrap="none" rtlCol="0">
            <a:spAutoFit/>
          </a:bodyPr>
          <a:lstStyle/>
          <a:p>
            <a:pPr algn="l"/>
            <a:r>
              <a:rPr lang="en-US" sz="2400" b="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correct answer is</a:t>
            </a: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6"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p:nvPr>
        </p:nvSpPr>
        <p:spPr>
          <a:xfrm>
            <a:off x="3662871" y="6760723"/>
            <a:ext cx="9022188" cy="619532"/>
          </a:xfrm>
          <a:prstGeom prst="rect">
            <a:avLst/>
          </a:prstGeom>
        </p:spPr>
        <p:txBody>
          <a:bodyPr wrap="none" anchor="ctr" anchorCtr="0"/>
          <a:lstStyle>
            <a:lvl1pPr marL="304784" indent="-304784">
              <a:buNone/>
              <a:defRPr lang="en-US" sz="24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31" name="Rectangle 30"/>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Rectangle 31"/>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32"/>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33"/>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38"/>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4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8" name="Rectangle 47"/>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Connector 5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5"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56" name="TextBox 55"/>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64" name="Object 63"/>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64"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TextBox 65"/>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67" name="TextBox 6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68" name="TextBox 67"/>
          <p:cNvSpPr txBox="1"/>
          <p:nvPr userDrawn="1"/>
        </p:nvSpPr>
        <p:spPr>
          <a:xfrm>
            <a:off x="1664101" y="4649883"/>
            <a:ext cx="623379"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t>
            </a:r>
          </a:p>
        </p:txBody>
      </p:sp>
      <p:sp>
        <p:nvSpPr>
          <p:cNvPr id="69" name="TextBox 68"/>
          <p:cNvSpPr txBox="1"/>
          <p:nvPr userDrawn="1"/>
        </p:nvSpPr>
        <p:spPr>
          <a:xfrm>
            <a:off x="1664103" y="5470981"/>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
            </a:r>
          </a:p>
        </p:txBody>
      </p:sp>
      <p:sp>
        <p:nvSpPr>
          <p:cNvPr id="70"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1"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2" name="Text Placeholder 3"/>
          <p:cNvSpPr>
            <a:spLocks noGrp="1"/>
          </p:cNvSpPr>
          <p:nvPr>
            <p:ph type="body" sz="quarter" idx="34" hasCustomPrompt="1"/>
          </p:nvPr>
        </p:nvSpPr>
        <p:spPr>
          <a:xfrm>
            <a:off x="2329744" y="4549550"/>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73" name="Text Placeholder 3"/>
          <p:cNvSpPr>
            <a:spLocks noGrp="1"/>
          </p:cNvSpPr>
          <p:nvPr>
            <p:ph type="body" sz="quarter" idx="35" hasCustomPrompt="1"/>
          </p:nvPr>
        </p:nvSpPr>
        <p:spPr>
          <a:xfrm>
            <a:off x="2329744" y="53744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45"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sp>
        <p:nvSpPr>
          <p:cNvPr id="46" name="Text Placeholder 6"/>
          <p:cNvSpPr>
            <a:spLocks noGrp="1"/>
          </p:cNvSpPr>
          <p:nvPr>
            <p:ph type="body" sz="quarter" idx="26" hasCustomPrompt="1"/>
          </p:nvPr>
        </p:nvSpPr>
        <p:spPr>
          <a:xfrm>
            <a:off x="427451" y="7435666"/>
            <a:ext cx="15375004" cy="1333852"/>
          </a:xfrm>
          <a:prstGeom prst="rect">
            <a:avLst/>
          </a:prstGeom>
        </p:spPr>
        <p:txBody>
          <a:bodyPr anchor="t">
            <a:normAutofit/>
          </a:bodyPr>
          <a:lstStyle>
            <a:lvl1pPr marL="0" indent="0">
              <a:buNone/>
              <a:defRPr sz="2400"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Explanation</a:t>
            </a:r>
          </a:p>
        </p:txBody>
      </p:sp>
    </p:spTree>
    <p:extLst>
      <p:ext uri="{BB962C8B-B14F-4D97-AF65-F5344CB8AC3E}">
        <p14:creationId xmlns:p14="http://schemas.microsoft.com/office/powerpoint/2010/main" val="2874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iz q">
    <p:spTree>
      <p:nvGrpSpPr>
        <p:cNvPr id="1" name=""/>
        <p:cNvGrpSpPr/>
        <p:nvPr/>
      </p:nvGrpSpPr>
      <p:grpSpPr>
        <a:xfrm>
          <a:off x="0" y="0"/>
          <a:ext cx="0" cy="0"/>
          <a:chOff x="0" y="0"/>
          <a:chExt cx="0" cy="0"/>
        </a:xfrm>
      </p:grpSpPr>
      <p:sp>
        <p:nvSpPr>
          <p:cNvPr id="13" name="Rectangle 12"/>
          <p:cNvSpPr/>
          <p:nvPr userDrawn="1"/>
        </p:nvSpPr>
        <p:spPr>
          <a:xfrm>
            <a:off x="2" y="-24187"/>
            <a:ext cx="1463433"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1463434" y="-24187"/>
            <a:ext cx="7101807" cy="675245"/>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14"/>
          <p:cNvSpPr/>
          <p:nvPr userDrawn="1"/>
        </p:nvSpPr>
        <p:spPr>
          <a:xfrm>
            <a:off x="8565237" y="-24187"/>
            <a:ext cx="1404697" cy="675245"/>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15"/>
          <p:cNvSpPr/>
          <p:nvPr userDrawn="1"/>
        </p:nvSpPr>
        <p:spPr>
          <a:xfrm>
            <a:off x="9969936" y="-24187"/>
            <a:ext cx="469865" cy="675245"/>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Rectangle 16"/>
          <p:cNvSpPr/>
          <p:nvPr userDrawn="1"/>
        </p:nvSpPr>
        <p:spPr>
          <a:xfrm>
            <a:off x="10439798" y="-24187"/>
            <a:ext cx="166412" cy="675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p:cNvSpPr/>
          <p:nvPr userDrawn="1"/>
        </p:nvSpPr>
        <p:spPr>
          <a:xfrm>
            <a:off x="10606210" y="-24187"/>
            <a:ext cx="1668996" cy="675245"/>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p:cNvSpPr/>
          <p:nvPr userDrawn="1"/>
        </p:nvSpPr>
        <p:spPr>
          <a:xfrm>
            <a:off x="12275208" y="-24187"/>
            <a:ext cx="3980795" cy="675245"/>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userDrawn="1"/>
        </p:nvSpPr>
        <p:spPr>
          <a:xfrm>
            <a:off x="489443" y="776258"/>
            <a:ext cx="1698903" cy="1722177"/>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2800"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2" name="Rectangle 31"/>
          <p:cNvSpPr/>
          <p:nvPr userDrawn="1"/>
        </p:nvSpPr>
        <p:spPr>
          <a:xfrm>
            <a:off x="489443" y="776258"/>
            <a:ext cx="15376232" cy="172217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2"/>
          <p:cNvSpPr>
            <a:spLocks noGrp="1"/>
          </p:cNvSpPr>
          <p:nvPr>
            <p:ph type="body" sz="quarter" idx="15" hasCustomPrompt="1"/>
          </p:nvPr>
        </p:nvSpPr>
        <p:spPr>
          <a:xfrm>
            <a:off x="2310170" y="931283"/>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24. Do not exceed two lines.</a:t>
            </a:r>
          </a:p>
        </p:txBody>
      </p:sp>
      <p:cxnSp>
        <p:nvCxnSpPr>
          <p:cNvPr id="34" name="Straight Connector 33"/>
          <p:cNvCxnSpPr/>
          <p:nvPr userDrawn="1"/>
        </p:nvCxnSpPr>
        <p:spPr>
          <a:xfrm>
            <a:off x="2188345" y="776258"/>
            <a:ext cx="0" cy="1722177"/>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489442" y="1671457"/>
            <a:ext cx="1675120" cy="541667"/>
          </a:xfrm>
          <a:prstGeom prst="rect">
            <a:avLst/>
          </a:prstGeom>
        </p:spPr>
        <p:txBody>
          <a:bodyPr anchor="ctr">
            <a:normAutofit/>
          </a:bodyPr>
          <a:lstStyle>
            <a:lvl1pPr marL="0" indent="0" algn="ctr">
              <a:buNone/>
              <a:defRPr sz="28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vl2pPr marL="587508" indent="0" algn="ctr">
              <a:buNone/>
              <a:defRPr/>
            </a:lvl2pPr>
            <a:lvl3pPr marL="1175019" indent="0" algn="ctr">
              <a:buNone/>
              <a:defRPr/>
            </a:lvl3pPr>
            <a:lvl4pPr marL="1762527" indent="0" algn="ctr">
              <a:buNone/>
              <a:defRPr/>
            </a:lvl4pPr>
            <a:lvl5pPr marL="2350039" indent="0" algn="ctr">
              <a:buNone/>
              <a:defRPr/>
            </a:lvl5pPr>
          </a:lstStyle>
          <a:p>
            <a:pPr lvl="0"/>
            <a:r>
              <a:rPr lang="en-US" dirty="0"/>
              <a:t>#</a:t>
            </a:r>
          </a:p>
        </p:txBody>
      </p:sp>
      <p:sp>
        <p:nvSpPr>
          <p:cNvPr id="49" name="TextBox 48"/>
          <p:cNvSpPr txBox="1"/>
          <p:nvPr userDrawn="1"/>
        </p:nvSpPr>
        <p:spPr>
          <a:xfrm>
            <a:off x="489443" y="1016282"/>
            <a:ext cx="1698904" cy="523220"/>
          </a:xfrm>
          <a:prstGeom prst="rect">
            <a:avLst/>
          </a:prstGeom>
          <a:noFill/>
        </p:spPr>
        <p:txBody>
          <a:bodyPr wrap="square" rtlCol="0" anchor="ctr">
            <a:spAutoFit/>
          </a:bodyPr>
          <a:lstStyle/>
          <a:p>
            <a:pPr algn="ctr"/>
            <a:r>
              <a:rPr lang="en-US" sz="2800" b="1" dirty="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QUIZ</a:t>
            </a:r>
          </a:p>
        </p:txBody>
      </p:sp>
      <p:graphicFrame>
        <p:nvGraphicFramePr>
          <p:cNvPr id="2" name="Object 1"/>
          <p:cNvGraphicFramePr>
            <a:graphicFrameLocks noChangeAspect="1"/>
          </p:cNvGraphicFramePr>
          <p:nvPr userDrawn="1"/>
        </p:nvGraphicFramePr>
        <p:xfrm>
          <a:off x="13805530" y="3419270"/>
          <a:ext cx="2058919" cy="2065103"/>
        </p:xfrm>
        <a:graphic>
          <a:graphicData uri="http://schemas.openxmlformats.org/presentationml/2006/ole">
            <mc:AlternateContent xmlns:mc="http://schemas.openxmlformats.org/markup-compatibility/2006">
              <mc:Choice xmlns:v="urn:schemas-microsoft-com:vml" Requires="v">
                <p:oleObj name="Image" r:id="rId2" imgW="2539683" imgH="2450794" progId="Photoshop.Image.13">
                  <p:embed/>
                </p:oleObj>
              </mc:Choice>
              <mc:Fallback>
                <p:oleObj name="Image" r:id="rId2" imgW="2539683" imgH="2450794" progId="Photoshop.Image.13">
                  <p:embed/>
                  <p:pic>
                    <p:nvPicPr>
                      <p:cNvPr id="2"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5530" y="3419270"/>
                        <a:ext cx="2058919" cy="206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userDrawn="1"/>
        </p:nvSpPr>
        <p:spPr>
          <a:xfrm>
            <a:off x="1664103" y="3007689"/>
            <a:ext cx="666212" cy="461665"/>
          </a:xfrm>
          <a:prstGeom prst="rect">
            <a:avLst/>
          </a:prstGeom>
          <a:noFill/>
          <a:ln>
            <a:noFill/>
          </a:ln>
        </p:spPr>
        <p:txBody>
          <a:bodyPr wrap="squar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27" name="TextBox 26"/>
          <p:cNvSpPr txBox="1"/>
          <p:nvPr userDrawn="1"/>
        </p:nvSpPr>
        <p:spPr>
          <a:xfrm>
            <a:off x="1664103" y="3828786"/>
            <a:ext cx="455574" cy="461665"/>
          </a:xfrm>
          <a:prstGeom prst="rect">
            <a:avLst/>
          </a:prstGeom>
          <a:noFill/>
          <a:ln>
            <a:noFill/>
          </a:ln>
        </p:spPr>
        <p:txBody>
          <a:bodyPr wrap="none" rtlCol="0">
            <a:spAutoFit/>
          </a:bodyPr>
          <a:lstStyle/>
          <a:p>
            <a:r>
              <a:rPr lang="en-US" sz="24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t>
            </a:r>
          </a:p>
        </p:txBody>
      </p:sp>
      <p:sp>
        <p:nvSpPr>
          <p:cNvPr id="31" name="Text Placeholder 3"/>
          <p:cNvSpPr>
            <a:spLocks noGrp="1"/>
          </p:cNvSpPr>
          <p:nvPr>
            <p:ph type="body" sz="quarter" idx="32" hasCustomPrompt="1"/>
          </p:nvPr>
        </p:nvSpPr>
        <p:spPr>
          <a:xfrm>
            <a:off x="2329744" y="2916969"/>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
        <p:nvSpPr>
          <p:cNvPr id="35" name="Text Placeholder 3"/>
          <p:cNvSpPr>
            <a:spLocks noGrp="1"/>
          </p:cNvSpPr>
          <p:nvPr>
            <p:ph type="body" sz="quarter" idx="33" hasCustomPrompt="1"/>
          </p:nvPr>
        </p:nvSpPr>
        <p:spPr>
          <a:xfrm>
            <a:off x="2329744" y="3742686"/>
            <a:ext cx="11250640" cy="701711"/>
          </a:xfrm>
          <a:prstGeom prst="rect">
            <a:avLst/>
          </a:prstGeom>
        </p:spPr>
        <p:txBody>
          <a:bodyPr anchor="ctr">
            <a:normAutofit/>
          </a:bodyPr>
          <a:lstStyle>
            <a:lvl1pPr marL="0" indent="0">
              <a:lnSpc>
                <a:spcPct val="90000"/>
              </a:lnSpc>
              <a:buNone/>
              <a:defRPr sz="2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22. Do not exceed one line.</a:t>
            </a:r>
          </a:p>
        </p:txBody>
      </p:sp>
    </p:spTree>
    <p:extLst>
      <p:ext uri="{BB962C8B-B14F-4D97-AF65-F5344CB8AC3E}">
        <p14:creationId xmlns:p14="http://schemas.microsoft.com/office/powerpoint/2010/main" val="340425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7363"/>
            <a:ext cx="14020800" cy="17668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7600" y="2433638"/>
            <a:ext cx="14020800" cy="580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17600" y="8475663"/>
            <a:ext cx="3657600" cy="485775"/>
          </a:xfrm>
          <a:prstGeom prst="rect">
            <a:avLst/>
          </a:prstGeom>
        </p:spPr>
        <p:txBody>
          <a:bodyPr vert="horz" lIns="91440" tIns="45720" rIns="91440" bIns="45720" rtlCol="0" anchor="ctr"/>
          <a:lstStyle>
            <a:lvl1pPr algn="l">
              <a:defRPr sz="1200">
                <a:solidFill>
                  <a:schemeClr val="tx1">
                    <a:tint val="75000"/>
                  </a:schemeClr>
                </a:solidFill>
              </a:defRPr>
            </a:lvl1pPr>
          </a:lstStyle>
          <a:p>
            <a:fld id="{9272EFC9-254D-4480-89E4-509C5FCFE509}" type="datetimeFigureOut">
              <a:rPr lang="en-US" smtClean="0"/>
              <a:t>2/27/24</a:t>
            </a:fld>
            <a:endParaRPr lang="en-US"/>
          </a:p>
        </p:txBody>
      </p:sp>
      <p:sp>
        <p:nvSpPr>
          <p:cNvPr id="5" name="Footer Placeholder 4"/>
          <p:cNvSpPr>
            <a:spLocks noGrp="1"/>
          </p:cNvSpPr>
          <p:nvPr>
            <p:ph type="ftr" sz="quarter" idx="3"/>
          </p:nvPr>
        </p:nvSpPr>
        <p:spPr>
          <a:xfrm>
            <a:off x="5384800" y="8475663"/>
            <a:ext cx="5486400" cy="4857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480800" y="8475663"/>
            <a:ext cx="3657600" cy="485775"/>
          </a:xfrm>
          <a:prstGeom prst="rect">
            <a:avLst/>
          </a:prstGeom>
        </p:spPr>
        <p:txBody>
          <a:bodyPr vert="horz" lIns="91440" tIns="45720" rIns="91440" bIns="45720" rtlCol="0" anchor="ctr"/>
          <a:lstStyle>
            <a:lvl1pPr algn="r">
              <a:defRPr sz="1200">
                <a:solidFill>
                  <a:schemeClr val="tx1">
                    <a:tint val="75000"/>
                  </a:schemeClr>
                </a:solidFill>
              </a:defRPr>
            </a:lvl1pPr>
          </a:lstStyle>
          <a:p>
            <a:fld id="{F4024AD7-029A-4562-BD52-3D580AB5FA6E}" type="slidenum">
              <a:rPr lang="en-US" smtClean="0"/>
              <a:t>‹#›</a:t>
            </a:fld>
            <a:endParaRPr lang="en-US"/>
          </a:p>
        </p:txBody>
      </p:sp>
    </p:spTree>
    <p:extLst>
      <p:ext uri="{BB962C8B-B14F-4D97-AF65-F5344CB8AC3E}">
        <p14:creationId xmlns:p14="http://schemas.microsoft.com/office/powerpoint/2010/main" val="1006665106"/>
      </p:ext>
    </p:extLst>
  </p:cSld>
  <p:clrMap bg1="lt1" tx1="dk1" bg2="lt2" tx2="dk2" accent1="accent1" accent2="accent2" accent3="accent3" accent4="accent4" accent5="accent5" accent6="accent6" hlink="hlink" folHlink="folHlink"/>
  <p:sldLayoutIdLst>
    <p:sldLayoutId id="2147483713" r:id="rId1"/>
    <p:sldLayoutId id="2147483722" r:id="rId2"/>
    <p:sldLayoutId id="2147483730" r:id="rId3"/>
    <p:sldLayoutId id="2147483727" r:id="rId4"/>
    <p:sldLayoutId id="2147483734" r:id="rId5"/>
    <p:sldLayoutId id="2147483726" r:id="rId6"/>
    <p:sldLayoutId id="2147483724" r:id="rId7"/>
    <p:sldLayoutId id="2147483725" r:id="rId8"/>
    <p:sldLayoutId id="2147483732" r:id="rId9"/>
    <p:sldLayoutId id="2147483733" r:id="rId10"/>
    <p:sldLayoutId id="2147483731" r:id="rId11"/>
    <p:sldLayoutId id="2147483723" r:id="rId12"/>
    <p:sldLayoutId id="2147483735" r:id="rId13"/>
    <p:sldLayoutId id="214748373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34.emf"/><Relationship Id="rId18" Type="http://schemas.openxmlformats.org/officeDocument/2006/relationships/image" Target="../media/image39.emf"/><Relationship Id="rId26" Type="http://schemas.openxmlformats.org/officeDocument/2006/relationships/image" Target="../media/image23.png"/><Relationship Id="rId3" Type="http://schemas.openxmlformats.org/officeDocument/2006/relationships/image" Target="../media/image24.emf"/><Relationship Id="rId21" Type="http://schemas.openxmlformats.org/officeDocument/2006/relationships/image" Target="../media/image42.emf"/><Relationship Id="rId7" Type="http://schemas.openxmlformats.org/officeDocument/2006/relationships/image" Target="../media/image28.emf"/><Relationship Id="rId12" Type="http://schemas.openxmlformats.org/officeDocument/2006/relationships/image" Target="../media/image33.emf"/><Relationship Id="rId17" Type="http://schemas.openxmlformats.org/officeDocument/2006/relationships/image" Target="../media/image38.emf"/><Relationship Id="rId25" Type="http://schemas.openxmlformats.org/officeDocument/2006/relationships/image" Target="../media/image46.emf"/><Relationship Id="rId2" Type="http://schemas.openxmlformats.org/officeDocument/2006/relationships/notesSlide" Target="../notesSlides/notesSlide8.xml"/><Relationship Id="rId16" Type="http://schemas.openxmlformats.org/officeDocument/2006/relationships/image" Target="../media/image37.emf"/><Relationship Id="rId20" Type="http://schemas.openxmlformats.org/officeDocument/2006/relationships/image" Target="../media/image41.emf"/><Relationship Id="rId1" Type="http://schemas.openxmlformats.org/officeDocument/2006/relationships/slideLayout" Target="../slideLayouts/slideLayout4.xml"/><Relationship Id="rId6" Type="http://schemas.openxmlformats.org/officeDocument/2006/relationships/image" Target="../media/image27.emf"/><Relationship Id="rId11" Type="http://schemas.openxmlformats.org/officeDocument/2006/relationships/image" Target="../media/image32.emf"/><Relationship Id="rId24" Type="http://schemas.openxmlformats.org/officeDocument/2006/relationships/image" Target="../media/image45.emf"/><Relationship Id="rId5" Type="http://schemas.openxmlformats.org/officeDocument/2006/relationships/image" Target="../media/image26.emf"/><Relationship Id="rId15" Type="http://schemas.openxmlformats.org/officeDocument/2006/relationships/image" Target="../media/image36.emf"/><Relationship Id="rId23" Type="http://schemas.openxmlformats.org/officeDocument/2006/relationships/image" Target="../media/image44.emf"/><Relationship Id="rId10" Type="http://schemas.openxmlformats.org/officeDocument/2006/relationships/image" Target="../media/image31.emf"/><Relationship Id="rId19" Type="http://schemas.openxmlformats.org/officeDocument/2006/relationships/image" Target="../media/image40.emf"/><Relationship Id="rId4" Type="http://schemas.openxmlformats.org/officeDocument/2006/relationships/image" Target="../media/image25.emf"/><Relationship Id="rId9" Type="http://schemas.openxmlformats.org/officeDocument/2006/relationships/image" Target="../media/image30.emf"/><Relationship Id="rId14" Type="http://schemas.openxmlformats.org/officeDocument/2006/relationships/image" Target="../media/image35.emf"/><Relationship Id="rId22" Type="http://schemas.openxmlformats.org/officeDocument/2006/relationships/image" Target="../media/image43.emf"/><Relationship Id="rId27"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21.jpe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r>
              <a:rPr lang="en-US" dirty="0">
                <a:solidFill>
                  <a:schemeClr val="tx1">
                    <a:lumMod val="75000"/>
                    <a:lumOff val="25000"/>
                  </a:schemeClr>
                </a:solidFill>
              </a:rPr>
              <a:t>Lesson 1—What is Angular?</a:t>
            </a:r>
          </a:p>
        </p:txBody>
      </p:sp>
      <p:sp>
        <p:nvSpPr>
          <p:cNvPr id="2" name="Text Placeholder 1"/>
          <p:cNvSpPr>
            <a:spLocks noGrp="1"/>
          </p:cNvSpPr>
          <p:nvPr>
            <p:ph type="body" sz="quarter" idx="10"/>
          </p:nvPr>
        </p:nvSpPr>
        <p:spPr>
          <a:xfrm>
            <a:off x="3687281" y="2625331"/>
            <a:ext cx="9486278" cy="443198"/>
          </a:xfrm>
        </p:spPr>
        <p:txBody>
          <a:bodyPr/>
          <a:lstStyle/>
          <a:p>
            <a:r>
              <a:rPr lang="en-US" dirty="0"/>
              <a:t>Angular 17</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87"/>
          <p:cNvSpPr/>
          <p:nvPr/>
        </p:nvSpPr>
        <p:spPr>
          <a:xfrm>
            <a:off x="5482869" y="2422810"/>
            <a:ext cx="5040000" cy="5040000"/>
          </a:xfrm>
          <a:prstGeom prst="ellipse">
            <a:avLst/>
          </a:prstGeom>
          <a:noFill/>
          <a:ln w="3810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p:txBody>
          <a:bodyPr>
            <a:normAutofit/>
          </a:bodyPr>
          <a:lstStyle/>
          <a:p>
            <a:r>
              <a:rPr lang="en-US" dirty="0"/>
              <a:t>Advantages Of Angular 17 Over Angular 1</a:t>
            </a:r>
          </a:p>
        </p:txBody>
      </p:sp>
      <p:pic>
        <p:nvPicPr>
          <p:cNvPr id="7" name="Picture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877683" y="816736"/>
            <a:ext cx="8443858" cy="364536"/>
          </a:xfrm>
          <a:prstGeom prst="rect">
            <a:avLst/>
          </a:prstGeom>
        </p:spPr>
      </p:pic>
      <p:pic>
        <p:nvPicPr>
          <p:cNvPr id="10242"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869" y="4042810"/>
            <a:ext cx="1800000" cy="1800000"/>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Group 90"/>
          <p:cNvGrpSpPr/>
          <p:nvPr/>
        </p:nvGrpSpPr>
        <p:grpSpPr>
          <a:xfrm>
            <a:off x="7131917" y="1953670"/>
            <a:ext cx="1683062" cy="1236639"/>
            <a:chOff x="7310822" y="2072938"/>
            <a:chExt cx="1683062" cy="1236639"/>
          </a:xfrm>
        </p:grpSpPr>
        <p:grpSp>
          <p:nvGrpSpPr>
            <p:cNvPr id="16" name="Group 15"/>
            <p:cNvGrpSpPr/>
            <p:nvPr/>
          </p:nvGrpSpPr>
          <p:grpSpPr>
            <a:xfrm>
              <a:off x="7558020" y="2072938"/>
              <a:ext cx="1235555" cy="1236639"/>
              <a:chOff x="7532996" y="2334709"/>
              <a:chExt cx="1235555" cy="1236639"/>
            </a:xfrm>
          </p:grpSpPr>
          <p:sp>
            <p:nvSpPr>
              <p:cNvPr id="17" name="Oval 16"/>
              <p:cNvSpPr/>
              <p:nvPr/>
            </p:nvSpPr>
            <p:spPr>
              <a:xfrm>
                <a:off x="7592592" y="2390728"/>
                <a:ext cx="1114127" cy="11141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8" name="Group 17"/>
              <p:cNvGrpSpPr>
                <a:grpSpLocks noChangeAspect="1"/>
              </p:cNvGrpSpPr>
              <p:nvPr/>
            </p:nvGrpSpPr>
            <p:grpSpPr>
              <a:xfrm>
                <a:off x="7532996" y="2334709"/>
                <a:ext cx="1235555" cy="1236639"/>
                <a:chOff x="2760729" y="1384341"/>
                <a:chExt cx="1554480" cy="1555842"/>
              </a:xfrm>
              <a:solidFill>
                <a:srgbClr val="CE6A67"/>
              </a:solidFill>
            </p:grpSpPr>
            <p:grpSp>
              <p:nvGrpSpPr>
                <p:cNvPr id="19" name="Group 18"/>
                <p:cNvGrpSpPr/>
                <p:nvPr/>
              </p:nvGrpSpPr>
              <p:grpSpPr>
                <a:xfrm>
                  <a:off x="2914544" y="1538156"/>
                  <a:ext cx="1246851" cy="1248213"/>
                  <a:chOff x="1201738" y="1663700"/>
                  <a:chExt cx="1454150" cy="1455738"/>
                </a:xfrm>
                <a:grpFill/>
              </p:grpSpPr>
              <p:sp>
                <p:nvSpPr>
                  <p:cNvPr id="25" name="Freeform 13"/>
                  <p:cNvSpPr>
                    <a:spLocks/>
                  </p:cNvSpPr>
                  <p:nvPr/>
                </p:nvSpPr>
                <p:spPr bwMode="auto">
                  <a:xfrm>
                    <a:off x="2079625" y="1663700"/>
                    <a:ext cx="576263" cy="577850"/>
                  </a:xfrm>
                  <a:custGeom>
                    <a:avLst/>
                    <a:gdLst>
                      <a:gd name="T0" fmla="*/ 258 w 270"/>
                      <a:gd name="T1" fmla="*/ 270 h 270"/>
                      <a:gd name="T2" fmla="*/ 270 w 270"/>
                      <a:gd name="T3" fmla="*/ 270 h 270"/>
                      <a:gd name="T4" fmla="*/ 0 w 270"/>
                      <a:gd name="T5" fmla="*/ 0 h 270"/>
                      <a:gd name="T6" fmla="*/ 0 w 270"/>
                      <a:gd name="T7" fmla="*/ 12 h 270"/>
                      <a:gd name="T8" fmla="*/ 258 w 270"/>
                      <a:gd name="T9" fmla="*/ 270 h 270"/>
                    </a:gdLst>
                    <a:ahLst/>
                    <a:cxnLst>
                      <a:cxn ang="0">
                        <a:pos x="T0" y="T1"/>
                      </a:cxn>
                      <a:cxn ang="0">
                        <a:pos x="T2" y="T3"/>
                      </a:cxn>
                      <a:cxn ang="0">
                        <a:pos x="T4" y="T5"/>
                      </a:cxn>
                      <a:cxn ang="0">
                        <a:pos x="T6" y="T7"/>
                      </a:cxn>
                      <a:cxn ang="0">
                        <a:pos x="T8" y="T9"/>
                      </a:cxn>
                    </a:cxnLst>
                    <a:rect l="0" t="0" r="r" b="b"/>
                    <a:pathLst>
                      <a:path w="270" h="270">
                        <a:moveTo>
                          <a:pt x="258" y="270"/>
                        </a:moveTo>
                        <a:cubicBezTo>
                          <a:pt x="270" y="270"/>
                          <a:pt x="270" y="270"/>
                          <a:pt x="270" y="270"/>
                        </a:cubicBezTo>
                        <a:cubicBezTo>
                          <a:pt x="242" y="134"/>
                          <a:pt x="136" y="28"/>
                          <a:pt x="0" y="0"/>
                        </a:cubicBezTo>
                        <a:cubicBezTo>
                          <a:pt x="0" y="12"/>
                          <a:pt x="0" y="12"/>
                          <a:pt x="0" y="12"/>
                        </a:cubicBezTo>
                        <a:cubicBezTo>
                          <a:pt x="129" y="40"/>
                          <a:pt x="230" y="141"/>
                          <a:pt x="258"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6" name="Freeform 14"/>
                  <p:cNvSpPr>
                    <a:spLocks/>
                  </p:cNvSpPr>
                  <p:nvPr/>
                </p:nvSpPr>
                <p:spPr bwMode="auto">
                  <a:xfrm>
                    <a:off x="1201738" y="1663700"/>
                    <a:ext cx="576263" cy="577850"/>
                  </a:xfrm>
                  <a:custGeom>
                    <a:avLst/>
                    <a:gdLst>
                      <a:gd name="T0" fmla="*/ 270 w 270"/>
                      <a:gd name="T1" fmla="*/ 12 h 270"/>
                      <a:gd name="T2" fmla="*/ 270 w 270"/>
                      <a:gd name="T3" fmla="*/ 0 h 270"/>
                      <a:gd name="T4" fmla="*/ 0 w 270"/>
                      <a:gd name="T5" fmla="*/ 270 h 270"/>
                      <a:gd name="T6" fmla="*/ 12 w 270"/>
                      <a:gd name="T7" fmla="*/ 270 h 270"/>
                      <a:gd name="T8" fmla="*/ 270 w 270"/>
                      <a:gd name="T9" fmla="*/ 12 h 270"/>
                    </a:gdLst>
                    <a:ahLst/>
                    <a:cxnLst>
                      <a:cxn ang="0">
                        <a:pos x="T0" y="T1"/>
                      </a:cxn>
                      <a:cxn ang="0">
                        <a:pos x="T2" y="T3"/>
                      </a:cxn>
                      <a:cxn ang="0">
                        <a:pos x="T4" y="T5"/>
                      </a:cxn>
                      <a:cxn ang="0">
                        <a:pos x="T6" y="T7"/>
                      </a:cxn>
                      <a:cxn ang="0">
                        <a:pos x="T8" y="T9"/>
                      </a:cxn>
                    </a:cxnLst>
                    <a:rect l="0" t="0" r="r" b="b"/>
                    <a:pathLst>
                      <a:path w="270" h="270">
                        <a:moveTo>
                          <a:pt x="270" y="12"/>
                        </a:moveTo>
                        <a:cubicBezTo>
                          <a:pt x="270" y="0"/>
                          <a:pt x="270" y="0"/>
                          <a:pt x="270" y="0"/>
                        </a:cubicBezTo>
                        <a:cubicBezTo>
                          <a:pt x="134" y="28"/>
                          <a:pt x="28" y="134"/>
                          <a:pt x="0" y="270"/>
                        </a:cubicBezTo>
                        <a:cubicBezTo>
                          <a:pt x="12" y="270"/>
                          <a:pt x="12" y="270"/>
                          <a:pt x="12" y="270"/>
                        </a:cubicBezTo>
                        <a:cubicBezTo>
                          <a:pt x="40" y="141"/>
                          <a:pt x="141" y="40"/>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7" name="Freeform 15"/>
                  <p:cNvSpPr>
                    <a:spLocks/>
                  </p:cNvSpPr>
                  <p:nvPr/>
                </p:nvSpPr>
                <p:spPr bwMode="auto">
                  <a:xfrm>
                    <a:off x="1201738" y="2543175"/>
                    <a:ext cx="576263" cy="576263"/>
                  </a:xfrm>
                  <a:custGeom>
                    <a:avLst/>
                    <a:gdLst>
                      <a:gd name="T0" fmla="*/ 12 w 270"/>
                      <a:gd name="T1" fmla="*/ 0 h 270"/>
                      <a:gd name="T2" fmla="*/ 0 w 270"/>
                      <a:gd name="T3" fmla="*/ 0 h 270"/>
                      <a:gd name="T4" fmla="*/ 270 w 270"/>
                      <a:gd name="T5" fmla="*/ 270 h 270"/>
                      <a:gd name="T6" fmla="*/ 270 w 270"/>
                      <a:gd name="T7" fmla="*/ 258 h 270"/>
                      <a:gd name="T8" fmla="*/ 12 w 270"/>
                      <a:gd name="T9" fmla="*/ 0 h 270"/>
                    </a:gdLst>
                    <a:ahLst/>
                    <a:cxnLst>
                      <a:cxn ang="0">
                        <a:pos x="T0" y="T1"/>
                      </a:cxn>
                      <a:cxn ang="0">
                        <a:pos x="T2" y="T3"/>
                      </a:cxn>
                      <a:cxn ang="0">
                        <a:pos x="T4" y="T5"/>
                      </a:cxn>
                      <a:cxn ang="0">
                        <a:pos x="T6" y="T7"/>
                      </a:cxn>
                      <a:cxn ang="0">
                        <a:pos x="T8" y="T9"/>
                      </a:cxn>
                    </a:cxnLst>
                    <a:rect l="0" t="0" r="r" b="b"/>
                    <a:pathLst>
                      <a:path w="270" h="270">
                        <a:moveTo>
                          <a:pt x="12" y="0"/>
                        </a:moveTo>
                        <a:cubicBezTo>
                          <a:pt x="0" y="0"/>
                          <a:pt x="0" y="0"/>
                          <a:pt x="0" y="0"/>
                        </a:cubicBezTo>
                        <a:cubicBezTo>
                          <a:pt x="28" y="136"/>
                          <a:pt x="134" y="242"/>
                          <a:pt x="270" y="270"/>
                        </a:cubicBezTo>
                        <a:cubicBezTo>
                          <a:pt x="270" y="258"/>
                          <a:pt x="270" y="258"/>
                          <a:pt x="270" y="258"/>
                        </a:cubicBezTo>
                        <a:cubicBezTo>
                          <a:pt x="141" y="230"/>
                          <a:pt x="40" y="129"/>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16"/>
                  <p:cNvSpPr>
                    <a:spLocks/>
                  </p:cNvSpPr>
                  <p:nvPr/>
                </p:nvSpPr>
                <p:spPr bwMode="auto">
                  <a:xfrm>
                    <a:off x="2079625" y="2543175"/>
                    <a:ext cx="576263" cy="576263"/>
                  </a:xfrm>
                  <a:custGeom>
                    <a:avLst/>
                    <a:gdLst>
                      <a:gd name="T0" fmla="*/ 0 w 270"/>
                      <a:gd name="T1" fmla="*/ 258 h 270"/>
                      <a:gd name="T2" fmla="*/ 0 w 270"/>
                      <a:gd name="T3" fmla="*/ 270 h 270"/>
                      <a:gd name="T4" fmla="*/ 270 w 270"/>
                      <a:gd name="T5" fmla="*/ 0 h 270"/>
                      <a:gd name="T6" fmla="*/ 258 w 270"/>
                      <a:gd name="T7" fmla="*/ 0 h 270"/>
                      <a:gd name="T8" fmla="*/ 0 w 270"/>
                      <a:gd name="T9" fmla="*/ 258 h 270"/>
                    </a:gdLst>
                    <a:ahLst/>
                    <a:cxnLst>
                      <a:cxn ang="0">
                        <a:pos x="T0" y="T1"/>
                      </a:cxn>
                      <a:cxn ang="0">
                        <a:pos x="T2" y="T3"/>
                      </a:cxn>
                      <a:cxn ang="0">
                        <a:pos x="T4" y="T5"/>
                      </a:cxn>
                      <a:cxn ang="0">
                        <a:pos x="T6" y="T7"/>
                      </a:cxn>
                      <a:cxn ang="0">
                        <a:pos x="T8" y="T9"/>
                      </a:cxn>
                    </a:cxnLst>
                    <a:rect l="0" t="0" r="r" b="b"/>
                    <a:pathLst>
                      <a:path w="270" h="270">
                        <a:moveTo>
                          <a:pt x="0" y="258"/>
                        </a:moveTo>
                        <a:cubicBezTo>
                          <a:pt x="0" y="270"/>
                          <a:pt x="0" y="270"/>
                          <a:pt x="0" y="270"/>
                        </a:cubicBezTo>
                        <a:cubicBezTo>
                          <a:pt x="136" y="242"/>
                          <a:pt x="242" y="136"/>
                          <a:pt x="270" y="0"/>
                        </a:cubicBezTo>
                        <a:cubicBezTo>
                          <a:pt x="258" y="0"/>
                          <a:pt x="258" y="0"/>
                          <a:pt x="258" y="0"/>
                        </a:cubicBezTo>
                        <a:cubicBezTo>
                          <a:pt x="230" y="129"/>
                          <a:pt x="129" y="230"/>
                          <a:pt x="0" y="2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 name="Group 19"/>
                <p:cNvGrpSpPr/>
                <p:nvPr/>
              </p:nvGrpSpPr>
              <p:grpSpPr>
                <a:xfrm>
                  <a:off x="2760729" y="1384341"/>
                  <a:ext cx="1554480" cy="1555842"/>
                  <a:chOff x="1022350" y="1484312"/>
                  <a:chExt cx="1812925" cy="1814513"/>
                </a:xfrm>
                <a:grpFill/>
              </p:grpSpPr>
              <p:sp>
                <p:nvSpPr>
                  <p:cNvPr id="21" name="Freeform 17"/>
                  <p:cNvSpPr>
                    <a:spLocks/>
                  </p:cNvSpPr>
                  <p:nvPr/>
                </p:nvSpPr>
                <p:spPr bwMode="auto">
                  <a:xfrm>
                    <a:off x="1458913" y="1484312"/>
                    <a:ext cx="941388" cy="209550"/>
                  </a:xfrm>
                  <a:custGeom>
                    <a:avLst/>
                    <a:gdLst>
                      <a:gd name="T0" fmla="*/ 0 w 441"/>
                      <a:gd name="T1" fmla="*/ 88 h 98"/>
                      <a:gd name="T2" fmla="*/ 10 w 441"/>
                      <a:gd name="T3" fmla="*/ 98 h 98"/>
                      <a:gd name="T4" fmla="*/ 431 w 441"/>
                      <a:gd name="T5" fmla="*/ 98 h 98"/>
                      <a:gd name="T6" fmla="*/ 441 w 441"/>
                      <a:gd name="T7" fmla="*/ 88 h 98"/>
                      <a:gd name="T8" fmla="*/ 0 w 441"/>
                      <a:gd name="T9" fmla="*/ 88 h 98"/>
                    </a:gdLst>
                    <a:ahLst/>
                    <a:cxnLst>
                      <a:cxn ang="0">
                        <a:pos x="T0" y="T1"/>
                      </a:cxn>
                      <a:cxn ang="0">
                        <a:pos x="T2" y="T3"/>
                      </a:cxn>
                      <a:cxn ang="0">
                        <a:pos x="T4" y="T5"/>
                      </a:cxn>
                      <a:cxn ang="0">
                        <a:pos x="T6" y="T7"/>
                      </a:cxn>
                      <a:cxn ang="0">
                        <a:pos x="T8" y="T9"/>
                      </a:cxn>
                    </a:cxnLst>
                    <a:rect l="0" t="0" r="r" b="b"/>
                    <a:pathLst>
                      <a:path w="441" h="98">
                        <a:moveTo>
                          <a:pt x="0" y="88"/>
                        </a:moveTo>
                        <a:cubicBezTo>
                          <a:pt x="10" y="98"/>
                          <a:pt x="10" y="98"/>
                          <a:pt x="10" y="98"/>
                        </a:cubicBezTo>
                        <a:cubicBezTo>
                          <a:pt x="138" y="16"/>
                          <a:pt x="303" y="16"/>
                          <a:pt x="431" y="98"/>
                        </a:cubicBezTo>
                        <a:cubicBezTo>
                          <a:pt x="441" y="88"/>
                          <a:pt x="441" y="88"/>
                          <a:pt x="441" y="88"/>
                        </a:cubicBezTo>
                        <a:cubicBezTo>
                          <a:pt x="308" y="0"/>
                          <a:pt x="133" y="0"/>
                          <a:pt x="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Freeform 18"/>
                  <p:cNvSpPr>
                    <a:spLocks/>
                  </p:cNvSpPr>
                  <p:nvPr/>
                </p:nvSpPr>
                <p:spPr bwMode="auto">
                  <a:xfrm>
                    <a:off x="1022350" y="1920875"/>
                    <a:ext cx="209550" cy="941388"/>
                  </a:xfrm>
                  <a:custGeom>
                    <a:avLst/>
                    <a:gdLst>
                      <a:gd name="T0" fmla="*/ 88 w 98"/>
                      <a:gd name="T1" fmla="*/ 0 h 441"/>
                      <a:gd name="T2" fmla="*/ 88 w 98"/>
                      <a:gd name="T3" fmla="*/ 441 h 441"/>
                      <a:gd name="T4" fmla="*/ 98 w 98"/>
                      <a:gd name="T5" fmla="*/ 431 h 441"/>
                      <a:gd name="T6" fmla="*/ 98 w 98"/>
                      <a:gd name="T7" fmla="*/ 10 h 441"/>
                      <a:gd name="T8" fmla="*/ 88 w 98"/>
                      <a:gd name="T9" fmla="*/ 0 h 441"/>
                    </a:gdLst>
                    <a:ahLst/>
                    <a:cxnLst>
                      <a:cxn ang="0">
                        <a:pos x="T0" y="T1"/>
                      </a:cxn>
                      <a:cxn ang="0">
                        <a:pos x="T2" y="T3"/>
                      </a:cxn>
                      <a:cxn ang="0">
                        <a:pos x="T4" y="T5"/>
                      </a:cxn>
                      <a:cxn ang="0">
                        <a:pos x="T6" y="T7"/>
                      </a:cxn>
                      <a:cxn ang="0">
                        <a:pos x="T8" y="T9"/>
                      </a:cxn>
                    </a:cxnLst>
                    <a:rect l="0" t="0" r="r" b="b"/>
                    <a:pathLst>
                      <a:path w="98" h="441">
                        <a:moveTo>
                          <a:pt x="88" y="0"/>
                        </a:moveTo>
                        <a:cubicBezTo>
                          <a:pt x="0" y="133"/>
                          <a:pt x="0" y="308"/>
                          <a:pt x="88" y="441"/>
                        </a:cubicBezTo>
                        <a:cubicBezTo>
                          <a:pt x="98" y="431"/>
                          <a:pt x="98" y="431"/>
                          <a:pt x="98" y="431"/>
                        </a:cubicBezTo>
                        <a:cubicBezTo>
                          <a:pt x="16" y="303"/>
                          <a:pt x="16" y="138"/>
                          <a:pt x="98" y="10"/>
                        </a:cubicBez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19"/>
                  <p:cNvSpPr>
                    <a:spLocks/>
                  </p:cNvSpPr>
                  <p:nvPr/>
                </p:nvSpPr>
                <p:spPr bwMode="auto">
                  <a:xfrm>
                    <a:off x="1458913" y="3089275"/>
                    <a:ext cx="941388" cy="209550"/>
                  </a:xfrm>
                  <a:custGeom>
                    <a:avLst/>
                    <a:gdLst>
                      <a:gd name="T0" fmla="*/ 10 w 441"/>
                      <a:gd name="T1" fmla="*/ 0 h 98"/>
                      <a:gd name="T2" fmla="*/ 0 w 441"/>
                      <a:gd name="T3" fmla="*/ 10 h 98"/>
                      <a:gd name="T4" fmla="*/ 441 w 441"/>
                      <a:gd name="T5" fmla="*/ 10 h 98"/>
                      <a:gd name="T6" fmla="*/ 431 w 441"/>
                      <a:gd name="T7" fmla="*/ 0 h 98"/>
                      <a:gd name="T8" fmla="*/ 10 w 441"/>
                      <a:gd name="T9" fmla="*/ 0 h 98"/>
                    </a:gdLst>
                    <a:ahLst/>
                    <a:cxnLst>
                      <a:cxn ang="0">
                        <a:pos x="T0" y="T1"/>
                      </a:cxn>
                      <a:cxn ang="0">
                        <a:pos x="T2" y="T3"/>
                      </a:cxn>
                      <a:cxn ang="0">
                        <a:pos x="T4" y="T5"/>
                      </a:cxn>
                      <a:cxn ang="0">
                        <a:pos x="T6" y="T7"/>
                      </a:cxn>
                      <a:cxn ang="0">
                        <a:pos x="T8" y="T9"/>
                      </a:cxn>
                    </a:cxnLst>
                    <a:rect l="0" t="0" r="r" b="b"/>
                    <a:pathLst>
                      <a:path w="441" h="98">
                        <a:moveTo>
                          <a:pt x="10" y="0"/>
                        </a:moveTo>
                        <a:cubicBezTo>
                          <a:pt x="0" y="10"/>
                          <a:pt x="0" y="10"/>
                          <a:pt x="0" y="10"/>
                        </a:cubicBezTo>
                        <a:cubicBezTo>
                          <a:pt x="133" y="98"/>
                          <a:pt x="308" y="98"/>
                          <a:pt x="441" y="10"/>
                        </a:cubicBezTo>
                        <a:cubicBezTo>
                          <a:pt x="431" y="0"/>
                          <a:pt x="431" y="0"/>
                          <a:pt x="431" y="0"/>
                        </a:cubicBezTo>
                        <a:cubicBezTo>
                          <a:pt x="303" y="82"/>
                          <a:pt x="138" y="82"/>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0"/>
                  <p:cNvSpPr>
                    <a:spLocks/>
                  </p:cNvSpPr>
                  <p:nvPr/>
                </p:nvSpPr>
                <p:spPr bwMode="auto">
                  <a:xfrm>
                    <a:off x="2625725" y="1920875"/>
                    <a:ext cx="209550" cy="941388"/>
                  </a:xfrm>
                  <a:custGeom>
                    <a:avLst/>
                    <a:gdLst>
                      <a:gd name="T0" fmla="*/ 10 w 98"/>
                      <a:gd name="T1" fmla="*/ 0 h 441"/>
                      <a:gd name="T2" fmla="*/ 0 w 98"/>
                      <a:gd name="T3" fmla="*/ 10 h 441"/>
                      <a:gd name="T4" fmla="*/ 0 w 98"/>
                      <a:gd name="T5" fmla="*/ 431 h 441"/>
                      <a:gd name="T6" fmla="*/ 10 w 98"/>
                      <a:gd name="T7" fmla="*/ 441 h 441"/>
                      <a:gd name="T8" fmla="*/ 10 w 98"/>
                      <a:gd name="T9" fmla="*/ 0 h 441"/>
                    </a:gdLst>
                    <a:ahLst/>
                    <a:cxnLst>
                      <a:cxn ang="0">
                        <a:pos x="T0" y="T1"/>
                      </a:cxn>
                      <a:cxn ang="0">
                        <a:pos x="T2" y="T3"/>
                      </a:cxn>
                      <a:cxn ang="0">
                        <a:pos x="T4" y="T5"/>
                      </a:cxn>
                      <a:cxn ang="0">
                        <a:pos x="T6" y="T7"/>
                      </a:cxn>
                      <a:cxn ang="0">
                        <a:pos x="T8" y="T9"/>
                      </a:cxn>
                    </a:cxnLst>
                    <a:rect l="0" t="0" r="r" b="b"/>
                    <a:pathLst>
                      <a:path w="98" h="441">
                        <a:moveTo>
                          <a:pt x="10" y="0"/>
                        </a:moveTo>
                        <a:cubicBezTo>
                          <a:pt x="0" y="10"/>
                          <a:pt x="0" y="10"/>
                          <a:pt x="0" y="10"/>
                        </a:cubicBezTo>
                        <a:cubicBezTo>
                          <a:pt x="82" y="138"/>
                          <a:pt x="82" y="303"/>
                          <a:pt x="0" y="431"/>
                        </a:cubicBezTo>
                        <a:cubicBezTo>
                          <a:pt x="10" y="441"/>
                          <a:pt x="10" y="441"/>
                          <a:pt x="10" y="441"/>
                        </a:cubicBezTo>
                        <a:cubicBezTo>
                          <a:pt x="98" y="308"/>
                          <a:pt x="98" y="13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grpSp>
        <p:sp>
          <p:nvSpPr>
            <p:cNvPr id="31" name="Rectangle 30"/>
            <p:cNvSpPr/>
            <p:nvPr/>
          </p:nvSpPr>
          <p:spPr>
            <a:xfrm>
              <a:off x="7310822" y="2497850"/>
              <a:ext cx="1683062" cy="430887"/>
            </a:xfrm>
            <a:prstGeom prst="rect">
              <a:avLst/>
            </a:prstGeom>
            <a:solidFill>
              <a:srgbClr val="CE6A67"/>
            </a:solidFill>
          </p:spPr>
          <p:txBody>
            <a:bodyPr wrap="square">
              <a:spAutoFit/>
            </a:bodyPr>
            <a:lstStyle/>
            <a:p>
              <a:pPr lvl="0" algn="ctr"/>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Simple</a:t>
              </a:r>
            </a:p>
          </p:txBody>
        </p:sp>
      </p:grpSp>
      <p:grpSp>
        <p:nvGrpSpPr>
          <p:cNvPr id="14" name="Group 13"/>
          <p:cNvGrpSpPr/>
          <p:nvPr/>
        </p:nvGrpSpPr>
        <p:grpSpPr>
          <a:xfrm>
            <a:off x="9664904" y="3846932"/>
            <a:ext cx="1313395" cy="1236639"/>
            <a:chOff x="9366732" y="3707788"/>
            <a:chExt cx="1313395" cy="1236639"/>
          </a:xfrm>
        </p:grpSpPr>
        <p:grpSp>
          <p:nvGrpSpPr>
            <p:cNvPr id="32" name="Group 31"/>
            <p:cNvGrpSpPr/>
            <p:nvPr/>
          </p:nvGrpSpPr>
          <p:grpSpPr>
            <a:xfrm>
              <a:off x="9394616" y="3707788"/>
              <a:ext cx="1235556" cy="1236639"/>
              <a:chOff x="9548494" y="3969559"/>
              <a:chExt cx="1235556" cy="1236639"/>
            </a:xfrm>
          </p:grpSpPr>
          <p:sp>
            <p:nvSpPr>
              <p:cNvPr id="33" name="Oval 32"/>
              <p:cNvSpPr/>
              <p:nvPr/>
            </p:nvSpPr>
            <p:spPr>
              <a:xfrm>
                <a:off x="9617956" y="4030790"/>
                <a:ext cx="1114127" cy="11141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34" name="Group 33"/>
              <p:cNvGrpSpPr>
                <a:grpSpLocks noChangeAspect="1"/>
              </p:cNvGrpSpPr>
              <p:nvPr/>
            </p:nvGrpSpPr>
            <p:grpSpPr>
              <a:xfrm>
                <a:off x="9548494" y="3969559"/>
                <a:ext cx="1235556" cy="1236639"/>
                <a:chOff x="2760729" y="1384341"/>
                <a:chExt cx="1554480" cy="1555842"/>
              </a:xfrm>
              <a:solidFill>
                <a:srgbClr val="6FBA4A"/>
              </a:solidFill>
            </p:grpSpPr>
            <p:grpSp>
              <p:nvGrpSpPr>
                <p:cNvPr id="35" name="Group 34"/>
                <p:cNvGrpSpPr/>
                <p:nvPr/>
              </p:nvGrpSpPr>
              <p:grpSpPr>
                <a:xfrm>
                  <a:off x="2914544" y="1538156"/>
                  <a:ext cx="1246851" cy="1248213"/>
                  <a:chOff x="1201738" y="1663700"/>
                  <a:chExt cx="1454150" cy="1455738"/>
                </a:xfrm>
                <a:grpFill/>
              </p:grpSpPr>
              <p:sp>
                <p:nvSpPr>
                  <p:cNvPr id="41" name="Freeform 13"/>
                  <p:cNvSpPr>
                    <a:spLocks/>
                  </p:cNvSpPr>
                  <p:nvPr/>
                </p:nvSpPr>
                <p:spPr bwMode="auto">
                  <a:xfrm>
                    <a:off x="2079625" y="1663700"/>
                    <a:ext cx="576263" cy="577850"/>
                  </a:xfrm>
                  <a:custGeom>
                    <a:avLst/>
                    <a:gdLst>
                      <a:gd name="T0" fmla="*/ 258 w 270"/>
                      <a:gd name="T1" fmla="*/ 270 h 270"/>
                      <a:gd name="T2" fmla="*/ 270 w 270"/>
                      <a:gd name="T3" fmla="*/ 270 h 270"/>
                      <a:gd name="T4" fmla="*/ 0 w 270"/>
                      <a:gd name="T5" fmla="*/ 0 h 270"/>
                      <a:gd name="T6" fmla="*/ 0 w 270"/>
                      <a:gd name="T7" fmla="*/ 12 h 270"/>
                      <a:gd name="T8" fmla="*/ 258 w 270"/>
                      <a:gd name="T9" fmla="*/ 270 h 270"/>
                    </a:gdLst>
                    <a:ahLst/>
                    <a:cxnLst>
                      <a:cxn ang="0">
                        <a:pos x="T0" y="T1"/>
                      </a:cxn>
                      <a:cxn ang="0">
                        <a:pos x="T2" y="T3"/>
                      </a:cxn>
                      <a:cxn ang="0">
                        <a:pos x="T4" y="T5"/>
                      </a:cxn>
                      <a:cxn ang="0">
                        <a:pos x="T6" y="T7"/>
                      </a:cxn>
                      <a:cxn ang="0">
                        <a:pos x="T8" y="T9"/>
                      </a:cxn>
                    </a:cxnLst>
                    <a:rect l="0" t="0" r="r" b="b"/>
                    <a:pathLst>
                      <a:path w="270" h="270">
                        <a:moveTo>
                          <a:pt x="258" y="270"/>
                        </a:moveTo>
                        <a:cubicBezTo>
                          <a:pt x="270" y="270"/>
                          <a:pt x="270" y="270"/>
                          <a:pt x="270" y="270"/>
                        </a:cubicBezTo>
                        <a:cubicBezTo>
                          <a:pt x="242" y="134"/>
                          <a:pt x="136" y="28"/>
                          <a:pt x="0" y="0"/>
                        </a:cubicBezTo>
                        <a:cubicBezTo>
                          <a:pt x="0" y="12"/>
                          <a:pt x="0" y="12"/>
                          <a:pt x="0" y="12"/>
                        </a:cubicBezTo>
                        <a:cubicBezTo>
                          <a:pt x="129" y="40"/>
                          <a:pt x="230" y="141"/>
                          <a:pt x="258"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14"/>
                  <p:cNvSpPr>
                    <a:spLocks/>
                  </p:cNvSpPr>
                  <p:nvPr/>
                </p:nvSpPr>
                <p:spPr bwMode="auto">
                  <a:xfrm>
                    <a:off x="1201738" y="1663700"/>
                    <a:ext cx="576263" cy="577850"/>
                  </a:xfrm>
                  <a:custGeom>
                    <a:avLst/>
                    <a:gdLst>
                      <a:gd name="T0" fmla="*/ 270 w 270"/>
                      <a:gd name="T1" fmla="*/ 12 h 270"/>
                      <a:gd name="T2" fmla="*/ 270 w 270"/>
                      <a:gd name="T3" fmla="*/ 0 h 270"/>
                      <a:gd name="T4" fmla="*/ 0 w 270"/>
                      <a:gd name="T5" fmla="*/ 270 h 270"/>
                      <a:gd name="T6" fmla="*/ 12 w 270"/>
                      <a:gd name="T7" fmla="*/ 270 h 270"/>
                      <a:gd name="T8" fmla="*/ 270 w 270"/>
                      <a:gd name="T9" fmla="*/ 12 h 270"/>
                    </a:gdLst>
                    <a:ahLst/>
                    <a:cxnLst>
                      <a:cxn ang="0">
                        <a:pos x="T0" y="T1"/>
                      </a:cxn>
                      <a:cxn ang="0">
                        <a:pos x="T2" y="T3"/>
                      </a:cxn>
                      <a:cxn ang="0">
                        <a:pos x="T4" y="T5"/>
                      </a:cxn>
                      <a:cxn ang="0">
                        <a:pos x="T6" y="T7"/>
                      </a:cxn>
                      <a:cxn ang="0">
                        <a:pos x="T8" y="T9"/>
                      </a:cxn>
                    </a:cxnLst>
                    <a:rect l="0" t="0" r="r" b="b"/>
                    <a:pathLst>
                      <a:path w="270" h="270">
                        <a:moveTo>
                          <a:pt x="270" y="12"/>
                        </a:moveTo>
                        <a:cubicBezTo>
                          <a:pt x="270" y="0"/>
                          <a:pt x="270" y="0"/>
                          <a:pt x="270" y="0"/>
                        </a:cubicBezTo>
                        <a:cubicBezTo>
                          <a:pt x="134" y="28"/>
                          <a:pt x="28" y="134"/>
                          <a:pt x="0" y="270"/>
                        </a:cubicBezTo>
                        <a:cubicBezTo>
                          <a:pt x="12" y="270"/>
                          <a:pt x="12" y="270"/>
                          <a:pt x="12" y="270"/>
                        </a:cubicBezTo>
                        <a:cubicBezTo>
                          <a:pt x="40" y="141"/>
                          <a:pt x="141" y="40"/>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15"/>
                  <p:cNvSpPr>
                    <a:spLocks/>
                  </p:cNvSpPr>
                  <p:nvPr/>
                </p:nvSpPr>
                <p:spPr bwMode="auto">
                  <a:xfrm>
                    <a:off x="1201738" y="2543175"/>
                    <a:ext cx="576263" cy="576263"/>
                  </a:xfrm>
                  <a:custGeom>
                    <a:avLst/>
                    <a:gdLst>
                      <a:gd name="T0" fmla="*/ 12 w 270"/>
                      <a:gd name="T1" fmla="*/ 0 h 270"/>
                      <a:gd name="T2" fmla="*/ 0 w 270"/>
                      <a:gd name="T3" fmla="*/ 0 h 270"/>
                      <a:gd name="T4" fmla="*/ 270 w 270"/>
                      <a:gd name="T5" fmla="*/ 270 h 270"/>
                      <a:gd name="T6" fmla="*/ 270 w 270"/>
                      <a:gd name="T7" fmla="*/ 258 h 270"/>
                      <a:gd name="T8" fmla="*/ 12 w 270"/>
                      <a:gd name="T9" fmla="*/ 0 h 270"/>
                    </a:gdLst>
                    <a:ahLst/>
                    <a:cxnLst>
                      <a:cxn ang="0">
                        <a:pos x="T0" y="T1"/>
                      </a:cxn>
                      <a:cxn ang="0">
                        <a:pos x="T2" y="T3"/>
                      </a:cxn>
                      <a:cxn ang="0">
                        <a:pos x="T4" y="T5"/>
                      </a:cxn>
                      <a:cxn ang="0">
                        <a:pos x="T6" y="T7"/>
                      </a:cxn>
                      <a:cxn ang="0">
                        <a:pos x="T8" y="T9"/>
                      </a:cxn>
                    </a:cxnLst>
                    <a:rect l="0" t="0" r="r" b="b"/>
                    <a:pathLst>
                      <a:path w="270" h="270">
                        <a:moveTo>
                          <a:pt x="12" y="0"/>
                        </a:moveTo>
                        <a:cubicBezTo>
                          <a:pt x="0" y="0"/>
                          <a:pt x="0" y="0"/>
                          <a:pt x="0" y="0"/>
                        </a:cubicBezTo>
                        <a:cubicBezTo>
                          <a:pt x="28" y="136"/>
                          <a:pt x="134" y="242"/>
                          <a:pt x="270" y="270"/>
                        </a:cubicBezTo>
                        <a:cubicBezTo>
                          <a:pt x="270" y="258"/>
                          <a:pt x="270" y="258"/>
                          <a:pt x="270" y="258"/>
                        </a:cubicBezTo>
                        <a:cubicBezTo>
                          <a:pt x="141" y="230"/>
                          <a:pt x="40" y="129"/>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16"/>
                  <p:cNvSpPr>
                    <a:spLocks/>
                  </p:cNvSpPr>
                  <p:nvPr/>
                </p:nvSpPr>
                <p:spPr bwMode="auto">
                  <a:xfrm>
                    <a:off x="2079625" y="2543175"/>
                    <a:ext cx="576263" cy="576263"/>
                  </a:xfrm>
                  <a:custGeom>
                    <a:avLst/>
                    <a:gdLst>
                      <a:gd name="T0" fmla="*/ 0 w 270"/>
                      <a:gd name="T1" fmla="*/ 258 h 270"/>
                      <a:gd name="T2" fmla="*/ 0 w 270"/>
                      <a:gd name="T3" fmla="*/ 270 h 270"/>
                      <a:gd name="T4" fmla="*/ 270 w 270"/>
                      <a:gd name="T5" fmla="*/ 0 h 270"/>
                      <a:gd name="T6" fmla="*/ 258 w 270"/>
                      <a:gd name="T7" fmla="*/ 0 h 270"/>
                      <a:gd name="T8" fmla="*/ 0 w 270"/>
                      <a:gd name="T9" fmla="*/ 258 h 270"/>
                    </a:gdLst>
                    <a:ahLst/>
                    <a:cxnLst>
                      <a:cxn ang="0">
                        <a:pos x="T0" y="T1"/>
                      </a:cxn>
                      <a:cxn ang="0">
                        <a:pos x="T2" y="T3"/>
                      </a:cxn>
                      <a:cxn ang="0">
                        <a:pos x="T4" y="T5"/>
                      </a:cxn>
                      <a:cxn ang="0">
                        <a:pos x="T6" y="T7"/>
                      </a:cxn>
                      <a:cxn ang="0">
                        <a:pos x="T8" y="T9"/>
                      </a:cxn>
                    </a:cxnLst>
                    <a:rect l="0" t="0" r="r" b="b"/>
                    <a:pathLst>
                      <a:path w="270" h="270">
                        <a:moveTo>
                          <a:pt x="0" y="258"/>
                        </a:moveTo>
                        <a:cubicBezTo>
                          <a:pt x="0" y="270"/>
                          <a:pt x="0" y="270"/>
                          <a:pt x="0" y="270"/>
                        </a:cubicBezTo>
                        <a:cubicBezTo>
                          <a:pt x="136" y="242"/>
                          <a:pt x="242" y="136"/>
                          <a:pt x="270" y="0"/>
                        </a:cubicBezTo>
                        <a:cubicBezTo>
                          <a:pt x="258" y="0"/>
                          <a:pt x="258" y="0"/>
                          <a:pt x="258" y="0"/>
                        </a:cubicBezTo>
                        <a:cubicBezTo>
                          <a:pt x="230" y="129"/>
                          <a:pt x="129" y="230"/>
                          <a:pt x="0" y="2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6" name="Group 35"/>
                <p:cNvGrpSpPr/>
                <p:nvPr/>
              </p:nvGrpSpPr>
              <p:grpSpPr>
                <a:xfrm>
                  <a:off x="2760729" y="1384341"/>
                  <a:ext cx="1554480" cy="1555842"/>
                  <a:chOff x="1022350" y="1484312"/>
                  <a:chExt cx="1812925" cy="1814513"/>
                </a:xfrm>
                <a:grpFill/>
              </p:grpSpPr>
              <p:sp>
                <p:nvSpPr>
                  <p:cNvPr id="37" name="Freeform 17"/>
                  <p:cNvSpPr>
                    <a:spLocks/>
                  </p:cNvSpPr>
                  <p:nvPr/>
                </p:nvSpPr>
                <p:spPr bwMode="auto">
                  <a:xfrm>
                    <a:off x="1458913" y="1484312"/>
                    <a:ext cx="941388" cy="209550"/>
                  </a:xfrm>
                  <a:custGeom>
                    <a:avLst/>
                    <a:gdLst>
                      <a:gd name="T0" fmla="*/ 0 w 441"/>
                      <a:gd name="T1" fmla="*/ 88 h 98"/>
                      <a:gd name="T2" fmla="*/ 10 w 441"/>
                      <a:gd name="T3" fmla="*/ 98 h 98"/>
                      <a:gd name="T4" fmla="*/ 431 w 441"/>
                      <a:gd name="T5" fmla="*/ 98 h 98"/>
                      <a:gd name="T6" fmla="*/ 441 w 441"/>
                      <a:gd name="T7" fmla="*/ 88 h 98"/>
                      <a:gd name="T8" fmla="*/ 0 w 441"/>
                      <a:gd name="T9" fmla="*/ 88 h 98"/>
                    </a:gdLst>
                    <a:ahLst/>
                    <a:cxnLst>
                      <a:cxn ang="0">
                        <a:pos x="T0" y="T1"/>
                      </a:cxn>
                      <a:cxn ang="0">
                        <a:pos x="T2" y="T3"/>
                      </a:cxn>
                      <a:cxn ang="0">
                        <a:pos x="T4" y="T5"/>
                      </a:cxn>
                      <a:cxn ang="0">
                        <a:pos x="T6" y="T7"/>
                      </a:cxn>
                      <a:cxn ang="0">
                        <a:pos x="T8" y="T9"/>
                      </a:cxn>
                    </a:cxnLst>
                    <a:rect l="0" t="0" r="r" b="b"/>
                    <a:pathLst>
                      <a:path w="441" h="98">
                        <a:moveTo>
                          <a:pt x="0" y="88"/>
                        </a:moveTo>
                        <a:cubicBezTo>
                          <a:pt x="10" y="98"/>
                          <a:pt x="10" y="98"/>
                          <a:pt x="10" y="98"/>
                        </a:cubicBezTo>
                        <a:cubicBezTo>
                          <a:pt x="138" y="16"/>
                          <a:pt x="303" y="16"/>
                          <a:pt x="431" y="98"/>
                        </a:cubicBezTo>
                        <a:cubicBezTo>
                          <a:pt x="441" y="88"/>
                          <a:pt x="441" y="88"/>
                          <a:pt x="441" y="88"/>
                        </a:cubicBezTo>
                        <a:cubicBezTo>
                          <a:pt x="308" y="0"/>
                          <a:pt x="133" y="0"/>
                          <a:pt x="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Freeform 18"/>
                  <p:cNvSpPr>
                    <a:spLocks/>
                  </p:cNvSpPr>
                  <p:nvPr/>
                </p:nvSpPr>
                <p:spPr bwMode="auto">
                  <a:xfrm>
                    <a:off x="1022350" y="1920875"/>
                    <a:ext cx="209550" cy="941388"/>
                  </a:xfrm>
                  <a:custGeom>
                    <a:avLst/>
                    <a:gdLst>
                      <a:gd name="T0" fmla="*/ 88 w 98"/>
                      <a:gd name="T1" fmla="*/ 0 h 441"/>
                      <a:gd name="T2" fmla="*/ 88 w 98"/>
                      <a:gd name="T3" fmla="*/ 441 h 441"/>
                      <a:gd name="T4" fmla="*/ 98 w 98"/>
                      <a:gd name="T5" fmla="*/ 431 h 441"/>
                      <a:gd name="T6" fmla="*/ 98 w 98"/>
                      <a:gd name="T7" fmla="*/ 10 h 441"/>
                      <a:gd name="T8" fmla="*/ 88 w 98"/>
                      <a:gd name="T9" fmla="*/ 0 h 441"/>
                    </a:gdLst>
                    <a:ahLst/>
                    <a:cxnLst>
                      <a:cxn ang="0">
                        <a:pos x="T0" y="T1"/>
                      </a:cxn>
                      <a:cxn ang="0">
                        <a:pos x="T2" y="T3"/>
                      </a:cxn>
                      <a:cxn ang="0">
                        <a:pos x="T4" y="T5"/>
                      </a:cxn>
                      <a:cxn ang="0">
                        <a:pos x="T6" y="T7"/>
                      </a:cxn>
                      <a:cxn ang="0">
                        <a:pos x="T8" y="T9"/>
                      </a:cxn>
                    </a:cxnLst>
                    <a:rect l="0" t="0" r="r" b="b"/>
                    <a:pathLst>
                      <a:path w="98" h="441">
                        <a:moveTo>
                          <a:pt x="88" y="0"/>
                        </a:moveTo>
                        <a:cubicBezTo>
                          <a:pt x="0" y="133"/>
                          <a:pt x="0" y="308"/>
                          <a:pt x="88" y="441"/>
                        </a:cubicBezTo>
                        <a:cubicBezTo>
                          <a:pt x="98" y="431"/>
                          <a:pt x="98" y="431"/>
                          <a:pt x="98" y="431"/>
                        </a:cubicBezTo>
                        <a:cubicBezTo>
                          <a:pt x="16" y="303"/>
                          <a:pt x="16" y="138"/>
                          <a:pt x="98" y="10"/>
                        </a:cubicBez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19"/>
                  <p:cNvSpPr>
                    <a:spLocks/>
                  </p:cNvSpPr>
                  <p:nvPr/>
                </p:nvSpPr>
                <p:spPr bwMode="auto">
                  <a:xfrm>
                    <a:off x="1458913" y="3089275"/>
                    <a:ext cx="941388" cy="209550"/>
                  </a:xfrm>
                  <a:custGeom>
                    <a:avLst/>
                    <a:gdLst>
                      <a:gd name="T0" fmla="*/ 10 w 441"/>
                      <a:gd name="T1" fmla="*/ 0 h 98"/>
                      <a:gd name="T2" fmla="*/ 0 w 441"/>
                      <a:gd name="T3" fmla="*/ 10 h 98"/>
                      <a:gd name="T4" fmla="*/ 441 w 441"/>
                      <a:gd name="T5" fmla="*/ 10 h 98"/>
                      <a:gd name="T6" fmla="*/ 431 w 441"/>
                      <a:gd name="T7" fmla="*/ 0 h 98"/>
                      <a:gd name="T8" fmla="*/ 10 w 441"/>
                      <a:gd name="T9" fmla="*/ 0 h 98"/>
                    </a:gdLst>
                    <a:ahLst/>
                    <a:cxnLst>
                      <a:cxn ang="0">
                        <a:pos x="T0" y="T1"/>
                      </a:cxn>
                      <a:cxn ang="0">
                        <a:pos x="T2" y="T3"/>
                      </a:cxn>
                      <a:cxn ang="0">
                        <a:pos x="T4" y="T5"/>
                      </a:cxn>
                      <a:cxn ang="0">
                        <a:pos x="T6" y="T7"/>
                      </a:cxn>
                      <a:cxn ang="0">
                        <a:pos x="T8" y="T9"/>
                      </a:cxn>
                    </a:cxnLst>
                    <a:rect l="0" t="0" r="r" b="b"/>
                    <a:pathLst>
                      <a:path w="441" h="98">
                        <a:moveTo>
                          <a:pt x="10" y="0"/>
                        </a:moveTo>
                        <a:cubicBezTo>
                          <a:pt x="0" y="10"/>
                          <a:pt x="0" y="10"/>
                          <a:pt x="0" y="10"/>
                        </a:cubicBezTo>
                        <a:cubicBezTo>
                          <a:pt x="133" y="98"/>
                          <a:pt x="308" y="98"/>
                          <a:pt x="441" y="10"/>
                        </a:cubicBezTo>
                        <a:cubicBezTo>
                          <a:pt x="431" y="0"/>
                          <a:pt x="431" y="0"/>
                          <a:pt x="431" y="0"/>
                        </a:cubicBezTo>
                        <a:cubicBezTo>
                          <a:pt x="303" y="82"/>
                          <a:pt x="138" y="82"/>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20"/>
                  <p:cNvSpPr>
                    <a:spLocks/>
                  </p:cNvSpPr>
                  <p:nvPr/>
                </p:nvSpPr>
                <p:spPr bwMode="auto">
                  <a:xfrm>
                    <a:off x="2625725" y="1920875"/>
                    <a:ext cx="209550" cy="941388"/>
                  </a:xfrm>
                  <a:custGeom>
                    <a:avLst/>
                    <a:gdLst>
                      <a:gd name="T0" fmla="*/ 10 w 98"/>
                      <a:gd name="T1" fmla="*/ 0 h 441"/>
                      <a:gd name="T2" fmla="*/ 0 w 98"/>
                      <a:gd name="T3" fmla="*/ 10 h 441"/>
                      <a:gd name="T4" fmla="*/ 0 w 98"/>
                      <a:gd name="T5" fmla="*/ 431 h 441"/>
                      <a:gd name="T6" fmla="*/ 10 w 98"/>
                      <a:gd name="T7" fmla="*/ 441 h 441"/>
                      <a:gd name="T8" fmla="*/ 10 w 98"/>
                      <a:gd name="T9" fmla="*/ 0 h 441"/>
                    </a:gdLst>
                    <a:ahLst/>
                    <a:cxnLst>
                      <a:cxn ang="0">
                        <a:pos x="T0" y="T1"/>
                      </a:cxn>
                      <a:cxn ang="0">
                        <a:pos x="T2" y="T3"/>
                      </a:cxn>
                      <a:cxn ang="0">
                        <a:pos x="T4" y="T5"/>
                      </a:cxn>
                      <a:cxn ang="0">
                        <a:pos x="T6" y="T7"/>
                      </a:cxn>
                      <a:cxn ang="0">
                        <a:pos x="T8" y="T9"/>
                      </a:cxn>
                    </a:cxnLst>
                    <a:rect l="0" t="0" r="r" b="b"/>
                    <a:pathLst>
                      <a:path w="98" h="441">
                        <a:moveTo>
                          <a:pt x="10" y="0"/>
                        </a:moveTo>
                        <a:cubicBezTo>
                          <a:pt x="0" y="10"/>
                          <a:pt x="0" y="10"/>
                          <a:pt x="0" y="10"/>
                        </a:cubicBezTo>
                        <a:cubicBezTo>
                          <a:pt x="82" y="138"/>
                          <a:pt x="82" y="303"/>
                          <a:pt x="0" y="431"/>
                        </a:cubicBezTo>
                        <a:cubicBezTo>
                          <a:pt x="10" y="441"/>
                          <a:pt x="10" y="441"/>
                          <a:pt x="10" y="441"/>
                        </a:cubicBezTo>
                        <a:cubicBezTo>
                          <a:pt x="98" y="308"/>
                          <a:pt x="98" y="13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grpSp>
        <p:sp>
          <p:nvSpPr>
            <p:cNvPr id="45" name="Rectangle 44"/>
            <p:cNvSpPr/>
            <p:nvPr/>
          </p:nvSpPr>
          <p:spPr>
            <a:xfrm>
              <a:off x="9366732" y="4148320"/>
              <a:ext cx="1313395" cy="430887"/>
            </a:xfrm>
            <a:prstGeom prst="rect">
              <a:avLst/>
            </a:prstGeom>
            <a:solidFill>
              <a:srgbClr val="6FBA4A"/>
            </a:solidFill>
          </p:spPr>
          <p:txBody>
            <a:bodyPr wrap="square">
              <a:spAutoFit/>
            </a:bodyPr>
            <a:lstStyle/>
            <a:p>
              <a:pPr lvl="0" algn="ctr"/>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Flexible</a:t>
              </a:r>
            </a:p>
          </p:txBody>
        </p:sp>
      </p:grpSp>
      <p:grpSp>
        <p:nvGrpSpPr>
          <p:cNvPr id="15" name="Group 14"/>
          <p:cNvGrpSpPr/>
          <p:nvPr/>
        </p:nvGrpSpPr>
        <p:grpSpPr>
          <a:xfrm>
            <a:off x="9003300" y="5965016"/>
            <a:ext cx="1664836" cy="1236639"/>
            <a:chOff x="8725000" y="5666846"/>
            <a:chExt cx="1664836" cy="1236639"/>
          </a:xfrm>
        </p:grpSpPr>
        <p:grpSp>
          <p:nvGrpSpPr>
            <p:cNvPr id="46" name="Group 45"/>
            <p:cNvGrpSpPr/>
            <p:nvPr/>
          </p:nvGrpSpPr>
          <p:grpSpPr>
            <a:xfrm>
              <a:off x="8931564" y="5666846"/>
              <a:ext cx="1235556" cy="1236639"/>
              <a:chOff x="9085442" y="5928617"/>
              <a:chExt cx="1235556" cy="1236639"/>
            </a:xfrm>
          </p:grpSpPr>
          <p:sp>
            <p:nvSpPr>
              <p:cNvPr id="47" name="Oval 46"/>
              <p:cNvSpPr/>
              <p:nvPr/>
            </p:nvSpPr>
            <p:spPr>
              <a:xfrm>
                <a:off x="9141123" y="5977250"/>
                <a:ext cx="1114127" cy="11141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48" name="Group 47"/>
              <p:cNvGrpSpPr>
                <a:grpSpLocks noChangeAspect="1"/>
              </p:cNvGrpSpPr>
              <p:nvPr/>
            </p:nvGrpSpPr>
            <p:grpSpPr>
              <a:xfrm>
                <a:off x="9085442" y="5928617"/>
                <a:ext cx="1235556" cy="1236639"/>
                <a:chOff x="2760729" y="1384341"/>
                <a:chExt cx="1554480" cy="1555842"/>
              </a:xfrm>
              <a:solidFill>
                <a:srgbClr val="32B0D2"/>
              </a:solidFill>
            </p:grpSpPr>
            <p:grpSp>
              <p:nvGrpSpPr>
                <p:cNvPr id="49" name="Group 48"/>
                <p:cNvGrpSpPr/>
                <p:nvPr/>
              </p:nvGrpSpPr>
              <p:grpSpPr>
                <a:xfrm>
                  <a:off x="2914544" y="1538156"/>
                  <a:ext cx="1246851" cy="1248213"/>
                  <a:chOff x="1201738" y="1663700"/>
                  <a:chExt cx="1454150" cy="1455738"/>
                </a:xfrm>
                <a:grpFill/>
              </p:grpSpPr>
              <p:sp>
                <p:nvSpPr>
                  <p:cNvPr id="55" name="Freeform 13"/>
                  <p:cNvSpPr>
                    <a:spLocks/>
                  </p:cNvSpPr>
                  <p:nvPr/>
                </p:nvSpPr>
                <p:spPr bwMode="auto">
                  <a:xfrm>
                    <a:off x="2079625" y="1663700"/>
                    <a:ext cx="576263" cy="577850"/>
                  </a:xfrm>
                  <a:custGeom>
                    <a:avLst/>
                    <a:gdLst>
                      <a:gd name="T0" fmla="*/ 258 w 270"/>
                      <a:gd name="T1" fmla="*/ 270 h 270"/>
                      <a:gd name="T2" fmla="*/ 270 w 270"/>
                      <a:gd name="T3" fmla="*/ 270 h 270"/>
                      <a:gd name="T4" fmla="*/ 0 w 270"/>
                      <a:gd name="T5" fmla="*/ 0 h 270"/>
                      <a:gd name="T6" fmla="*/ 0 w 270"/>
                      <a:gd name="T7" fmla="*/ 12 h 270"/>
                      <a:gd name="T8" fmla="*/ 258 w 270"/>
                      <a:gd name="T9" fmla="*/ 270 h 270"/>
                    </a:gdLst>
                    <a:ahLst/>
                    <a:cxnLst>
                      <a:cxn ang="0">
                        <a:pos x="T0" y="T1"/>
                      </a:cxn>
                      <a:cxn ang="0">
                        <a:pos x="T2" y="T3"/>
                      </a:cxn>
                      <a:cxn ang="0">
                        <a:pos x="T4" y="T5"/>
                      </a:cxn>
                      <a:cxn ang="0">
                        <a:pos x="T6" y="T7"/>
                      </a:cxn>
                      <a:cxn ang="0">
                        <a:pos x="T8" y="T9"/>
                      </a:cxn>
                    </a:cxnLst>
                    <a:rect l="0" t="0" r="r" b="b"/>
                    <a:pathLst>
                      <a:path w="270" h="270">
                        <a:moveTo>
                          <a:pt x="258" y="270"/>
                        </a:moveTo>
                        <a:cubicBezTo>
                          <a:pt x="270" y="270"/>
                          <a:pt x="270" y="270"/>
                          <a:pt x="270" y="270"/>
                        </a:cubicBezTo>
                        <a:cubicBezTo>
                          <a:pt x="242" y="134"/>
                          <a:pt x="136" y="28"/>
                          <a:pt x="0" y="0"/>
                        </a:cubicBezTo>
                        <a:cubicBezTo>
                          <a:pt x="0" y="12"/>
                          <a:pt x="0" y="12"/>
                          <a:pt x="0" y="12"/>
                        </a:cubicBezTo>
                        <a:cubicBezTo>
                          <a:pt x="129" y="40"/>
                          <a:pt x="230" y="141"/>
                          <a:pt x="258"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Freeform 14"/>
                  <p:cNvSpPr>
                    <a:spLocks/>
                  </p:cNvSpPr>
                  <p:nvPr/>
                </p:nvSpPr>
                <p:spPr bwMode="auto">
                  <a:xfrm>
                    <a:off x="1201738" y="1663700"/>
                    <a:ext cx="576263" cy="577850"/>
                  </a:xfrm>
                  <a:custGeom>
                    <a:avLst/>
                    <a:gdLst>
                      <a:gd name="T0" fmla="*/ 270 w 270"/>
                      <a:gd name="T1" fmla="*/ 12 h 270"/>
                      <a:gd name="T2" fmla="*/ 270 w 270"/>
                      <a:gd name="T3" fmla="*/ 0 h 270"/>
                      <a:gd name="T4" fmla="*/ 0 w 270"/>
                      <a:gd name="T5" fmla="*/ 270 h 270"/>
                      <a:gd name="T6" fmla="*/ 12 w 270"/>
                      <a:gd name="T7" fmla="*/ 270 h 270"/>
                      <a:gd name="T8" fmla="*/ 270 w 270"/>
                      <a:gd name="T9" fmla="*/ 12 h 270"/>
                    </a:gdLst>
                    <a:ahLst/>
                    <a:cxnLst>
                      <a:cxn ang="0">
                        <a:pos x="T0" y="T1"/>
                      </a:cxn>
                      <a:cxn ang="0">
                        <a:pos x="T2" y="T3"/>
                      </a:cxn>
                      <a:cxn ang="0">
                        <a:pos x="T4" y="T5"/>
                      </a:cxn>
                      <a:cxn ang="0">
                        <a:pos x="T6" y="T7"/>
                      </a:cxn>
                      <a:cxn ang="0">
                        <a:pos x="T8" y="T9"/>
                      </a:cxn>
                    </a:cxnLst>
                    <a:rect l="0" t="0" r="r" b="b"/>
                    <a:pathLst>
                      <a:path w="270" h="270">
                        <a:moveTo>
                          <a:pt x="270" y="12"/>
                        </a:moveTo>
                        <a:cubicBezTo>
                          <a:pt x="270" y="0"/>
                          <a:pt x="270" y="0"/>
                          <a:pt x="270" y="0"/>
                        </a:cubicBezTo>
                        <a:cubicBezTo>
                          <a:pt x="134" y="28"/>
                          <a:pt x="28" y="134"/>
                          <a:pt x="0" y="270"/>
                        </a:cubicBezTo>
                        <a:cubicBezTo>
                          <a:pt x="12" y="270"/>
                          <a:pt x="12" y="270"/>
                          <a:pt x="12" y="270"/>
                        </a:cubicBezTo>
                        <a:cubicBezTo>
                          <a:pt x="40" y="141"/>
                          <a:pt x="141" y="40"/>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Freeform 15"/>
                  <p:cNvSpPr>
                    <a:spLocks/>
                  </p:cNvSpPr>
                  <p:nvPr/>
                </p:nvSpPr>
                <p:spPr bwMode="auto">
                  <a:xfrm>
                    <a:off x="1201738" y="2543175"/>
                    <a:ext cx="576263" cy="576263"/>
                  </a:xfrm>
                  <a:custGeom>
                    <a:avLst/>
                    <a:gdLst>
                      <a:gd name="T0" fmla="*/ 12 w 270"/>
                      <a:gd name="T1" fmla="*/ 0 h 270"/>
                      <a:gd name="T2" fmla="*/ 0 w 270"/>
                      <a:gd name="T3" fmla="*/ 0 h 270"/>
                      <a:gd name="T4" fmla="*/ 270 w 270"/>
                      <a:gd name="T5" fmla="*/ 270 h 270"/>
                      <a:gd name="T6" fmla="*/ 270 w 270"/>
                      <a:gd name="T7" fmla="*/ 258 h 270"/>
                      <a:gd name="T8" fmla="*/ 12 w 270"/>
                      <a:gd name="T9" fmla="*/ 0 h 270"/>
                    </a:gdLst>
                    <a:ahLst/>
                    <a:cxnLst>
                      <a:cxn ang="0">
                        <a:pos x="T0" y="T1"/>
                      </a:cxn>
                      <a:cxn ang="0">
                        <a:pos x="T2" y="T3"/>
                      </a:cxn>
                      <a:cxn ang="0">
                        <a:pos x="T4" y="T5"/>
                      </a:cxn>
                      <a:cxn ang="0">
                        <a:pos x="T6" y="T7"/>
                      </a:cxn>
                      <a:cxn ang="0">
                        <a:pos x="T8" y="T9"/>
                      </a:cxn>
                    </a:cxnLst>
                    <a:rect l="0" t="0" r="r" b="b"/>
                    <a:pathLst>
                      <a:path w="270" h="270">
                        <a:moveTo>
                          <a:pt x="12" y="0"/>
                        </a:moveTo>
                        <a:cubicBezTo>
                          <a:pt x="0" y="0"/>
                          <a:pt x="0" y="0"/>
                          <a:pt x="0" y="0"/>
                        </a:cubicBezTo>
                        <a:cubicBezTo>
                          <a:pt x="28" y="136"/>
                          <a:pt x="134" y="242"/>
                          <a:pt x="270" y="270"/>
                        </a:cubicBezTo>
                        <a:cubicBezTo>
                          <a:pt x="270" y="258"/>
                          <a:pt x="270" y="258"/>
                          <a:pt x="270" y="258"/>
                        </a:cubicBezTo>
                        <a:cubicBezTo>
                          <a:pt x="141" y="230"/>
                          <a:pt x="40" y="129"/>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Freeform 16"/>
                  <p:cNvSpPr>
                    <a:spLocks/>
                  </p:cNvSpPr>
                  <p:nvPr/>
                </p:nvSpPr>
                <p:spPr bwMode="auto">
                  <a:xfrm>
                    <a:off x="2079625" y="2543175"/>
                    <a:ext cx="576263" cy="576263"/>
                  </a:xfrm>
                  <a:custGeom>
                    <a:avLst/>
                    <a:gdLst>
                      <a:gd name="T0" fmla="*/ 0 w 270"/>
                      <a:gd name="T1" fmla="*/ 258 h 270"/>
                      <a:gd name="T2" fmla="*/ 0 w 270"/>
                      <a:gd name="T3" fmla="*/ 270 h 270"/>
                      <a:gd name="T4" fmla="*/ 270 w 270"/>
                      <a:gd name="T5" fmla="*/ 0 h 270"/>
                      <a:gd name="T6" fmla="*/ 258 w 270"/>
                      <a:gd name="T7" fmla="*/ 0 h 270"/>
                      <a:gd name="T8" fmla="*/ 0 w 270"/>
                      <a:gd name="T9" fmla="*/ 258 h 270"/>
                    </a:gdLst>
                    <a:ahLst/>
                    <a:cxnLst>
                      <a:cxn ang="0">
                        <a:pos x="T0" y="T1"/>
                      </a:cxn>
                      <a:cxn ang="0">
                        <a:pos x="T2" y="T3"/>
                      </a:cxn>
                      <a:cxn ang="0">
                        <a:pos x="T4" y="T5"/>
                      </a:cxn>
                      <a:cxn ang="0">
                        <a:pos x="T6" y="T7"/>
                      </a:cxn>
                      <a:cxn ang="0">
                        <a:pos x="T8" y="T9"/>
                      </a:cxn>
                    </a:cxnLst>
                    <a:rect l="0" t="0" r="r" b="b"/>
                    <a:pathLst>
                      <a:path w="270" h="270">
                        <a:moveTo>
                          <a:pt x="0" y="258"/>
                        </a:moveTo>
                        <a:cubicBezTo>
                          <a:pt x="0" y="270"/>
                          <a:pt x="0" y="270"/>
                          <a:pt x="0" y="270"/>
                        </a:cubicBezTo>
                        <a:cubicBezTo>
                          <a:pt x="136" y="242"/>
                          <a:pt x="242" y="136"/>
                          <a:pt x="270" y="0"/>
                        </a:cubicBezTo>
                        <a:cubicBezTo>
                          <a:pt x="258" y="0"/>
                          <a:pt x="258" y="0"/>
                          <a:pt x="258" y="0"/>
                        </a:cubicBezTo>
                        <a:cubicBezTo>
                          <a:pt x="230" y="129"/>
                          <a:pt x="129" y="230"/>
                          <a:pt x="0" y="2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0" name="Group 49"/>
                <p:cNvGrpSpPr/>
                <p:nvPr/>
              </p:nvGrpSpPr>
              <p:grpSpPr>
                <a:xfrm>
                  <a:off x="2760729" y="1384341"/>
                  <a:ext cx="1554480" cy="1555842"/>
                  <a:chOff x="1022350" y="1484312"/>
                  <a:chExt cx="1812925" cy="1814513"/>
                </a:xfrm>
                <a:grpFill/>
              </p:grpSpPr>
              <p:sp>
                <p:nvSpPr>
                  <p:cNvPr id="51" name="Freeform 17"/>
                  <p:cNvSpPr>
                    <a:spLocks/>
                  </p:cNvSpPr>
                  <p:nvPr/>
                </p:nvSpPr>
                <p:spPr bwMode="auto">
                  <a:xfrm>
                    <a:off x="1458913" y="1484312"/>
                    <a:ext cx="941388" cy="209550"/>
                  </a:xfrm>
                  <a:custGeom>
                    <a:avLst/>
                    <a:gdLst>
                      <a:gd name="T0" fmla="*/ 0 w 441"/>
                      <a:gd name="T1" fmla="*/ 88 h 98"/>
                      <a:gd name="T2" fmla="*/ 10 w 441"/>
                      <a:gd name="T3" fmla="*/ 98 h 98"/>
                      <a:gd name="T4" fmla="*/ 431 w 441"/>
                      <a:gd name="T5" fmla="*/ 98 h 98"/>
                      <a:gd name="T6" fmla="*/ 441 w 441"/>
                      <a:gd name="T7" fmla="*/ 88 h 98"/>
                      <a:gd name="T8" fmla="*/ 0 w 441"/>
                      <a:gd name="T9" fmla="*/ 88 h 98"/>
                    </a:gdLst>
                    <a:ahLst/>
                    <a:cxnLst>
                      <a:cxn ang="0">
                        <a:pos x="T0" y="T1"/>
                      </a:cxn>
                      <a:cxn ang="0">
                        <a:pos x="T2" y="T3"/>
                      </a:cxn>
                      <a:cxn ang="0">
                        <a:pos x="T4" y="T5"/>
                      </a:cxn>
                      <a:cxn ang="0">
                        <a:pos x="T6" y="T7"/>
                      </a:cxn>
                      <a:cxn ang="0">
                        <a:pos x="T8" y="T9"/>
                      </a:cxn>
                    </a:cxnLst>
                    <a:rect l="0" t="0" r="r" b="b"/>
                    <a:pathLst>
                      <a:path w="441" h="98">
                        <a:moveTo>
                          <a:pt x="0" y="88"/>
                        </a:moveTo>
                        <a:cubicBezTo>
                          <a:pt x="10" y="98"/>
                          <a:pt x="10" y="98"/>
                          <a:pt x="10" y="98"/>
                        </a:cubicBezTo>
                        <a:cubicBezTo>
                          <a:pt x="138" y="16"/>
                          <a:pt x="303" y="16"/>
                          <a:pt x="431" y="98"/>
                        </a:cubicBezTo>
                        <a:cubicBezTo>
                          <a:pt x="441" y="88"/>
                          <a:pt x="441" y="88"/>
                          <a:pt x="441" y="88"/>
                        </a:cubicBezTo>
                        <a:cubicBezTo>
                          <a:pt x="308" y="0"/>
                          <a:pt x="133" y="0"/>
                          <a:pt x="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18"/>
                  <p:cNvSpPr>
                    <a:spLocks/>
                  </p:cNvSpPr>
                  <p:nvPr/>
                </p:nvSpPr>
                <p:spPr bwMode="auto">
                  <a:xfrm>
                    <a:off x="1022350" y="1920875"/>
                    <a:ext cx="209550" cy="941388"/>
                  </a:xfrm>
                  <a:custGeom>
                    <a:avLst/>
                    <a:gdLst>
                      <a:gd name="T0" fmla="*/ 88 w 98"/>
                      <a:gd name="T1" fmla="*/ 0 h 441"/>
                      <a:gd name="T2" fmla="*/ 88 w 98"/>
                      <a:gd name="T3" fmla="*/ 441 h 441"/>
                      <a:gd name="T4" fmla="*/ 98 w 98"/>
                      <a:gd name="T5" fmla="*/ 431 h 441"/>
                      <a:gd name="T6" fmla="*/ 98 w 98"/>
                      <a:gd name="T7" fmla="*/ 10 h 441"/>
                      <a:gd name="T8" fmla="*/ 88 w 98"/>
                      <a:gd name="T9" fmla="*/ 0 h 441"/>
                    </a:gdLst>
                    <a:ahLst/>
                    <a:cxnLst>
                      <a:cxn ang="0">
                        <a:pos x="T0" y="T1"/>
                      </a:cxn>
                      <a:cxn ang="0">
                        <a:pos x="T2" y="T3"/>
                      </a:cxn>
                      <a:cxn ang="0">
                        <a:pos x="T4" y="T5"/>
                      </a:cxn>
                      <a:cxn ang="0">
                        <a:pos x="T6" y="T7"/>
                      </a:cxn>
                      <a:cxn ang="0">
                        <a:pos x="T8" y="T9"/>
                      </a:cxn>
                    </a:cxnLst>
                    <a:rect l="0" t="0" r="r" b="b"/>
                    <a:pathLst>
                      <a:path w="98" h="441">
                        <a:moveTo>
                          <a:pt x="88" y="0"/>
                        </a:moveTo>
                        <a:cubicBezTo>
                          <a:pt x="0" y="133"/>
                          <a:pt x="0" y="308"/>
                          <a:pt x="88" y="441"/>
                        </a:cubicBezTo>
                        <a:cubicBezTo>
                          <a:pt x="98" y="431"/>
                          <a:pt x="98" y="431"/>
                          <a:pt x="98" y="431"/>
                        </a:cubicBezTo>
                        <a:cubicBezTo>
                          <a:pt x="16" y="303"/>
                          <a:pt x="16" y="138"/>
                          <a:pt x="98" y="10"/>
                        </a:cubicBez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Freeform 19"/>
                  <p:cNvSpPr>
                    <a:spLocks/>
                  </p:cNvSpPr>
                  <p:nvPr/>
                </p:nvSpPr>
                <p:spPr bwMode="auto">
                  <a:xfrm>
                    <a:off x="1458913" y="3089275"/>
                    <a:ext cx="941388" cy="209550"/>
                  </a:xfrm>
                  <a:custGeom>
                    <a:avLst/>
                    <a:gdLst>
                      <a:gd name="T0" fmla="*/ 10 w 441"/>
                      <a:gd name="T1" fmla="*/ 0 h 98"/>
                      <a:gd name="T2" fmla="*/ 0 w 441"/>
                      <a:gd name="T3" fmla="*/ 10 h 98"/>
                      <a:gd name="T4" fmla="*/ 441 w 441"/>
                      <a:gd name="T5" fmla="*/ 10 h 98"/>
                      <a:gd name="T6" fmla="*/ 431 w 441"/>
                      <a:gd name="T7" fmla="*/ 0 h 98"/>
                      <a:gd name="T8" fmla="*/ 10 w 441"/>
                      <a:gd name="T9" fmla="*/ 0 h 98"/>
                    </a:gdLst>
                    <a:ahLst/>
                    <a:cxnLst>
                      <a:cxn ang="0">
                        <a:pos x="T0" y="T1"/>
                      </a:cxn>
                      <a:cxn ang="0">
                        <a:pos x="T2" y="T3"/>
                      </a:cxn>
                      <a:cxn ang="0">
                        <a:pos x="T4" y="T5"/>
                      </a:cxn>
                      <a:cxn ang="0">
                        <a:pos x="T6" y="T7"/>
                      </a:cxn>
                      <a:cxn ang="0">
                        <a:pos x="T8" y="T9"/>
                      </a:cxn>
                    </a:cxnLst>
                    <a:rect l="0" t="0" r="r" b="b"/>
                    <a:pathLst>
                      <a:path w="441" h="98">
                        <a:moveTo>
                          <a:pt x="10" y="0"/>
                        </a:moveTo>
                        <a:cubicBezTo>
                          <a:pt x="0" y="10"/>
                          <a:pt x="0" y="10"/>
                          <a:pt x="0" y="10"/>
                        </a:cubicBezTo>
                        <a:cubicBezTo>
                          <a:pt x="133" y="98"/>
                          <a:pt x="308" y="98"/>
                          <a:pt x="441" y="10"/>
                        </a:cubicBezTo>
                        <a:cubicBezTo>
                          <a:pt x="431" y="0"/>
                          <a:pt x="431" y="0"/>
                          <a:pt x="431" y="0"/>
                        </a:cubicBezTo>
                        <a:cubicBezTo>
                          <a:pt x="303" y="82"/>
                          <a:pt x="138" y="82"/>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Freeform 20"/>
                  <p:cNvSpPr>
                    <a:spLocks/>
                  </p:cNvSpPr>
                  <p:nvPr/>
                </p:nvSpPr>
                <p:spPr bwMode="auto">
                  <a:xfrm>
                    <a:off x="2625725" y="1920875"/>
                    <a:ext cx="209550" cy="941388"/>
                  </a:xfrm>
                  <a:custGeom>
                    <a:avLst/>
                    <a:gdLst>
                      <a:gd name="T0" fmla="*/ 10 w 98"/>
                      <a:gd name="T1" fmla="*/ 0 h 441"/>
                      <a:gd name="T2" fmla="*/ 0 w 98"/>
                      <a:gd name="T3" fmla="*/ 10 h 441"/>
                      <a:gd name="T4" fmla="*/ 0 w 98"/>
                      <a:gd name="T5" fmla="*/ 431 h 441"/>
                      <a:gd name="T6" fmla="*/ 10 w 98"/>
                      <a:gd name="T7" fmla="*/ 441 h 441"/>
                      <a:gd name="T8" fmla="*/ 10 w 98"/>
                      <a:gd name="T9" fmla="*/ 0 h 441"/>
                    </a:gdLst>
                    <a:ahLst/>
                    <a:cxnLst>
                      <a:cxn ang="0">
                        <a:pos x="T0" y="T1"/>
                      </a:cxn>
                      <a:cxn ang="0">
                        <a:pos x="T2" y="T3"/>
                      </a:cxn>
                      <a:cxn ang="0">
                        <a:pos x="T4" y="T5"/>
                      </a:cxn>
                      <a:cxn ang="0">
                        <a:pos x="T6" y="T7"/>
                      </a:cxn>
                      <a:cxn ang="0">
                        <a:pos x="T8" y="T9"/>
                      </a:cxn>
                    </a:cxnLst>
                    <a:rect l="0" t="0" r="r" b="b"/>
                    <a:pathLst>
                      <a:path w="98" h="441">
                        <a:moveTo>
                          <a:pt x="10" y="0"/>
                        </a:moveTo>
                        <a:cubicBezTo>
                          <a:pt x="0" y="10"/>
                          <a:pt x="0" y="10"/>
                          <a:pt x="0" y="10"/>
                        </a:cubicBezTo>
                        <a:cubicBezTo>
                          <a:pt x="82" y="138"/>
                          <a:pt x="82" y="303"/>
                          <a:pt x="0" y="431"/>
                        </a:cubicBezTo>
                        <a:cubicBezTo>
                          <a:pt x="10" y="441"/>
                          <a:pt x="10" y="441"/>
                          <a:pt x="10" y="441"/>
                        </a:cubicBezTo>
                        <a:cubicBezTo>
                          <a:pt x="98" y="308"/>
                          <a:pt x="98" y="13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grpSp>
        <p:sp>
          <p:nvSpPr>
            <p:cNvPr id="59" name="Rectangle 58"/>
            <p:cNvSpPr/>
            <p:nvPr/>
          </p:nvSpPr>
          <p:spPr>
            <a:xfrm>
              <a:off x="8725000" y="6078084"/>
              <a:ext cx="1664836" cy="430887"/>
            </a:xfrm>
            <a:prstGeom prst="rect">
              <a:avLst/>
            </a:prstGeom>
            <a:solidFill>
              <a:srgbClr val="32B0D2"/>
            </a:solidFill>
          </p:spPr>
          <p:txBody>
            <a:bodyPr wrap="square" anchor="ctr">
              <a:spAutoFit/>
            </a:bodyPr>
            <a:lstStyle/>
            <a:p>
              <a:pPr lvl="0" algn="ctr"/>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Productive</a:t>
              </a:r>
            </a:p>
          </p:txBody>
        </p:sp>
      </p:grpSp>
      <p:grpSp>
        <p:nvGrpSpPr>
          <p:cNvPr id="89" name="Group 88"/>
          <p:cNvGrpSpPr/>
          <p:nvPr/>
        </p:nvGrpSpPr>
        <p:grpSpPr>
          <a:xfrm>
            <a:off x="5695661" y="6024650"/>
            <a:ext cx="1311036" cy="1236639"/>
            <a:chOff x="6053475" y="5666846"/>
            <a:chExt cx="1311036" cy="1236639"/>
          </a:xfrm>
        </p:grpSpPr>
        <p:grpSp>
          <p:nvGrpSpPr>
            <p:cNvPr id="60" name="Group 59"/>
            <p:cNvGrpSpPr/>
            <p:nvPr/>
          </p:nvGrpSpPr>
          <p:grpSpPr>
            <a:xfrm>
              <a:off x="6090671" y="5666846"/>
              <a:ext cx="1235556" cy="1236639"/>
              <a:chOff x="6244549" y="5928617"/>
              <a:chExt cx="1235556" cy="1236639"/>
            </a:xfrm>
          </p:grpSpPr>
          <p:sp>
            <p:nvSpPr>
              <p:cNvPr id="61" name="Oval 60"/>
              <p:cNvSpPr/>
              <p:nvPr/>
            </p:nvSpPr>
            <p:spPr>
              <a:xfrm>
                <a:off x="6290364" y="5977250"/>
                <a:ext cx="1114127" cy="11141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62" name="Group 61"/>
              <p:cNvGrpSpPr>
                <a:grpSpLocks noChangeAspect="1"/>
              </p:cNvGrpSpPr>
              <p:nvPr/>
            </p:nvGrpSpPr>
            <p:grpSpPr>
              <a:xfrm>
                <a:off x="6244549" y="5928617"/>
                <a:ext cx="1235556" cy="1236639"/>
                <a:chOff x="2760729" y="1384341"/>
                <a:chExt cx="1554480" cy="1555842"/>
              </a:xfrm>
              <a:solidFill>
                <a:srgbClr val="B576C4"/>
              </a:solidFill>
            </p:grpSpPr>
            <p:grpSp>
              <p:nvGrpSpPr>
                <p:cNvPr id="63" name="Group 62"/>
                <p:cNvGrpSpPr/>
                <p:nvPr/>
              </p:nvGrpSpPr>
              <p:grpSpPr>
                <a:xfrm>
                  <a:off x="2914544" y="1538156"/>
                  <a:ext cx="1246851" cy="1248213"/>
                  <a:chOff x="1201738" y="1663700"/>
                  <a:chExt cx="1454150" cy="1455738"/>
                </a:xfrm>
                <a:grpFill/>
              </p:grpSpPr>
              <p:sp>
                <p:nvSpPr>
                  <p:cNvPr id="69" name="Freeform 13"/>
                  <p:cNvSpPr>
                    <a:spLocks/>
                  </p:cNvSpPr>
                  <p:nvPr/>
                </p:nvSpPr>
                <p:spPr bwMode="auto">
                  <a:xfrm>
                    <a:off x="2079625" y="1663700"/>
                    <a:ext cx="576263" cy="577850"/>
                  </a:xfrm>
                  <a:custGeom>
                    <a:avLst/>
                    <a:gdLst>
                      <a:gd name="T0" fmla="*/ 258 w 270"/>
                      <a:gd name="T1" fmla="*/ 270 h 270"/>
                      <a:gd name="T2" fmla="*/ 270 w 270"/>
                      <a:gd name="T3" fmla="*/ 270 h 270"/>
                      <a:gd name="T4" fmla="*/ 0 w 270"/>
                      <a:gd name="T5" fmla="*/ 0 h 270"/>
                      <a:gd name="T6" fmla="*/ 0 w 270"/>
                      <a:gd name="T7" fmla="*/ 12 h 270"/>
                      <a:gd name="T8" fmla="*/ 258 w 270"/>
                      <a:gd name="T9" fmla="*/ 270 h 270"/>
                    </a:gdLst>
                    <a:ahLst/>
                    <a:cxnLst>
                      <a:cxn ang="0">
                        <a:pos x="T0" y="T1"/>
                      </a:cxn>
                      <a:cxn ang="0">
                        <a:pos x="T2" y="T3"/>
                      </a:cxn>
                      <a:cxn ang="0">
                        <a:pos x="T4" y="T5"/>
                      </a:cxn>
                      <a:cxn ang="0">
                        <a:pos x="T6" y="T7"/>
                      </a:cxn>
                      <a:cxn ang="0">
                        <a:pos x="T8" y="T9"/>
                      </a:cxn>
                    </a:cxnLst>
                    <a:rect l="0" t="0" r="r" b="b"/>
                    <a:pathLst>
                      <a:path w="270" h="270">
                        <a:moveTo>
                          <a:pt x="258" y="270"/>
                        </a:moveTo>
                        <a:cubicBezTo>
                          <a:pt x="270" y="270"/>
                          <a:pt x="270" y="270"/>
                          <a:pt x="270" y="270"/>
                        </a:cubicBezTo>
                        <a:cubicBezTo>
                          <a:pt x="242" y="134"/>
                          <a:pt x="136" y="28"/>
                          <a:pt x="0" y="0"/>
                        </a:cubicBezTo>
                        <a:cubicBezTo>
                          <a:pt x="0" y="12"/>
                          <a:pt x="0" y="12"/>
                          <a:pt x="0" y="12"/>
                        </a:cubicBezTo>
                        <a:cubicBezTo>
                          <a:pt x="129" y="40"/>
                          <a:pt x="230" y="141"/>
                          <a:pt x="258" y="2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70" name="Freeform 14"/>
                  <p:cNvSpPr>
                    <a:spLocks/>
                  </p:cNvSpPr>
                  <p:nvPr/>
                </p:nvSpPr>
                <p:spPr bwMode="auto">
                  <a:xfrm>
                    <a:off x="1201738" y="1663700"/>
                    <a:ext cx="576263" cy="577850"/>
                  </a:xfrm>
                  <a:custGeom>
                    <a:avLst/>
                    <a:gdLst>
                      <a:gd name="T0" fmla="*/ 270 w 270"/>
                      <a:gd name="T1" fmla="*/ 12 h 270"/>
                      <a:gd name="T2" fmla="*/ 270 w 270"/>
                      <a:gd name="T3" fmla="*/ 0 h 270"/>
                      <a:gd name="T4" fmla="*/ 0 w 270"/>
                      <a:gd name="T5" fmla="*/ 270 h 270"/>
                      <a:gd name="T6" fmla="*/ 12 w 270"/>
                      <a:gd name="T7" fmla="*/ 270 h 270"/>
                      <a:gd name="T8" fmla="*/ 270 w 270"/>
                      <a:gd name="T9" fmla="*/ 12 h 270"/>
                    </a:gdLst>
                    <a:ahLst/>
                    <a:cxnLst>
                      <a:cxn ang="0">
                        <a:pos x="T0" y="T1"/>
                      </a:cxn>
                      <a:cxn ang="0">
                        <a:pos x="T2" y="T3"/>
                      </a:cxn>
                      <a:cxn ang="0">
                        <a:pos x="T4" y="T5"/>
                      </a:cxn>
                      <a:cxn ang="0">
                        <a:pos x="T6" y="T7"/>
                      </a:cxn>
                      <a:cxn ang="0">
                        <a:pos x="T8" y="T9"/>
                      </a:cxn>
                    </a:cxnLst>
                    <a:rect l="0" t="0" r="r" b="b"/>
                    <a:pathLst>
                      <a:path w="270" h="270">
                        <a:moveTo>
                          <a:pt x="270" y="12"/>
                        </a:moveTo>
                        <a:cubicBezTo>
                          <a:pt x="270" y="0"/>
                          <a:pt x="270" y="0"/>
                          <a:pt x="270" y="0"/>
                        </a:cubicBezTo>
                        <a:cubicBezTo>
                          <a:pt x="134" y="28"/>
                          <a:pt x="28" y="134"/>
                          <a:pt x="0" y="270"/>
                        </a:cubicBezTo>
                        <a:cubicBezTo>
                          <a:pt x="12" y="270"/>
                          <a:pt x="12" y="270"/>
                          <a:pt x="12" y="270"/>
                        </a:cubicBezTo>
                        <a:cubicBezTo>
                          <a:pt x="40" y="141"/>
                          <a:pt x="141" y="40"/>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71" name="Freeform 15"/>
                  <p:cNvSpPr>
                    <a:spLocks/>
                  </p:cNvSpPr>
                  <p:nvPr/>
                </p:nvSpPr>
                <p:spPr bwMode="auto">
                  <a:xfrm>
                    <a:off x="1201738" y="2543175"/>
                    <a:ext cx="576263" cy="576263"/>
                  </a:xfrm>
                  <a:custGeom>
                    <a:avLst/>
                    <a:gdLst>
                      <a:gd name="T0" fmla="*/ 12 w 270"/>
                      <a:gd name="T1" fmla="*/ 0 h 270"/>
                      <a:gd name="T2" fmla="*/ 0 w 270"/>
                      <a:gd name="T3" fmla="*/ 0 h 270"/>
                      <a:gd name="T4" fmla="*/ 270 w 270"/>
                      <a:gd name="T5" fmla="*/ 270 h 270"/>
                      <a:gd name="T6" fmla="*/ 270 w 270"/>
                      <a:gd name="T7" fmla="*/ 258 h 270"/>
                      <a:gd name="T8" fmla="*/ 12 w 270"/>
                      <a:gd name="T9" fmla="*/ 0 h 270"/>
                    </a:gdLst>
                    <a:ahLst/>
                    <a:cxnLst>
                      <a:cxn ang="0">
                        <a:pos x="T0" y="T1"/>
                      </a:cxn>
                      <a:cxn ang="0">
                        <a:pos x="T2" y="T3"/>
                      </a:cxn>
                      <a:cxn ang="0">
                        <a:pos x="T4" y="T5"/>
                      </a:cxn>
                      <a:cxn ang="0">
                        <a:pos x="T6" y="T7"/>
                      </a:cxn>
                      <a:cxn ang="0">
                        <a:pos x="T8" y="T9"/>
                      </a:cxn>
                    </a:cxnLst>
                    <a:rect l="0" t="0" r="r" b="b"/>
                    <a:pathLst>
                      <a:path w="270" h="270">
                        <a:moveTo>
                          <a:pt x="12" y="0"/>
                        </a:moveTo>
                        <a:cubicBezTo>
                          <a:pt x="0" y="0"/>
                          <a:pt x="0" y="0"/>
                          <a:pt x="0" y="0"/>
                        </a:cubicBezTo>
                        <a:cubicBezTo>
                          <a:pt x="28" y="136"/>
                          <a:pt x="134" y="242"/>
                          <a:pt x="270" y="270"/>
                        </a:cubicBezTo>
                        <a:cubicBezTo>
                          <a:pt x="270" y="258"/>
                          <a:pt x="270" y="258"/>
                          <a:pt x="270" y="258"/>
                        </a:cubicBezTo>
                        <a:cubicBezTo>
                          <a:pt x="141" y="230"/>
                          <a:pt x="40" y="129"/>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72" name="Freeform 16"/>
                  <p:cNvSpPr>
                    <a:spLocks/>
                  </p:cNvSpPr>
                  <p:nvPr/>
                </p:nvSpPr>
                <p:spPr bwMode="auto">
                  <a:xfrm>
                    <a:off x="2079625" y="2543175"/>
                    <a:ext cx="576263" cy="576263"/>
                  </a:xfrm>
                  <a:custGeom>
                    <a:avLst/>
                    <a:gdLst>
                      <a:gd name="T0" fmla="*/ 0 w 270"/>
                      <a:gd name="T1" fmla="*/ 258 h 270"/>
                      <a:gd name="T2" fmla="*/ 0 w 270"/>
                      <a:gd name="T3" fmla="*/ 270 h 270"/>
                      <a:gd name="T4" fmla="*/ 270 w 270"/>
                      <a:gd name="T5" fmla="*/ 0 h 270"/>
                      <a:gd name="T6" fmla="*/ 258 w 270"/>
                      <a:gd name="T7" fmla="*/ 0 h 270"/>
                      <a:gd name="T8" fmla="*/ 0 w 270"/>
                      <a:gd name="T9" fmla="*/ 258 h 270"/>
                    </a:gdLst>
                    <a:ahLst/>
                    <a:cxnLst>
                      <a:cxn ang="0">
                        <a:pos x="T0" y="T1"/>
                      </a:cxn>
                      <a:cxn ang="0">
                        <a:pos x="T2" y="T3"/>
                      </a:cxn>
                      <a:cxn ang="0">
                        <a:pos x="T4" y="T5"/>
                      </a:cxn>
                      <a:cxn ang="0">
                        <a:pos x="T6" y="T7"/>
                      </a:cxn>
                      <a:cxn ang="0">
                        <a:pos x="T8" y="T9"/>
                      </a:cxn>
                    </a:cxnLst>
                    <a:rect l="0" t="0" r="r" b="b"/>
                    <a:pathLst>
                      <a:path w="270" h="270">
                        <a:moveTo>
                          <a:pt x="0" y="258"/>
                        </a:moveTo>
                        <a:cubicBezTo>
                          <a:pt x="0" y="270"/>
                          <a:pt x="0" y="270"/>
                          <a:pt x="0" y="270"/>
                        </a:cubicBezTo>
                        <a:cubicBezTo>
                          <a:pt x="136" y="242"/>
                          <a:pt x="242" y="136"/>
                          <a:pt x="270" y="0"/>
                        </a:cubicBezTo>
                        <a:cubicBezTo>
                          <a:pt x="258" y="0"/>
                          <a:pt x="258" y="0"/>
                          <a:pt x="258" y="0"/>
                        </a:cubicBezTo>
                        <a:cubicBezTo>
                          <a:pt x="230" y="129"/>
                          <a:pt x="129" y="230"/>
                          <a:pt x="0" y="2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64" name="Group 63"/>
                <p:cNvGrpSpPr/>
                <p:nvPr/>
              </p:nvGrpSpPr>
              <p:grpSpPr>
                <a:xfrm>
                  <a:off x="2760729" y="1384341"/>
                  <a:ext cx="1554480" cy="1555842"/>
                  <a:chOff x="1022350" y="1484312"/>
                  <a:chExt cx="1812925" cy="1814513"/>
                </a:xfrm>
                <a:grpFill/>
              </p:grpSpPr>
              <p:sp>
                <p:nvSpPr>
                  <p:cNvPr id="65" name="Freeform 17"/>
                  <p:cNvSpPr>
                    <a:spLocks/>
                  </p:cNvSpPr>
                  <p:nvPr/>
                </p:nvSpPr>
                <p:spPr bwMode="auto">
                  <a:xfrm>
                    <a:off x="1458913" y="1484312"/>
                    <a:ext cx="941388" cy="209550"/>
                  </a:xfrm>
                  <a:custGeom>
                    <a:avLst/>
                    <a:gdLst>
                      <a:gd name="T0" fmla="*/ 0 w 441"/>
                      <a:gd name="T1" fmla="*/ 88 h 98"/>
                      <a:gd name="T2" fmla="*/ 10 w 441"/>
                      <a:gd name="T3" fmla="*/ 98 h 98"/>
                      <a:gd name="T4" fmla="*/ 431 w 441"/>
                      <a:gd name="T5" fmla="*/ 98 h 98"/>
                      <a:gd name="T6" fmla="*/ 441 w 441"/>
                      <a:gd name="T7" fmla="*/ 88 h 98"/>
                      <a:gd name="T8" fmla="*/ 0 w 441"/>
                      <a:gd name="T9" fmla="*/ 88 h 98"/>
                    </a:gdLst>
                    <a:ahLst/>
                    <a:cxnLst>
                      <a:cxn ang="0">
                        <a:pos x="T0" y="T1"/>
                      </a:cxn>
                      <a:cxn ang="0">
                        <a:pos x="T2" y="T3"/>
                      </a:cxn>
                      <a:cxn ang="0">
                        <a:pos x="T4" y="T5"/>
                      </a:cxn>
                      <a:cxn ang="0">
                        <a:pos x="T6" y="T7"/>
                      </a:cxn>
                      <a:cxn ang="0">
                        <a:pos x="T8" y="T9"/>
                      </a:cxn>
                    </a:cxnLst>
                    <a:rect l="0" t="0" r="r" b="b"/>
                    <a:pathLst>
                      <a:path w="441" h="98">
                        <a:moveTo>
                          <a:pt x="0" y="88"/>
                        </a:moveTo>
                        <a:cubicBezTo>
                          <a:pt x="10" y="98"/>
                          <a:pt x="10" y="98"/>
                          <a:pt x="10" y="98"/>
                        </a:cubicBezTo>
                        <a:cubicBezTo>
                          <a:pt x="138" y="16"/>
                          <a:pt x="303" y="16"/>
                          <a:pt x="431" y="98"/>
                        </a:cubicBezTo>
                        <a:cubicBezTo>
                          <a:pt x="441" y="88"/>
                          <a:pt x="441" y="88"/>
                          <a:pt x="441" y="88"/>
                        </a:cubicBezTo>
                        <a:cubicBezTo>
                          <a:pt x="308" y="0"/>
                          <a:pt x="133" y="0"/>
                          <a:pt x="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Freeform 18"/>
                  <p:cNvSpPr>
                    <a:spLocks/>
                  </p:cNvSpPr>
                  <p:nvPr/>
                </p:nvSpPr>
                <p:spPr bwMode="auto">
                  <a:xfrm>
                    <a:off x="1022350" y="1920875"/>
                    <a:ext cx="209550" cy="941388"/>
                  </a:xfrm>
                  <a:custGeom>
                    <a:avLst/>
                    <a:gdLst>
                      <a:gd name="T0" fmla="*/ 88 w 98"/>
                      <a:gd name="T1" fmla="*/ 0 h 441"/>
                      <a:gd name="T2" fmla="*/ 88 w 98"/>
                      <a:gd name="T3" fmla="*/ 441 h 441"/>
                      <a:gd name="T4" fmla="*/ 98 w 98"/>
                      <a:gd name="T5" fmla="*/ 431 h 441"/>
                      <a:gd name="T6" fmla="*/ 98 w 98"/>
                      <a:gd name="T7" fmla="*/ 10 h 441"/>
                      <a:gd name="T8" fmla="*/ 88 w 98"/>
                      <a:gd name="T9" fmla="*/ 0 h 441"/>
                    </a:gdLst>
                    <a:ahLst/>
                    <a:cxnLst>
                      <a:cxn ang="0">
                        <a:pos x="T0" y="T1"/>
                      </a:cxn>
                      <a:cxn ang="0">
                        <a:pos x="T2" y="T3"/>
                      </a:cxn>
                      <a:cxn ang="0">
                        <a:pos x="T4" y="T5"/>
                      </a:cxn>
                      <a:cxn ang="0">
                        <a:pos x="T6" y="T7"/>
                      </a:cxn>
                      <a:cxn ang="0">
                        <a:pos x="T8" y="T9"/>
                      </a:cxn>
                    </a:cxnLst>
                    <a:rect l="0" t="0" r="r" b="b"/>
                    <a:pathLst>
                      <a:path w="98" h="441">
                        <a:moveTo>
                          <a:pt x="88" y="0"/>
                        </a:moveTo>
                        <a:cubicBezTo>
                          <a:pt x="0" y="133"/>
                          <a:pt x="0" y="308"/>
                          <a:pt x="88" y="441"/>
                        </a:cubicBezTo>
                        <a:cubicBezTo>
                          <a:pt x="98" y="431"/>
                          <a:pt x="98" y="431"/>
                          <a:pt x="98" y="431"/>
                        </a:cubicBezTo>
                        <a:cubicBezTo>
                          <a:pt x="16" y="303"/>
                          <a:pt x="16" y="138"/>
                          <a:pt x="98" y="10"/>
                        </a:cubicBez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67" name="Freeform 19"/>
                  <p:cNvSpPr>
                    <a:spLocks/>
                  </p:cNvSpPr>
                  <p:nvPr/>
                </p:nvSpPr>
                <p:spPr bwMode="auto">
                  <a:xfrm>
                    <a:off x="1458913" y="3089275"/>
                    <a:ext cx="941388" cy="209550"/>
                  </a:xfrm>
                  <a:custGeom>
                    <a:avLst/>
                    <a:gdLst>
                      <a:gd name="T0" fmla="*/ 10 w 441"/>
                      <a:gd name="T1" fmla="*/ 0 h 98"/>
                      <a:gd name="T2" fmla="*/ 0 w 441"/>
                      <a:gd name="T3" fmla="*/ 10 h 98"/>
                      <a:gd name="T4" fmla="*/ 441 w 441"/>
                      <a:gd name="T5" fmla="*/ 10 h 98"/>
                      <a:gd name="T6" fmla="*/ 431 w 441"/>
                      <a:gd name="T7" fmla="*/ 0 h 98"/>
                      <a:gd name="T8" fmla="*/ 10 w 441"/>
                      <a:gd name="T9" fmla="*/ 0 h 98"/>
                    </a:gdLst>
                    <a:ahLst/>
                    <a:cxnLst>
                      <a:cxn ang="0">
                        <a:pos x="T0" y="T1"/>
                      </a:cxn>
                      <a:cxn ang="0">
                        <a:pos x="T2" y="T3"/>
                      </a:cxn>
                      <a:cxn ang="0">
                        <a:pos x="T4" y="T5"/>
                      </a:cxn>
                      <a:cxn ang="0">
                        <a:pos x="T6" y="T7"/>
                      </a:cxn>
                      <a:cxn ang="0">
                        <a:pos x="T8" y="T9"/>
                      </a:cxn>
                    </a:cxnLst>
                    <a:rect l="0" t="0" r="r" b="b"/>
                    <a:pathLst>
                      <a:path w="441" h="98">
                        <a:moveTo>
                          <a:pt x="10" y="0"/>
                        </a:moveTo>
                        <a:cubicBezTo>
                          <a:pt x="0" y="10"/>
                          <a:pt x="0" y="10"/>
                          <a:pt x="0" y="10"/>
                        </a:cubicBezTo>
                        <a:cubicBezTo>
                          <a:pt x="133" y="98"/>
                          <a:pt x="308" y="98"/>
                          <a:pt x="441" y="10"/>
                        </a:cubicBezTo>
                        <a:cubicBezTo>
                          <a:pt x="431" y="0"/>
                          <a:pt x="431" y="0"/>
                          <a:pt x="431" y="0"/>
                        </a:cubicBezTo>
                        <a:cubicBezTo>
                          <a:pt x="303" y="82"/>
                          <a:pt x="138" y="82"/>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68" name="Freeform 20"/>
                  <p:cNvSpPr>
                    <a:spLocks/>
                  </p:cNvSpPr>
                  <p:nvPr/>
                </p:nvSpPr>
                <p:spPr bwMode="auto">
                  <a:xfrm>
                    <a:off x="2625725" y="1920875"/>
                    <a:ext cx="209550" cy="941388"/>
                  </a:xfrm>
                  <a:custGeom>
                    <a:avLst/>
                    <a:gdLst>
                      <a:gd name="T0" fmla="*/ 10 w 98"/>
                      <a:gd name="T1" fmla="*/ 0 h 441"/>
                      <a:gd name="T2" fmla="*/ 0 w 98"/>
                      <a:gd name="T3" fmla="*/ 10 h 441"/>
                      <a:gd name="T4" fmla="*/ 0 w 98"/>
                      <a:gd name="T5" fmla="*/ 431 h 441"/>
                      <a:gd name="T6" fmla="*/ 10 w 98"/>
                      <a:gd name="T7" fmla="*/ 441 h 441"/>
                      <a:gd name="T8" fmla="*/ 10 w 98"/>
                      <a:gd name="T9" fmla="*/ 0 h 441"/>
                    </a:gdLst>
                    <a:ahLst/>
                    <a:cxnLst>
                      <a:cxn ang="0">
                        <a:pos x="T0" y="T1"/>
                      </a:cxn>
                      <a:cxn ang="0">
                        <a:pos x="T2" y="T3"/>
                      </a:cxn>
                      <a:cxn ang="0">
                        <a:pos x="T4" y="T5"/>
                      </a:cxn>
                      <a:cxn ang="0">
                        <a:pos x="T6" y="T7"/>
                      </a:cxn>
                      <a:cxn ang="0">
                        <a:pos x="T8" y="T9"/>
                      </a:cxn>
                    </a:cxnLst>
                    <a:rect l="0" t="0" r="r" b="b"/>
                    <a:pathLst>
                      <a:path w="98" h="441">
                        <a:moveTo>
                          <a:pt x="10" y="0"/>
                        </a:moveTo>
                        <a:cubicBezTo>
                          <a:pt x="0" y="10"/>
                          <a:pt x="0" y="10"/>
                          <a:pt x="0" y="10"/>
                        </a:cubicBezTo>
                        <a:cubicBezTo>
                          <a:pt x="82" y="138"/>
                          <a:pt x="82" y="303"/>
                          <a:pt x="0" y="431"/>
                        </a:cubicBezTo>
                        <a:cubicBezTo>
                          <a:pt x="10" y="441"/>
                          <a:pt x="10" y="441"/>
                          <a:pt x="10" y="441"/>
                        </a:cubicBezTo>
                        <a:cubicBezTo>
                          <a:pt x="98" y="308"/>
                          <a:pt x="98" y="133"/>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grpSp>
        <p:sp>
          <p:nvSpPr>
            <p:cNvPr id="73" name="Rectangle 72"/>
            <p:cNvSpPr/>
            <p:nvPr/>
          </p:nvSpPr>
          <p:spPr>
            <a:xfrm>
              <a:off x="6053475" y="6105488"/>
              <a:ext cx="1311036" cy="430887"/>
            </a:xfrm>
            <a:prstGeom prst="rect">
              <a:avLst/>
            </a:prstGeom>
            <a:solidFill>
              <a:srgbClr val="B576C4"/>
            </a:solidFill>
          </p:spPr>
          <p:txBody>
            <a:bodyPr wrap="square">
              <a:spAutoFit/>
            </a:bodyPr>
            <a:lstStyle/>
            <a:p>
              <a:pPr lvl="0" algn="ctr"/>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Fast</a:t>
              </a:r>
            </a:p>
          </p:txBody>
        </p:sp>
      </p:grpSp>
      <p:grpSp>
        <p:nvGrpSpPr>
          <p:cNvPr id="90" name="Group 89"/>
          <p:cNvGrpSpPr/>
          <p:nvPr/>
        </p:nvGrpSpPr>
        <p:grpSpPr>
          <a:xfrm>
            <a:off x="4864263" y="3866810"/>
            <a:ext cx="1596492" cy="1236639"/>
            <a:chOff x="5063049" y="3707788"/>
            <a:chExt cx="1596492" cy="1236639"/>
          </a:xfrm>
        </p:grpSpPr>
        <p:grpSp>
          <p:nvGrpSpPr>
            <p:cNvPr id="74" name="Group 73"/>
            <p:cNvGrpSpPr/>
            <p:nvPr/>
          </p:nvGrpSpPr>
          <p:grpSpPr>
            <a:xfrm>
              <a:off x="5270130" y="3707788"/>
              <a:ext cx="1235556" cy="1236639"/>
              <a:chOff x="5424008" y="3969559"/>
              <a:chExt cx="1235556" cy="1236639"/>
            </a:xfrm>
          </p:grpSpPr>
          <p:sp>
            <p:nvSpPr>
              <p:cNvPr id="75" name="Oval 74"/>
              <p:cNvSpPr/>
              <p:nvPr/>
            </p:nvSpPr>
            <p:spPr>
              <a:xfrm>
                <a:off x="5485261" y="4033307"/>
                <a:ext cx="1114127" cy="111412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6" name="Group 75"/>
              <p:cNvGrpSpPr>
                <a:grpSpLocks noChangeAspect="1"/>
              </p:cNvGrpSpPr>
              <p:nvPr/>
            </p:nvGrpSpPr>
            <p:grpSpPr>
              <a:xfrm>
                <a:off x="5424008" y="3969559"/>
                <a:ext cx="1235556" cy="1236639"/>
                <a:chOff x="2760729" y="1384341"/>
                <a:chExt cx="1554480" cy="1555842"/>
              </a:xfrm>
              <a:solidFill>
                <a:schemeClr val="tx1">
                  <a:lumMod val="65000"/>
                  <a:lumOff val="35000"/>
                </a:schemeClr>
              </a:solidFill>
            </p:grpSpPr>
            <p:grpSp>
              <p:nvGrpSpPr>
                <p:cNvPr id="77" name="Group 76"/>
                <p:cNvGrpSpPr/>
                <p:nvPr/>
              </p:nvGrpSpPr>
              <p:grpSpPr>
                <a:xfrm>
                  <a:off x="2914544" y="1538156"/>
                  <a:ext cx="1246851" cy="1248213"/>
                  <a:chOff x="1201738" y="1663700"/>
                  <a:chExt cx="1454150" cy="1455738"/>
                </a:xfrm>
                <a:grpFill/>
              </p:grpSpPr>
              <p:sp>
                <p:nvSpPr>
                  <p:cNvPr id="83" name="Freeform 13"/>
                  <p:cNvSpPr>
                    <a:spLocks/>
                  </p:cNvSpPr>
                  <p:nvPr/>
                </p:nvSpPr>
                <p:spPr bwMode="auto">
                  <a:xfrm>
                    <a:off x="2079625" y="1663700"/>
                    <a:ext cx="576263" cy="577850"/>
                  </a:xfrm>
                  <a:custGeom>
                    <a:avLst/>
                    <a:gdLst>
                      <a:gd name="T0" fmla="*/ 258 w 270"/>
                      <a:gd name="T1" fmla="*/ 270 h 270"/>
                      <a:gd name="T2" fmla="*/ 270 w 270"/>
                      <a:gd name="T3" fmla="*/ 270 h 270"/>
                      <a:gd name="T4" fmla="*/ 0 w 270"/>
                      <a:gd name="T5" fmla="*/ 0 h 270"/>
                      <a:gd name="T6" fmla="*/ 0 w 270"/>
                      <a:gd name="T7" fmla="*/ 12 h 270"/>
                      <a:gd name="T8" fmla="*/ 258 w 270"/>
                      <a:gd name="T9" fmla="*/ 270 h 270"/>
                    </a:gdLst>
                    <a:ahLst/>
                    <a:cxnLst>
                      <a:cxn ang="0">
                        <a:pos x="T0" y="T1"/>
                      </a:cxn>
                      <a:cxn ang="0">
                        <a:pos x="T2" y="T3"/>
                      </a:cxn>
                      <a:cxn ang="0">
                        <a:pos x="T4" y="T5"/>
                      </a:cxn>
                      <a:cxn ang="0">
                        <a:pos x="T6" y="T7"/>
                      </a:cxn>
                      <a:cxn ang="0">
                        <a:pos x="T8" y="T9"/>
                      </a:cxn>
                    </a:cxnLst>
                    <a:rect l="0" t="0" r="r" b="b"/>
                    <a:pathLst>
                      <a:path w="270" h="270">
                        <a:moveTo>
                          <a:pt x="258" y="270"/>
                        </a:moveTo>
                        <a:cubicBezTo>
                          <a:pt x="270" y="270"/>
                          <a:pt x="270" y="270"/>
                          <a:pt x="270" y="270"/>
                        </a:cubicBezTo>
                        <a:cubicBezTo>
                          <a:pt x="242" y="134"/>
                          <a:pt x="136" y="28"/>
                          <a:pt x="0" y="0"/>
                        </a:cubicBezTo>
                        <a:cubicBezTo>
                          <a:pt x="0" y="12"/>
                          <a:pt x="0" y="12"/>
                          <a:pt x="0" y="12"/>
                        </a:cubicBezTo>
                        <a:cubicBezTo>
                          <a:pt x="129" y="40"/>
                          <a:pt x="230" y="141"/>
                          <a:pt x="258" y="270"/>
                        </a:cubicBez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4" name="Freeform 14"/>
                  <p:cNvSpPr>
                    <a:spLocks/>
                  </p:cNvSpPr>
                  <p:nvPr/>
                </p:nvSpPr>
                <p:spPr bwMode="auto">
                  <a:xfrm>
                    <a:off x="1201738" y="1663700"/>
                    <a:ext cx="576263" cy="577850"/>
                  </a:xfrm>
                  <a:custGeom>
                    <a:avLst/>
                    <a:gdLst>
                      <a:gd name="T0" fmla="*/ 270 w 270"/>
                      <a:gd name="T1" fmla="*/ 12 h 270"/>
                      <a:gd name="T2" fmla="*/ 270 w 270"/>
                      <a:gd name="T3" fmla="*/ 0 h 270"/>
                      <a:gd name="T4" fmla="*/ 0 w 270"/>
                      <a:gd name="T5" fmla="*/ 270 h 270"/>
                      <a:gd name="T6" fmla="*/ 12 w 270"/>
                      <a:gd name="T7" fmla="*/ 270 h 270"/>
                      <a:gd name="T8" fmla="*/ 270 w 270"/>
                      <a:gd name="T9" fmla="*/ 12 h 270"/>
                    </a:gdLst>
                    <a:ahLst/>
                    <a:cxnLst>
                      <a:cxn ang="0">
                        <a:pos x="T0" y="T1"/>
                      </a:cxn>
                      <a:cxn ang="0">
                        <a:pos x="T2" y="T3"/>
                      </a:cxn>
                      <a:cxn ang="0">
                        <a:pos x="T4" y="T5"/>
                      </a:cxn>
                      <a:cxn ang="0">
                        <a:pos x="T6" y="T7"/>
                      </a:cxn>
                      <a:cxn ang="0">
                        <a:pos x="T8" y="T9"/>
                      </a:cxn>
                    </a:cxnLst>
                    <a:rect l="0" t="0" r="r" b="b"/>
                    <a:pathLst>
                      <a:path w="270" h="270">
                        <a:moveTo>
                          <a:pt x="270" y="12"/>
                        </a:moveTo>
                        <a:cubicBezTo>
                          <a:pt x="270" y="0"/>
                          <a:pt x="270" y="0"/>
                          <a:pt x="270" y="0"/>
                        </a:cubicBezTo>
                        <a:cubicBezTo>
                          <a:pt x="134" y="28"/>
                          <a:pt x="28" y="134"/>
                          <a:pt x="0" y="270"/>
                        </a:cubicBezTo>
                        <a:cubicBezTo>
                          <a:pt x="12" y="270"/>
                          <a:pt x="12" y="270"/>
                          <a:pt x="12" y="270"/>
                        </a:cubicBezTo>
                        <a:cubicBezTo>
                          <a:pt x="40" y="141"/>
                          <a:pt x="141" y="40"/>
                          <a:pt x="270" y="12"/>
                        </a:cubicBez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5" name="Freeform 15"/>
                  <p:cNvSpPr>
                    <a:spLocks/>
                  </p:cNvSpPr>
                  <p:nvPr/>
                </p:nvSpPr>
                <p:spPr bwMode="auto">
                  <a:xfrm>
                    <a:off x="1201738" y="2543175"/>
                    <a:ext cx="576263" cy="576263"/>
                  </a:xfrm>
                  <a:custGeom>
                    <a:avLst/>
                    <a:gdLst>
                      <a:gd name="T0" fmla="*/ 12 w 270"/>
                      <a:gd name="T1" fmla="*/ 0 h 270"/>
                      <a:gd name="T2" fmla="*/ 0 w 270"/>
                      <a:gd name="T3" fmla="*/ 0 h 270"/>
                      <a:gd name="T4" fmla="*/ 270 w 270"/>
                      <a:gd name="T5" fmla="*/ 270 h 270"/>
                      <a:gd name="T6" fmla="*/ 270 w 270"/>
                      <a:gd name="T7" fmla="*/ 258 h 270"/>
                      <a:gd name="T8" fmla="*/ 12 w 270"/>
                      <a:gd name="T9" fmla="*/ 0 h 270"/>
                    </a:gdLst>
                    <a:ahLst/>
                    <a:cxnLst>
                      <a:cxn ang="0">
                        <a:pos x="T0" y="T1"/>
                      </a:cxn>
                      <a:cxn ang="0">
                        <a:pos x="T2" y="T3"/>
                      </a:cxn>
                      <a:cxn ang="0">
                        <a:pos x="T4" y="T5"/>
                      </a:cxn>
                      <a:cxn ang="0">
                        <a:pos x="T6" y="T7"/>
                      </a:cxn>
                      <a:cxn ang="0">
                        <a:pos x="T8" y="T9"/>
                      </a:cxn>
                    </a:cxnLst>
                    <a:rect l="0" t="0" r="r" b="b"/>
                    <a:pathLst>
                      <a:path w="270" h="270">
                        <a:moveTo>
                          <a:pt x="12" y="0"/>
                        </a:moveTo>
                        <a:cubicBezTo>
                          <a:pt x="0" y="0"/>
                          <a:pt x="0" y="0"/>
                          <a:pt x="0" y="0"/>
                        </a:cubicBezTo>
                        <a:cubicBezTo>
                          <a:pt x="28" y="136"/>
                          <a:pt x="134" y="242"/>
                          <a:pt x="270" y="270"/>
                        </a:cubicBezTo>
                        <a:cubicBezTo>
                          <a:pt x="270" y="258"/>
                          <a:pt x="270" y="258"/>
                          <a:pt x="270" y="258"/>
                        </a:cubicBezTo>
                        <a:cubicBezTo>
                          <a:pt x="141" y="230"/>
                          <a:pt x="40" y="129"/>
                          <a:pt x="12" y="0"/>
                        </a:cubicBez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Freeform 16"/>
                  <p:cNvSpPr>
                    <a:spLocks/>
                  </p:cNvSpPr>
                  <p:nvPr/>
                </p:nvSpPr>
                <p:spPr bwMode="auto">
                  <a:xfrm>
                    <a:off x="2079625" y="2543175"/>
                    <a:ext cx="576263" cy="576263"/>
                  </a:xfrm>
                  <a:custGeom>
                    <a:avLst/>
                    <a:gdLst>
                      <a:gd name="T0" fmla="*/ 0 w 270"/>
                      <a:gd name="T1" fmla="*/ 258 h 270"/>
                      <a:gd name="T2" fmla="*/ 0 w 270"/>
                      <a:gd name="T3" fmla="*/ 270 h 270"/>
                      <a:gd name="T4" fmla="*/ 270 w 270"/>
                      <a:gd name="T5" fmla="*/ 0 h 270"/>
                      <a:gd name="T6" fmla="*/ 258 w 270"/>
                      <a:gd name="T7" fmla="*/ 0 h 270"/>
                      <a:gd name="T8" fmla="*/ 0 w 270"/>
                      <a:gd name="T9" fmla="*/ 258 h 270"/>
                    </a:gdLst>
                    <a:ahLst/>
                    <a:cxnLst>
                      <a:cxn ang="0">
                        <a:pos x="T0" y="T1"/>
                      </a:cxn>
                      <a:cxn ang="0">
                        <a:pos x="T2" y="T3"/>
                      </a:cxn>
                      <a:cxn ang="0">
                        <a:pos x="T4" y="T5"/>
                      </a:cxn>
                      <a:cxn ang="0">
                        <a:pos x="T6" y="T7"/>
                      </a:cxn>
                      <a:cxn ang="0">
                        <a:pos x="T8" y="T9"/>
                      </a:cxn>
                    </a:cxnLst>
                    <a:rect l="0" t="0" r="r" b="b"/>
                    <a:pathLst>
                      <a:path w="270" h="270">
                        <a:moveTo>
                          <a:pt x="0" y="258"/>
                        </a:moveTo>
                        <a:cubicBezTo>
                          <a:pt x="0" y="270"/>
                          <a:pt x="0" y="270"/>
                          <a:pt x="0" y="270"/>
                        </a:cubicBezTo>
                        <a:cubicBezTo>
                          <a:pt x="136" y="242"/>
                          <a:pt x="242" y="136"/>
                          <a:pt x="270" y="0"/>
                        </a:cubicBezTo>
                        <a:cubicBezTo>
                          <a:pt x="258" y="0"/>
                          <a:pt x="258" y="0"/>
                          <a:pt x="258" y="0"/>
                        </a:cubicBezTo>
                        <a:cubicBezTo>
                          <a:pt x="230" y="129"/>
                          <a:pt x="129" y="230"/>
                          <a:pt x="0" y="258"/>
                        </a:cubicBez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78" name="Group 77"/>
                <p:cNvGrpSpPr/>
                <p:nvPr/>
              </p:nvGrpSpPr>
              <p:grpSpPr>
                <a:xfrm>
                  <a:off x="2760729" y="1384341"/>
                  <a:ext cx="1554480" cy="1555842"/>
                  <a:chOff x="1022350" y="1484312"/>
                  <a:chExt cx="1812925" cy="1814513"/>
                </a:xfrm>
                <a:grpFill/>
              </p:grpSpPr>
              <p:sp>
                <p:nvSpPr>
                  <p:cNvPr id="79" name="Freeform 17"/>
                  <p:cNvSpPr>
                    <a:spLocks/>
                  </p:cNvSpPr>
                  <p:nvPr/>
                </p:nvSpPr>
                <p:spPr bwMode="auto">
                  <a:xfrm>
                    <a:off x="1458913" y="1484312"/>
                    <a:ext cx="941388" cy="209550"/>
                  </a:xfrm>
                  <a:custGeom>
                    <a:avLst/>
                    <a:gdLst>
                      <a:gd name="T0" fmla="*/ 0 w 441"/>
                      <a:gd name="T1" fmla="*/ 88 h 98"/>
                      <a:gd name="T2" fmla="*/ 10 w 441"/>
                      <a:gd name="T3" fmla="*/ 98 h 98"/>
                      <a:gd name="T4" fmla="*/ 431 w 441"/>
                      <a:gd name="T5" fmla="*/ 98 h 98"/>
                      <a:gd name="T6" fmla="*/ 441 w 441"/>
                      <a:gd name="T7" fmla="*/ 88 h 98"/>
                      <a:gd name="T8" fmla="*/ 0 w 441"/>
                      <a:gd name="T9" fmla="*/ 88 h 98"/>
                    </a:gdLst>
                    <a:ahLst/>
                    <a:cxnLst>
                      <a:cxn ang="0">
                        <a:pos x="T0" y="T1"/>
                      </a:cxn>
                      <a:cxn ang="0">
                        <a:pos x="T2" y="T3"/>
                      </a:cxn>
                      <a:cxn ang="0">
                        <a:pos x="T4" y="T5"/>
                      </a:cxn>
                      <a:cxn ang="0">
                        <a:pos x="T6" y="T7"/>
                      </a:cxn>
                      <a:cxn ang="0">
                        <a:pos x="T8" y="T9"/>
                      </a:cxn>
                    </a:cxnLst>
                    <a:rect l="0" t="0" r="r" b="b"/>
                    <a:pathLst>
                      <a:path w="441" h="98">
                        <a:moveTo>
                          <a:pt x="0" y="88"/>
                        </a:moveTo>
                        <a:cubicBezTo>
                          <a:pt x="10" y="98"/>
                          <a:pt x="10" y="98"/>
                          <a:pt x="10" y="98"/>
                        </a:cubicBezTo>
                        <a:cubicBezTo>
                          <a:pt x="138" y="16"/>
                          <a:pt x="303" y="16"/>
                          <a:pt x="431" y="98"/>
                        </a:cubicBezTo>
                        <a:cubicBezTo>
                          <a:pt x="441" y="88"/>
                          <a:pt x="441" y="88"/>
                          <a:pt x="441" y="88"/>
                        </a:cubicBezTo>
                        <a:cubicBezTo>
                          <a:pt x="308" y="0"/>
                          <a:pt x="133" y="0"/>
                          <a:pt x="0" y="88"/>
                        </a:cubicBez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Freeform 18"/>
                  <p:cNvSpPr>
                    <a:spLocks/>
                  </p:cNvSpPr>
                  <p:nvPr/>
                </p:nvSpPr>
                <p:spPr bwMode="auto">
                  <a:xfrm>
                    <a:off x="1022350" y="1920875"/>
                    <a:ext cx="209550" cy="941388"/>
                  </a:xfrm>
                  <a:custGeom>
                    <a:avLst/>
                    <a:gdLst>
                      <a:gd name="T0" fmla="*/ 88 w 98"/>
                      <a:gd name="T1" fmla="*/ 0 h 441"/>
                      <a:gd name="T2" fmla="*/ 88 w 98"/>
                      <a:gd name="T3" fmla="*/ 441 h 441"/>
                      <a:gd name="T4" fmla="*/ 98 w 98"/>
                      <a:gd name="T5" fmla="*/ 431 h 441"/>
                      <a:gd name="T6" fmla="*/ 98 w 98"/>
                      <a:gd name="T7" fmla="*/ 10 h 441"/>
                      <a:gd name="T8" fmla="*/ 88 w 98"/>
                      <a:gd name="T9" fmla="*/ 0 h 441"/>
                    </a:gdLst>
                    <a:ahLst/>
                    <a:cxnLst>
                      <a:cxn ang="0">
                        <a:pos x="T0" y="T1"/>
                      </a:cxn>
                      <a:cxn ang="0">
                        <a:pos x="T2" y="T3"/>
                      </a:cxn>
                      <a:cxn ang="0">
                        <a:pos x="T4" y="T5"/>
                      </a:cxn>
                      <a:cxn ang="0">
                        <a:pos x="T6" y="T7"/>
                      </a:cxn>
                      <a:cxn ang="0">
                        <a:pos x="T8" y="T9"/>
                      </a:cxn>
                    </a:cxnLst>
                    <a:rect l="0" t="0" r="r" b="b"/>
                    <a:pathLst>
                      <a:path w="98" h="441">
                        <a:moveTo>
                          <a:pt x="88" y="0"/>
                        </a:moveTo>
                        <a:cubicBezTo>
                          <a:pt x="0" y="133"/>
                          <a:pt x="0" y="308"/>
                          <a:pt x="88" y="441"/>
                        </a:cubicBezTo>
                        <a:cubicBezTo>
                          <a:pt x="98" y="431"/>
                          <a:pt x="98" y="431"/>
                          <a:pt x="98" y="431"/>
                        </a:cubicBezTo>
                        <a:cubicBezTo>
                          <a:pt x="16" y="303"/>
                          <a:pt x="16" y="138"/>
                          <a:pt x="98" y="10"/>
                        </a:cubicBezTo>
                        <a:lnTo>
                          <a:pt x="88" y="0"/>
                        </a:ln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1" name="Freeform 19"/>
                  <p:cNvSpPr>
                    <a:spLocks/>
                  </p:cNvSpPr>
                  <p:nvPr/>
                </p:nvSpPr>
                <p:spPr bwMode="auto">
                  <a:xfrm>
                    <a:off x="1458913" y="3089275"/>
                    <a:ext cx="941388" cy="209550"/>
                  </a:xfrm>
                  <a:custGeom>
                    <a:avLst/>
                    <a:gdLst>
                      <a:gd name="T0" fmla="*/ 10 w 441"/>
                      <a:gd name="T1" fmla="*/ 0 h 98"/>
                      <a:gd name="T2" fmla="*/ 0 w 441"/>
                      <a:gd name="T3" fmla="*/ 10 h 98"/>
                      <a:gd name="T4" fmla="*/ 441 w 441"/>
                      <a:gd name="T5" fmla="*/ 10 h 98"/>
                      <a:gd name="T6" fmla="*/ 431 w 441"/>
                      <a:gd name="T7" fmla="*/ 0 h 98"/>
                      <a:gd name="T8" fmla="*/ 10 w 441"/>
                      <a:gd name="T9" fmla="*/ 0 h 98"/>
                    </a:gdLst>
                    <a:ahLst/>
                    <a:cxnLst>
                      <a:cxn ang="0">
                        <a:pos x="T0" y="T1"/>
                      </a:cxn>
                      <a:cxn ang="0">
                        <a:pos x="T2" y="T3"/>
                      </a:cxn>
                      <a:cxn ang="0">
                        <a:pos x="T4" y="T5"/>
                      </a:cxn>
                      <a:cxn ang="0">
                        <a:pos x="T6" y="T7"/>
                      </a:cxn>
                      <a:cxn ang="0">
                        <a:pos x="T8" y="T9"/>
                      </a:cxn>
                    </a:cxnLst>
                    <a:rect l="0" t="0" r="r" b="b"/>
                    <a:pathLst>
                      <a:path w="441" h="98">
                        <a:moveTo>
                          <a:pt x="10" y="0"/>
                        </a:moveTo>
                        <a:cubicBezTo>
                          <a:pt x="0" y="10"/>
                          <a:pt x="0" y="10"/>
                          <a:pt x="0" y="10"/>
                        </a:cubicBezTo>
                        <a:cubicBezTo>
                          <a:pt x="133" y="98"/>
                          <a:pt x="308" y="98"/>
                          <a:pt x="441" y="10"/>
                        </a:cubicBezTo>
                        <a:cubicBezTo>
                          <a:pt x="431" y="0"/>
                          <a:pt x="431" y="0"/>
                          <a:pt x="431" y="0"/>
                        </a:cubicBezTo>
                        <a:cubicBezTo>
                          <a:pt x="303" y="82"/>
                          <a:pt x="138" y="82"/>
                          <a:pt x="10" y="0"/>
                        </a:cubicBez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Freeform 20"/>
                  <p:cNvSpPr>
                    <a:spLocks/>
                  </p:cNvSpPr>
                  <p:nvPr/>
                </p:nvSpPr>
                <p:spPr bwMode="auto">
                  <a:xfrm>
                    <a:off x="2625725" y="1920875"/>
                    <a:ext cx="209550" cy="941388"/>
                  </a:xfrm>
                  <a:custGeom>
                    <a:avLst/>
                    <a:gdLst>
                      <a:gd name="T0" fmla="*/ 10 w 98"/>
                      <a:gd name="T1" fmla="*/ 0 h 441"/>
                      <a:gd name="T2" fmla="*/ 0 w 98"/>
                      <a:gd name="T3" fmla="*/ 10 h 441"/>
                      <a:gd name="T4" fmla="*/ 0 w 98"/>
                      <a:gd name="T5" fmla="*/ 431 h 441"/>
                      <a:gd name="T6" fmla="*/ 10 w 98"/>
                      <a:gd name="T7" fmla="*/ 441 h 441"/>
                      <a:gd name="T8" fmla="*/ 10 w 98"/>
                      <a:gd name="T9" fmla="*/ 0 h 441"/>
                    </a:gdLst>
                    <a:ahLst/>
                    <a:cxnLst>
                      <a:cxn ang="0">
                        <a:pos x="T0" y="T1"/>
                      </a:cxn>
                      <a:cxn ang="0">
                        <a:pos x="T2" y="T3"/>
                      </a:cxn>
                      <a:cxn ang="0">
                        <a:pos x="T4" y="T5"/>
                      </a:cxn>
                      <a:cxn ang="0">
                        <a:pos x="T6" y="T7"/>
                      </a:cxn>
                      <a:cxn ang="0">
                        <a:pos x="T8" y="T9"/>
                      </a:cxn>
                    </a:cxnLst>
                    <a:rect l="0" t="0" r="r" b="b"/>
                    <a:pathLst>
                      <a:path w="98" h="441">
                        <a:moveTo>
                          <a:pt x="10" y="0"/>
                        </a:moveTo>
                        <a:cubicBezTo>
                          <a:pt x="0" y="10"/>
                          <a:pt x="0" y="10"/>
                          <a:pt x="0" y="10"/>
                        </a:cubicBezTo>
                        <a:cubicBezTo>
                          <a:pt x="82" y="138"/>
                          <a:pt x="82" y="303"/>
                          <a:pt x="0" y="431"/>
                        </a:cubicBezTo>
                        <a:cubicBezTo>
                          <a:pt x="10" y="441"/>
                          <a:pt x="10" y="441"/>
                          <a:pt x="10" y="441"/>
                        </a:cubicBezTo>
                        <a:cubicBezTo>
                          <a:pt x="98" y="308"/>
                          <a:pt x="98" y="133"/>
                          <a:pt x="10" y="0"/>
                        </a:cubicBezTo>
                        <a:close/>
                      </a:path>
                    </a:pathLst>
                  </a:custGeom>
                  <a:solidFill>
                    <a:srgbClr val="F29B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116" tIns="34058" rIns="68116" bIns="34058" numCol="1" anchor="t" anchorCtr="0" compatLnSpc="1">
                    <a:prstTxWarp prst="textNoShape">
                      <a:avLst/>
                    </a:prstTxWarp>
                  </a:bodyPr>
                  <a:lstStyle/>
                  <a:p>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grpSp>
        </p:grpSp>
        <p:sp>
          <p:nvSpPr>
            <p:cNvPr id="87" name="Rectangle 86"/>
            <p:cNvSpPr/>
            <p:nvPr/>
          </p:nvSpPr>
          <p:spPr>
            <a:xfrm>
              <a:off x="5063049" y="4108564"/>
              <a:ext cx="1596492" cy="430887"/>
            </a:xfrm>
            <a:prstGeom prst="rect">
              <a:avLst/>
            </a:prstGeom>
            <a:solidFill>
              <a:srgbClr val="F29B26"/>
            </a:solidFill>
          </p:spPr>
          <p:txBody>
            <a:bodyPr wrap="square">
              <a:spAutoFit/>
            </a:bodyPr>
            <a:lstStyle/>
            <a:p>
              <a:pPr lvl="0" algn="ctr"/>
              <a:r>
                <a:rPr lang="en-US" sz="2200" dirty="0">
                  <a:solidFill>
                    <a:schemeClr val="bg1"/>
                  </a:solidFill>
                  <a:latin typeface="Open Sans" panose="020B0606030504020204" pitchFamily="34" charset="0"/>
                  <a:ea typeface="Open Sans" panose="020B0606030504020204" pitchFamily="34" charset="0"/>
                  <a:cs typeface="Open Sans" panose="020B0606030504020204" pitchFamily="34" charset="0"/>
                </a:rPr>
                <a:t>Consistent</a:t>
              </a:r>
            </a:p>
          </p:txBody>
        </p:sp>
      </p:grpSp>
    </p:spTree>
    <p:extLst>
      <p:ext uri="{BB962C8B-B14F-4D97-AF65-F5344CB8AC3E}">
        <p14:creationId xmlns:p14="http://schemas.microsoft.com/office/powerpoint/2010/main" val="393792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What is Angular?</a:t>
            </a:r>
          </a:p>
        </p:txBody>
      </p:sp>
      <p:sp>
        <p:nvSpPr>
          <p:cNvPr id="3" name="Text Placeholder 2"/>
          <p:cNvSpPr>
            <a:spLocks noGrp="1"/>
          </p:cNvSpPr>
          <p:nvPr>
            <p:ph type="body" sz="quarter" idx="13"/>
          </p:nvPr>
        </p:nvSpPr>
        <p:spPr>
          <a:xfrm>
            <a:off x="926743" y="2380588"/>
            <a:ext cx="12378949" cy="480131"/>
          </a:xfrm>
        </p:spPr>
        <p:txBody>
          <a:bodyPr/>
          <a:lstStyle/>
          <a:p>
            <a:r>
              <a:rPr lang="en-US" dirty="0">
                <a:solidFill>
                  <a:schemeClr val="tx1">
                    <a:lumMod val="75000"/>
                    <a:lumOff val="25000"/>
                  </a:schemeClr>
                </a:solidFill>
              </a:rPr>
              <a:t>Topic 2—Advantages of Angular 17</a:t>
            </a:r>
          </a:p>
        </p:txBody>
      </p:sp>
    </p:spTree>
    <p:extLst>
      <p:ext uri="{BB962C8B-B14F-4D97-AF65-F5344CB8AC3E}">
        <p14:creationId xmlns:p14="http://schemas.microsoft.com/office/powerpoint/2010/main" val="335306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5" name="Picture 434"/>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476750" y="801083"/>
            <a:ext cx="7296150" cy="305626"/>
          </a:xfrm>
          <a:prstGeom prst="rect">
            <a:avLst/>
          </a:prstGeom>
        </p:spPr>
      </p:pic>
      <p:pic>
        <p:nvPicPr>
          <p:cNvPr id="9220" name="Picture 4" descr="Image result for dependency injection angular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5240" y="2387544"/>
            <a:ext cx="6259837" cy="339278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mage result for Directives angularjs"/>
          <p:cNvPicPr>
            <a:picLocks noChangeAspect="1" noChangeArrowheads="1"/>
          </p:cNvPicPr>
          <p:nvPr/>
        </p:nvPicPr>
        <p:blipFill rotWithShape="1">
          <a:blip r:embed="rId5">
            <a:extLst>
              <a:ext uri="{28A0092B-C50C-407E-A947-70E740481C1C}">
                <a14:useLocalDpi xmlns:a14="http://schemas.microsoft.com/office/drawing/2010/main" val="0"/>
              </a:ext>
            </a:extLst>
          </a:blip>
          <a:srcRect b="34898"/>
          <a:stretch/>
        </p:blipFill>
        <p:spPr bwMode="auto">
          <a:xfrm>
            <a:off x="4341249" y="6169001"/>
            <a:ext cx="7061140" cy="23453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Image result for two way data binding in angul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2198" y="2387544"/>
            <a:ext cx="4956589" cy="3593527"/>
          </a:xfrm>
          <a:prstGeom prst="rect">
            <a:avLst/>
          </a:prstGeom>
          <a:noFill/>
          <a:extLst>
            <a:ext uri="{909E8E84-426E-40DD-AFC4-6F175D3DCCD1}">
              <a14:hiddenFill xmlns:a14="http://schemas.microsoft.com/office/drawing/2010/main">
                <a:solidFill>
                  <a:srgbClr val="FFFFFF"/>
                </a:solidFill>
              </a14:hiddenFill>
            </a:ext>
          </a:extLst>
        </p:spPr>
      </p:pic>
      <p:sp>
        <p:nvSpPr>
          <p:cNvPr id="450" name="Rectangle 449"/>
          <p:cNvSpPr/>
          <p:nvPr/>
        </p:nvSpPr>
        <p:spPr>
          <a:xfrm>
            <a:off x="1557201" y="1315400"/>
            <a:ext cx="13141598" cy="461665"/>
          </a:xfrm>
          <a:prstGeom prst="rect">
            <a:avLst/>
          </a:prstGeom>
        </p:spPr>
        <p:txBody>
          <a:bodyPr wrap="square">
            <a:spAutoFit/>
          </a:bodyPr>
          <a:lstStyle/>
          <a:p>
            <a:pPr algn="ct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17 possesses the following features when compared to other frameworks.</a:t>
            </a:r>
          </a:p>
        </p:txBody>
      </p:sp>
      <p:sp>
        <p:nvSpPr>
          <p:cNvPr id="451" name="Rectangle 450"/>
          <p:cNvSpPr/>
          <p:nvPr/>
        </p:nvSpPr>
        <p:spPr>
          <a:xfrm>
            <a:off x="5151499" y="1040224"/>
            <a:ext cx="5978346" cy="430887"/>
          </a:xfrm>
          <a:prstGeom prst="rect">
            <a:avLst/>
          </a:prstGeom>
        </p:spPr>
        <p:txBody>
          <a:bodyPr wrap="square">
            <a:spAutoFit/>
          </a:bodyPr>
          <a:lstStyle/>
          <a:p>
            <a:pPr algn="ctr"/>
            <a:endParaRPr lang="en-IN" sz="2200" dirty="0">
              <a:solidFill>
                <a:schemeClr val="tx1">
                  <a:lumMod val="50000"/>
                  <a:lumOff val="50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4" name="Title 3"/>
          <p:cNvSpPr>
            <a:spLocks noGrp="1"/>
          </p:cNvSpPr>
          <p:nvPr>
            <p:ph type="title"/>
          </p:nvPr>
        </p:nvSpPr>
        <p:spPr/>
        <p:txBody>
          <a:bodyPr>
            <a:normAutofit/>
          </a:bodyPr>
          <a:lstStyle/>
          <a:p>
            <a:r>
              <a:rPr lang="en-US" kern="0" dirty="0"/>
              <a:t>Angular 17 Over Other Frameworks</a:t>
            </a:r>
          </a:p>
        </p:txBody>
      </p:sp>
    </p:spTree>
    <p:extLst>
      <p:ext uri="{BB962C8B-B14F-4D97-AF65-F5344CB8AC3E}">
        <p14:creationId xmlns:p14="http://schemas.microsoft.com/office/powerpoint/2010/main" val="151362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2501" y="8029775"/>
            <a:ext cx="13675360"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In two-way data binding, data flows in both the directions, and you have to write less code.</a:t>
            </a:r>
          </a:p>
        </p:txBody>
      </p:sp>
      <p:grpSp>
        <p:nvGrpSpPr>
          <p:cNvPr id="5" name="Group 176"/>
          <p:cNvGrpSpPr>
            <a:grpSpLocks noChangeAspect="1"/>
          </p:cNvGrpSpPr>
          <p:nvPr/>
        </p:nvGrpSpPr>
        <p:grpSpPr bwMode="auto">
          <a:xfrm>
            <a:off x="9378039" y="4248586"/>
            <a:ext cx="3725491" cy="3066856"/>
            <a:chOff x="-5373" y="2815"/>
            <a:chExt cx="4214" cy="3469"/>
          </a:xfrm>
        </p:grpSpPr>
        <p:grpSp>
          <p:nvGrpSpPr>
            <p:cNvPr id="7" name="Group 377"/>
            <p:cNvGrpSpPr>
              <a:grpSpLocks/>
            </p:cNvGrpSpPr>
            <p:nvPr/>
          </p:nvGrpSpPr>
          <p:grpSpPr bwMode="auto">
            <a:xfrm>
              <a:off x="-5373" y="2815"/>
              <a:ext cx="4214" cy="3469"/>
              <a:chOff x="-5373" y="2815"/>
              <a:chExt cx="4214" cy="3469"/>
            </a:xfrm>
          </p:grpSpPr>
          <p:pic>
            <p:nvPicPr>
              <p:cNvPr id="24" name="Picture 17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3" y="2815"/>
                <a:ext cx="1051"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178"/>
              <p:cNvSpPr>
                <a:spLocks noChangeArrowheads="1"/>
              </p:cNvSpPr>
              <p:nvPr/>
            </p:nvSpPr>
            <p:spPr bwMode="auto">
              <a:xfrm>
                <a:off x="-5319" y="2853"/>
                <a:ext cx="941" cy="116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6" name="Rectangle 179"/>
              <p:cNvSpPr>
                <a:spLocks noChangeArrowheads="1"/>
              </p:cNvSpPr>
              <p:nvPr/>
            </p:nvSpPr>
            <p:spPr bwMode="auto">
              <a:xfrm>
                <a:off x="-5319" y="2853"/>
                <a:ext cx="941"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7" name="Rectangle 180"/>
              <p:cNvSpPr>
                <a:spLocks noChangeArrowheads="1"/>
              </p:cNvSpPr>
              <p:nvPr/>
            </p:nvSpPr>
            <p:spPr bwMode="auto">
              <a:xfrm>
                <a:off x="-5225" y="3068"/>
                <a:ext cx="752"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8" name="Rectangle 181"/>
              <p:cNvSpPr>
                <a:spLocks noChangeArrowheads="1"/>
              </p:cNvSpPr>
              <p:nvPr/>
            </p:nvSpPr>
            <p:spPr bwMode="auto">
              <a:xfrm>
                <a:off x="-5225" y="3068"/>
                <a:ext cx="752"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9" name="Rectangle 182"/>
              <p:cNvSpPr>
                <a:spLocks noChangeArrowheads="1"/>
              </p:cNvSpPr>
              <p:nvPr/>
            </p:nvSpPr>
            <p:spPr bwMode="auto">
              <a:xfrm>
                <a:off x="-5225" y="3098"/>
                <a:ext cx="752"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0" name="Rectangle 183"/>
              <p:cNvSpPr>
                <a:spLocks noChangeArrowheads="1"/>
              </p:cNvSpPr>
              <p:nvPr/>
            </p:nvSpPr>
            <p:spPr bwMode="auto">
              <a:xfrm>
                <a:off x="-5225" y="3098"/>
                <a:ext cx="75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1" name="Rectangle 184"/>
              <p:cNvSpPr>
                <a:spLocks noChangeArrowheads="1"/>
              </p:cNvSpPr>
              <p:nvPr/>
            </p:nvSpPr>
            <p:spPr bwMode="auto">
              <a:xfrm>
                <a:off x="-5225" y="3127"/>
                <a:ext cx="752"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2" name="Rectangle 185"/>
              <p:cNvSpPr>
                <a:spLocks noChangeArrowheads="1"/>
              </p:cNvSpPr>
              <p:nvPr/>
            </p:nvSpPr>
            <p:spPr bwMode="auto">
              <a:xfrm>
                <a:off x="-5225" y="3127"/>
                <a:ext cx="75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3" name="Rectangle 186"/>
              <p:cNvSpPr>
                <a:spLocks noChangeArrowheads="1"/>
              </p:cNvSpPr>
              <p:nvPr/>
            </p:nvSpPr>
            <p:spPr bwMode="auto">
              <a:xfrm>
                <a:off x="-5225" y="3156"/>
                <a:ext cx="427"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4" name="Rectangle 187"/>
              <p:cNvSpPr>
                <a:spLocks noChangeArrowheads="1"/>
              </p:cNvSpPr>
              <p:nvPr/>
            </p:nvSpPr>
            <p:spPr bwMode="auto">
              <a:xfrm>
                <a:off x="-5225" y="3156"/>
                <a:ext cx="42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5" name="Rectangle 188"/>
              <p:cNvSpPr>
                <a:spLocks noChangeArrowheads="1"/>
              </p:cNvSpPr>
              <p:nvPr/>
            </p:nvSpPr>
            <p:spPr bwMode="auto">
              <a:xfrm>
                <a:off x="-5225" y="3313"/>
                <a:ext cx="752"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6" name="Rectangle 189"/>
              <p:cNvSpPr>
                <a:spLocks noChangeArrowheads="1"/>
              </p:cNvSpPr>
              <p:nvPr/>
            </p:nvSpPr>
            <p:spPr bwMode="auto">
              <a:xfrm>
                <a:off x="-5225" y="3313"/>
                <a:ext cx="752"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7" name="Rectangle 190"/>
              <p:cNvSpPr>
                <a:spLocks noChangeArrowheads="1"/>
              </p:cNvSpPr>
              <p:nvPr/>
            </p:nvSpPr>
            <p:spPr bwMode="auto">
              <a:xfrm>
                <a:off x="-5225" y="3342"/>
                <a:ext cx="752"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8" name="Rectangle 191"/>
              <p:cNvSpPr>
                <a:spLocks noChangeArrowheads="1"/>
              </p:cNvSpPr>
              <p:nvPr/>
            </p:nvSpPr>
            <p:spPr bwMode="auto">
              <a:xfrm>
                <a:off x="-5225" y="3342"/>
                <a:ext cx="752"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39" name="Rectangle 192"/>
              <p:cNvSpPr>
                <a:spLocks noChangeArrowheads="1"/>
              </p:cNvSpPr>
              <p:nvPr/>
            </p:nvSpPr>
            <p:spPr bwMode="auto">
              <a:xfrm>
                <a:off x="-5225" y="3370"/>
                <a:ext cx="752"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0" name="Rectangle 193"/>
              <p:cNvSpPr>
                <a:spLocks noChangeArrowheads="1"/>
              </p:cNvSpPr>
              <p:nvPr/>
            </p:nvSpPr>
            <p:spPr bwMode="auto">
              <a:xfrm>
                <a:off x="-5225" y="3370"/>
                <a:ext cx="75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1" name="Rectangle 194"/>
              <p:cNvSpPr>
                <a:spLocks noChangeArrowheads="1"/>
              </p:cNvSpPr>
              <p:nvPr/>
            </p:nvSpPr>
            <p:spPr bwMode="auto">
              <a:xfrm>
                <a:off x="-5225" y="3399"/>
                <a:ext cx="427"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2" name="Rectangle 195"/>
              <p:cNvSpPr>
                <a:spLocks noChangeArrowheads="1"/>
              </p:cNvSpPr>
              <p:nvPr/>
            </p:nvSpPr>
            <p:spPr bwMode="auto">
              <a:xfrm>
                <a:off x="-5225" y="3399"/>
                <a:ext cx="427"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3" name="Rectangle 196"/>
              <p:cNvSpPr>
                <a:spLocks noChangeArrowheads="1"/>
              </p:cNvSpPr>
              <p:nvPr/>
            </p:nvSpPr>
            <p:spPr bwMode="auto">
              <a:xfrm>
                <a:off x="-5225" y="3185"/>
                <a:ext cx="752"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4" name="Rectangle 197"/>
              <p:cNvSpPr>
                <a:spLocks noChangeArrowheads="1"/>
              </p:cNvSpPr>
              <p:nvPr/>
            </p:nvSpPr>
            <p:spPr bwMode="auto">
              <a:xfrm>
                <a:off x="-5225" y="3185"/>
                <a:ext cx="75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5" name="Rectangle 198"/>
              <p:cNvSpPr>
                <a:spLocks noChangeArrowheads="1"/>
              </p:cNvSpPr>
              <p:nvPr/>
            </p:nvSpPr>
            <p:spPr bwMode="auto">
              <a:xfrm>
                <a:off x="-5225" y="3215"/>
                <a:ext cx="752"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6" name="Rectangle 199"/>
              <p:cNvSpPr>
                <a:spLocks noChangeArrowheads="1"/>
              </p:cNvSpPr>
              <p:nvPr/>
            </p:nvSpPr>
            <p:spPr bwMode="auto">
              <a:xfrm>
                <a:off x="-5225" y="3215"/>
                <a:ext cx="752"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7" name="Rectangle 200"/>
              <p:cNvSpPr>
                <a:spLocks noChangeArrowheads="1"/>
              </p:cNvSpPr>
              <p:nvPr/>
            </p:nvSpPr>
            <p:spPr bwMode="auto">
              <a:xfrm>
                <a:off x="-5225" y="3244"/>
                <a:ext cx="265"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8" name="Rectangle 201"/>
              <p:cNvSpPr>
                <a:spLocks noChangeArrowheads="1"/>
              </p:cNvSpPr>
              <p:nvPr/>
            </p:nvSpPr>
            <p:spPr bwMode="auto">
              <a:xfrm>
                <a:off x="-5225" y="3244"/>
                <a:ext cx="265"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49" name="Rectangle 202"/>
              <p:cNvSpPr>
                <a:spLocks noChangeArrowheads="1"/>
              </p:cNvSpPr>
              <p:nvPr/>
            </p:nvSpPr>
            <p:spPr bwMode="auto">
              <a:xfrm>
                <a:off x="-5225" y="3496"/>
                <a:ext cx="752"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0" name="Rectangle 203"/>
              <p:cNvSpPr>
                <a:spLocks noChangeArrowheads="1"/>
              </p:cNvSpPr>
              <p:nvPr/>
            </p:nvSpPr>
            <p:spPr bwMode="auto">
              <a:xfrm>
                <a:off x="-5225" y="3496"/>
                <a:ext cx="75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1" name="Rectangle 204"/>
              <p:cNvSpPr>
                <a:spLocks noChangeArrowheads="1"/>
              </p:cNvSpPr>
              <p:nvPr/>
            </p:nvSpPr>
            <p:spPr bwMode="auto">
              <a:xfrm>
                <a:off x="-5225" y="3525"/>
                <a:ext cx="752"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2" name="Rectangle 205"/>
              <p:cNvSpPr>
                <a:spLocks noChangeArrowheads="1"/>
              </p:cNvSpPr>
              <p:nvPr/>
            </p:nvSpPr>
            <p:spPr bwMode="auto">
              <a:xfrm>
                <a:off x="-5225" y="3525"/>
                <a:ext cx="752"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3" name="Rectangle 206"/>
              <p:cNvSpPr>
                <a:spLocks noChangeArrowheads="1"/>
              </p:cNvSpPr>
              <p:nvPr/>
            </p:nvSpPr>
            <p:spPr bwMode="auto">
              <a:xfrm>
                <a:off x="-5225" y="3554"/>
                <a:ext cx="265"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4" name="Rectangle 207"/>
              <p:cNvSpPr>
                <a:spLocks noChangeArrowheads="1"/>
              </p:cNvSpPr>
              <p:nvPr/>
            </p:nvSpPr>
            <p:spPr bwMode="auto">
              <a:xfrm>
                <a:off x="-5225" y="3554"/>
                <a:ext cx="26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5" name="Rectangle 208"/>
              <p:cNvSpPr>
                <a:spLocks noChangeArrowheads="1"/>
              </p:cNvSpPr>
              <p:nvPr/>
            </p:nvSpPr>
            <p:spPr bwMode="auto">
              <a:xfrm>
                <a:off x="-5225" y="3661"/>
                <a:ext cx="752"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6" name="Rectangle 209"/>
              <p:cNvSpPr>
                <a:spLocks noChangeArrowheads="1"/>
              </p:cNvSpPr>
              <p:nvPr/>
            </p:nvSpPr>
            <p:spPr bwMode="auto">
              <a:xfrm>
                <a:off x="-5225" y="3661"/>
                <a:ext cx="752"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7" name="Rectangle 210"/>
              <p:cNvSpPr>
                <a:spLocks noChangeArrowheads="1"/>
              </p:cNvSpPr>
              <p:nvPr/>
            </p:nvSpPr>
            <p:spPr bwMode="auto">
              <a:xfrm>
                <a:off x="-5225" y="3689"/>
                <a:ext cx="265"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8" name="Rectangle 211"/>
              <p:cNvSpPr>
                <a:spLocks noChangeArrowheads="1"/>
              </p:cNvSpPr>
              <p:nvPr/>
            </p:nvSpPr>
            <p:spPr bwMode="auto">
              <a:xfrm>
                <a:off x="-5225" y="3689"/>
                <a:ext cx="26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59" name="Freeform 212"/>
              <p:cNvSpPr>
                <a:spLocks/>
              </p:cNvSpPr>
              <p:nvPr/>
            </p:nvSpPr>
            <p:spPr bwMode="auto">
              <a:xfrm>
                <a:off x="-5225" y="2929"/>
                <a:ext cx="752" cy="37"/>
              </a:xfrm>
              <a:custGeom>
                <a:avLst/>
                <a:gdLst>
                  <a:gd name="T0" fmla="*/ 514 w 514"/>
                  <a:gd name="T1" fmla="*/ 17 h 25"/>
                  <a:gd name="T2" fmla="*/ 506 w 514"/>
                  <a:gd name="T3" fmla="*/ 25 h 25"/>
                  <a:gd name="T4" fmla="*/ 9 w 514"/>
                  <a:gd name="T5" fmla="*/ 25 h 25"/>
                  <a:gd name="T6" fmla="*/ 0 w 514"/>
                  <a:gd name="T7" fmla="*/ 17 h 25"/>
                  <a:gd name="T8" fmla="*/ 0 w 514"/>
                  <a:gd name="T9" fmla="*/ 8 h 25"/>
                  <a:gd name="T10" fmla="*/ 9 w 514"/>
                  <a:gd name="T11" fmla="*/ 0 h 25"/>
                  <a:gd name="T12" fmla="*/ 506 w 514"/>
                  <a:gd name="T13" fmla="*/ 0 h 25"/>
                  <a:gd name="T14" fmla="*/ 514 w 514"/>
                  <a:gd name="T15" fmla="*/ 8 h 25"/>
                  <a:gd name="T16" fmla="*/ 514 w 514"/>
                  <a:gd name="T17"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25">
                    <a:moveTo>
                      <a:pt x="514" y="17"/>
                    </a:moveTo>
                    <a:cubicBezTo>
                      <a:pt x="514" y="21"/>
                      <a:pt x="511" y="25"/>
                      <a:pt x="506" y="25"/>
                    </a:cubicBezTo>
                    <a:cubicBezTo>
                      <a:pt x="9" y="25"/>
                      <a:pt x="9" y="25"/>
                      <a:pt x="9" y="25"/>
                    </a:cubicBezTo>
                    <a:cubicBezTo>
                      <a:pt x="4" y="25"/>
                      <a:pt x="0" y="21"/>
                      <a:pt x="0" y="17"/>
                    </a:cubicBezTo>
                    <a:cubicBezTo>
                      <a:pt x="0" y="8"/>
                      <a:pt x="0" y="8"/>
                      <a:pt x="0" y="8"/>
                    </a:cubicBezTo>
                    <a:cubicBezTo>
                      <a:pt x="0" y="3"/>
                      <a:pt x="4" y="0"/>
                      <a:pt x="9" y="0"/>
                    </a:cubicBezTo>
                    <a:cubicBezTo>
                      <a:pt x="506" y="0"/>
                      <a:pt x="506" y="0"/>
                      <a:pt x="506" y="0"/>
                    </a:cubicBezTo>
                    <a:cubicBezTo>
                      <a:pt x="511" y="0"/>
                      <a:pt x="514" y="3"/>
                      <a:pt x="514" y="8"/>
                    </a:cubicBezTo>
                    <a:cubicBezTo>
                      <a:pt x="514" y="17"/>
                      <a:pt x="514" y="17"/>
                      <a:pt x="514" y="17"/>
                    </a:cubicBezTo>
                  </a:path>
                </a:pathLst>
              </a:custGeom>
              <a:solidFill>
                <a:srgbClr val="8EE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60" name="Freeform 213"/>
              <p:cNvSpPr>
                <a:spLocks/>
              </p:cNvSpPr>
              <p:nvPr/>
            </p:nvSpPr>
            <p:spPr bwMode="auto">
              <a:xfrm>
                <a:off x="-5225" y="3901"/>
                <a:ext cx="752" cy="38"/>
              </a:xfrm>
              <a:custGeom>
                <a:avLst/>
                <a:gdLst>
                  <a:gd name="T0" fmla="*/ 514 w 514"/>
                  <a:gd name="T1" fmla="*/ 18 h 26"/>
                  <a:gd name="T2" fmla="*/ 506 w 514"/>
                  <a:gd name="T3" fmla="*/ 26 h 26"/>
                  <a:gd name="T4" fmla="*/ 9 w 514"/>
                  <a:gd name="T5" fmla="*/ 26 h 26"/>
                  <a:gd name="T6" fmla="*/ 0 w 514"/>
                  <a:gd name="T7" fmla="*/ 18 h 26"/>
                  <a:gd name="T8" fmla="*/ 0 w 514"/>
                  <a:gd name="T9" fmla="*/ 9 h 26"/>
                  <a:gd name="T10" fmla="*/ 9 w 514"/>
                  <a:gd name="T11" fmla="*/ 0 h 26"/>
                  <a:gd name="T12" fmla="*/ 506 w 514"/>
                  <a:gd name="T13" fmla="*/ 0 h 26"/>
                  <a:gd name="T14" fmla="*/ 514 w 514"/>
                  <a:gd name="T15" fmla="*/ 9 h 26"/>
                  <a:gd name="T16" fmla="*/ 514 w 514"/>
                  <a:gd name="T1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26">
                    <a:moveTo>
                      <a:pt x="514" y="18"/>
                    </a:moveTo>
                    <a:cubicBezTo>
                      <a:pt x="514" y="22"/>
                      <a:pt x="511" y="26"/>
                      <a:pt x="506" y="26"/>
                    </a:cubicBezTo>
                    <a:cubicBezTo>
                      <a:pt x="9" y="26"/>
                      <a:pt x="9" y="26"/>
                      <a:pt x="9" y="26"/>
                    </a:cubicBezTo>
                    <a:cubicBezTo>
                      <a:pt x="4" y="26"/>
                      <a:pt x="0" y="22"/>
                      <a:pt x="0" y="18"/>
                    </a:cubicBezTo>
                    <a:cubicBezTo>
                      <a:pt x="0" y="9"/>
                      <a:pt x="0" y="9"/>
                      <a:pt x="0" y="9"/>
                    </a:cubicBezTo>
                    <a:cubicBezTo>
                      <a:pt x="0" y="4"/>
                      <a:pt x="4" y="0"/>
                      <a:pt x="9" y="0"/>
                    </a:cubicBezTo>
                    <a:cubicBezTo>
                      <a:pt x="506" y="0"/>
                      <a:pt x="506" y="0"/>
                      <a:pt x="506" y="0"/>
                    </a:cubicBezTo>
                    <a:cubicBezTo>
                      <a:pt x="511" y="0"/>
                      <a:pt x="514" y="4"/>
                      <a:pt x="514" y="9"/>
                    </a:cubicBezTo>
                    <a:cubicBezTo>
                      <a:pt x="514" y="18"/>
                      <a:pt x="514" y="18"/>
                      <a:pt x="514" y="18"/>
                    </a:cubicBezTo>
                  </a:path>
                </a:pathLst>
              </a:custGeom>
              <a:solidFill>
                <a:srgbClr val="8EE5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pic>
            <p:nvPicPr>
              <p:cNvPr id="61" name="Picture 2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8" y="2960"/>
                <a:ext cx="1051"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2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6" y="2962"/>
                <a:ext cx="711" cy="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38" y="2960"/>
                <a:ext cx="660"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21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8" y="3064"/>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21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38" y="3095"/>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1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38" y="3122"/>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22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038" y="3152"/>
                <a:ext cx="242"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22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38" y="3308"/>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2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38" y="3336"/>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22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38" y="3368"/>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224"/>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38" y="3396"/>
                <a:ext cx="242"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22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38" y="3182"/>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22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38" y="3210"/>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22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38" y="3241"/>
                <a:ext cx="78"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228"/>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038" y="3491"/>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229"/>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038" y="3522"/>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230"/>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038" y="3550"/>
                <a:ext cx="78"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31"/>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38" y="3657"/>
                <a:ext cx="567"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3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038" y="3684"/>
                <a:ext cx="78" cy="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33"/>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038" y="2960"/>
                <a:ext cx="562"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234"/>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038" y="3898"/>
                <a:ext cx="567" cy="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ectangle 235"/>
              <p:cNvSpPr>
                <a:spLocks noChangeArrowheads="1"/>
              </p:cNvSpPr>
              <p:nvPr/>
            </p:nvSpPr>
            <p:spPr bwMode="auto">
              <a:xfrm>
                <a:off x="-4984" y="2998"/>
                <a:ext cx="941" cy="116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3" name="Rectangle 236"/>
              <p:cNvSpPr>
                <a:spLocks noChangeArrowheads="1"/>
              </p:cNvSpPr>
              <p:nvPr/>
            </p:nvSpPr>
            <p:spPr bwMode="auto">
              <a:xfrm>
                <a:off x="-4984" y="2998"/>
                <a:ext cx="941" cy="113"/>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4" name="Freeform 237"/>
              <p:cNvSpPr>
                <a:spLocks/>
              </p:cNvSpPr>
              <p:nvPr/>
            </p:nvSpPr>
            <p:spPr bwMode="auto">
              <a:xfrm>
                <a:off x="-4796" y="3036"/>
                <a:ext cx="721" cy="38"/>
              </a:xfrm>
              <a:custGeom>
                <a:avLst/>
                <a:gdLst>
                  <a:gd name="T0" fmla="*/ 493 w 493"/>
                  <a:gd name="T1" fmla="*/ 17 h 26"/>
                  <a:gd name="T2" fmla="*/ 485 w 493"/>
                  <a:gd name="T3" fmla="*/ 26 h 26"/>
                  <a:gd name="T4" fmla="*/ 8 w 493"/>
                  <a:gd name="T5" fmla="*/ 26 h 26"/>
                  <a:gd name="T6" fmla="*/ 0 w 493"/>
                  <a:gd name="T7" fmla="*/ 17 h 26"/>
                  <a:gd name="T8" fmla="*/ 0 w 493"/>
                  <a:gd name="T9" fmla="*/ 8 h 26"/>
                  <a:gd name="T10" fmla="*/ 8 w 493"/>
                  <a:gd name="T11" fmla="*/ 0 h 26"/>
                  <a:gd name="T12" fmla="*/ 485 w 493"/>
                  <a:gd name="T13" fmla="*/ 0 h 26"/>
                  <a:gd name="T14" fmla="*/ 493 w 493"/>
                  <a:gd name="T15" fmla="*/ 8 h 26"/>
                  <a:gd name="T16" fmla="*/ 493 w 493"/>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26">
                    <a:moveTo>
                      <a:pt x="493" y="17"/>
                    </a:moveTo>
                    <a:cubicBezTo>
                      <a:pt x="493" y="22"/>
                      <a:pt x="489" y="26"/>
                      <a:pt x="485" y="26"/>
                    </a:cubicBezTo>
                    <a:cubicBezTo>
                      <a:pt x="8" y="26"/>
                      <a:pt x="8" y="26"/>
                      <a:pt x="8" y="26"/>
                    </a:cubicBezTo>
                    <a:cubicBezTo>
                      <a:pt x="4" y="26"/>
                      <a:pt x="0" y="22"/>
                      <a:pt x="0" y="17"/>
                    </a:cubicBezTo>
                    <a:cubicBezTo>
                      <a:pt x="0" y="8"/>
                      <a:pt x="0" y="8"/>
                      <a:pt x="0" y="8"/>
                    </a:cubicBezTo>
                    <a:cubicBezTo>
                      <a:pt x="0" y="3"/>
                      <a:pt x="4" y="0"/>
                      <a:pt x="8" y="0"/>
                    </a:cubicBezTo>
                    <a:cubicBezTo>
                      <a:pt x="485" y="0"/>
                      <a:pt x="485" y="0"/>
                      <a:pt x="485" y="0"/>
                    </a:cubicBezTo>
                    <a:cubicBezTo>
                      <a:pt x="489" y="0"/>
                      <a:pt x="493" y="3"/>
                      <a:pt x="493" y="8"/>
                    </a:cubicBezTo>
                    <a:lnTo>
                      <a:pt x="493" y="17"/>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5" name="Oval 238"/>
              <p:cNvSpPr>
                <a:spLocks noChangeArrowheads="1"/>
              </p:cNvSpPr>
              <p:nvPr/>
            </p:nvSpPr>
            <p:spPr bwMode="auto">
              <a:xfrm>
                <a:off x="-4968" y="3036"/>
                <a:ext cx="38" cy="38"/>
              </a:xfrm>
              <a:prstGeom prst="ellipse">
                <a:avLst/>
              </a:pr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6" name="Oval 239"/>
              <p:cNvSpPr>
                <a:spLocks noChangeArrowheads="1"/>
              </p:cNvSpPr>
              <p:nvPr/>
            </p:nvSpPr>
            <p:spPr bwMode="auto">
              <a:xfrm>
                <a:off x="-4913" y="3036"/>
                <a:ext cx="38" cy="38"/>
              </a:xfrm>
              <a:prstGeom prst="ellipse">
                <a:avLst/>
              </a:pr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7" name="Oval 240"/>
              <p:cNvSpPr>
                <a:spLocks noChangeArrowheads="1"/>
              </p:cNvSpPr>
              <p:nvPr/>
            </p:nvSpPr>
            <p:spPr bwMode="auto">
              <a:xfrm>
                <a:off x="-4858" y="3036"/>
                <a:ext cx="37" cy="38"/>
              </a:xfrm>
              <a:prstGeom prst="ellipse">
                <a:avLst/>
              </a:prstGeom>
              <a:solidFill>
                <a:srgbClr val="8BC5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8" name="Freeform 241"/>
              <p:cNvSpPr>
                <a:spLocks/>
              </p:cNvSpPr>
              <p:nvPr/>
            </p:nvSpPr>
            <p:spPr bwMode="auto">
              <a:xfrm>
                <a:off x="-4910" y="3475"/>
                <a:ext cx="160" cy="268"/>
              </a:xfrm>
              <a:custGeom>
                <a:avLst/>
                <a:gdLst>
                  <a:gd name="T0" fmla="*/ 86 w 110"/>
                  <a:gd name="T1" fmla="*/ 5 h 183"/>
                  <a:gd name="T2" fmla="*/ 0 w 110"/>
                  <a:gd name="T3" fmla="*/ 90 h 183"/>
                  <a:gd name="T4" fmla="*/ 88 w 110"/>
                  <a:gd name="T5" fmla="*/ 178 h 183"/>
                  <a:gd name="T6" fmla="*/ 105 w 110"/>
                  <a:gd name="T7" fmla="*/ 178 h 183"/>
                  <a:gd name="T8" fmla="*/ 105 w 110"/>
                  <a:gd name="T9" fmla="*/ 161 h 183"/>
                  <a:gd name="T10" fmla="*/ 35 w 110"/>
                  <a:gd name="T11" fmla="*/ 90 h 183"/>
                  <a:gd name="T12" fmla="*/ 103 w 110"/>
                  <a:gd name="T13" fmla="*/ 22 h 183"/>
                  <a:gd name="T14" fmla="*/ 103 w 110"/>
                  <a:gd name="T15" fmla="*/ 5 h 183"/>
                  <a:gd name="T16" fmla="*/ 86 w 110"/>
                  <a:gd name="T17" fmla="*/ 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83">
                    <a:moveTo>
                      <a:pt x="86" y="5"/>
                    </a:moveTo>
                    <a:cubicBezTo>
                      <a:pt x="0" y="90"/>
                      <a:pt x="0" y="90"/>
                      <a:pt x="0" y="90"/>
                    </a:cubicBezTo>
                    <a:cubicBezTo>
                      <a:pt x="88" y="178"/>
                      <a:pt x="88" y="178"/>
                      <a:pt x="88" y="178"/>
                    </a:cubicBezTo>
                    <a:cubicBezTo>
                      <a:pt x="93" y="183"/>
                      <a:pt x="101" y="183"/>
                      <a:pt x="105" y="178"/>
                    </a:cubicBezTo>
                    <a:cubicBezTo>
                      <a:pt x="110" y="174"/>
                      <a:pt x="110" y="166"/>
                      <a:pt x="105" y="161"/>
                    </a:cubicBezTo>
                    <a:cubicBezTo>
                      <a:pt x="35" y="90"/>
                      <a:pt x="35" y="90"/>
                      <a:pt x="35" y="90"/>
                    </a:cubicBezTo>
                    <a:cubicBezTo>
                      <a:pt x="103" y="22"/>
                      <a:pt x="103" y="22"/>
                      <a:pt x="103" y="22"/>
                    </a:cubicBezTo>
                    <a:cubicBezTo>
                      <a:pt x="108" y="17"/>
                      <a:pt x="108" y="9"/>
                      <a:pt x="103" y="5"/>
                    </a:cubicBezTo>
                    <a:cubicBezTo>
                      <a:pt x="98" y="0"/>
                      <a:pt x="91" y="0"/>
                      <a:pt x="86" y="5"/>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9" name="Freeform 242"/>
              <p:cNvSpPr>
                <a:spLocks/>
              </p:cNvSpPr>
              <p:nvPr/>
            </p:nvSpPr>
            <p:spPr bwMode="auto">
              <a:xfrm>
                <a:off x="-4277" y="3475"/>
                <a:ext cx="161" cy="268"/>
              </a:xfrm>
              <a:custGeom>
                <a:avLst/>
                <a:gdLst>
                  <a:gd name="T0" fmla="*/ 25 w 110"/>
                  <a:gd name="T1" fmla="*/ 178 h 183"/>
                  <a:gd name="T2" fmla="*/ 110 w 110"/>
                  <a:gd name="T3" fmla="*/ 93 h 183"/>
                  <a:gd name="T4" fmla="*/ 22 w 110"/>
                  <a:gd name="T5" fmla="*/ 5 h 183"/>
                  <a:gd name="T6" fmla="*/ 5 w 110"/>
                  <a:gd name="T7" fmla="*/ 5 h 183"/>
                  <a:gd name="T8" fmla="*/ 5 w 110"/>
                  <a:gd name="T9" fmla="*/ 22 h 183"/>
                  <a:gd name="T10" fmla="*/ 76 w 110"/>
                  <a:gd name="T11" fmla="*/ 93 h 183"/>
                  <a:gd name="T12" fmla="*/ 7 w 110"/>
                  <a:gd name="T13" fmla="*/ 161 h 183"/>
                  <a:gd name="T14" fmla="*/ 7 w 110"/>
                  <a:gd name="T15" fmla="*/ 178 h 183"/>
                  <a:gd name="T16" fmla="*/ 25 w 110"/>
                  <a:gd name="T17" fmla="*/ 17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83">
                    <a:moveTo>
                      <a:pt x="25" y="178"/>
                    </a:moveTo>
                    <a:cubicBezTo>
                      <a:pt x="110" y="93"/>
                      <a:pt x="110" y="93"/>
                      <a:pt x="110" y="93"/>
                    </a:cubicBezTo>
                    <a:cubicBezTo>
                      <a:pt x="22" y="5"/>
                      <a:pt x="22" y="5"/>
                      <a:pt x="22" y="5"/>
                    </a:cubicBezTo>
                    <a:cubicBezTo>
                      <a:pt x="17" y="0"/>
                      <a:pt x="10" y="0"/>
                      <a:pt x="5" y="5"/>
                    </a:cubicBezTo>
                    <a:cubicBezTo>
                      <a:pt x="0" y="9"/>
                      <a:pt x="0" y="17"/>
                      <a:pt x="5" y="22"/>
                    </a:cubicBezTo>
                    <a:cubicBezTo>
                      <a:pt x="76" y="93"/>
                      <a:pt x="76" y="93"/>
                      <a:pt x="76" y="93"/>
                    </a:cubicBezTo>
                    <a:cubicBezTo>
                      <a:pt x="7" y="161"/>
                      <a:pt x="7" y="161"/>
                      <a:pt x="7" y="161"/>
                    </a:cubicBezTo>
                    <a:cubicBezTo>
                      <a:pt x="3" y="166"/>
                      <a:pt x="3" y="174"/>
                      <a:pt x="7" y="178"/>
                    </a:cubicBezTo>
                    <a:cubicBezTo>
                      <a:pt x="12" y="183"/>
                      <a:pt x="20" y="183"/>
                      <a:pt x="25" y="178"/>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0" name="Rectangle 243"/>
              <p:cNvSpPr>
                <a:spLocks noChangeArrowheads="1"/>
              </p:cNvSpPr>
              <p:nvPr/>
            </p:nvSpPr>
            <p:spPr bwMode="auto">
              <a:xfrm>
                <a:off x="-4729" y="3585"/>
                <a:ext cx="108" cy="1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1" name="Rectangle 244"/>
              <p:cNvSpPr>
                <a:spLocks noChangeArrowheads="1"/>
              </p:cNvSpPr>
              <p:nvPr/>
            </p:nvSpPr>
            <p:spPr bwMode="auto">
              <a:xfrm>
                <a:off x="-4406" y="3585"/>
                <a:ext cx="109" cy="1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2" name="Rectangle 245"/>
              <p:cNvSpPr>
                <a:spLocks noChangeArrowheads="1"/>
              </p:cNvSpPr>
              <p:nvPr/>
            </p:nvSpPr>
            <p:spPr bwMode="auto">
              <a:xfrm>
                <a:off x="-4586" y="3585"/>
                <a:ext cx="164" cy="10"/>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3" name="Rectangle 246"/>
              <p:cNvSpPr>
                <a:spLocks noChangeArrowheads="1"/>
              </p:cNvSpPr>
              <p:nvPr/>
            </p:nvSpPr>
            <p:spPr bwMode="auto">
              <a:xfrm>
                <a:off x="-4729" y="3652"/>
                <a:ext cx="108" cy="1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4" name="Rectangle 247"/>
              <p:cNvSpPr>
                <a:spLocks noChangeArrowheads="1"/>
              </p:cNvSpPr>
              <p:nvPr/>
            </p:nvSpPr>
            <p:spPr bwMode="auto">
              <a:xfrm>
                <a:off x="-4586" y="3652"/>
                <a:ext cx="164" cy="1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5" name="Rectangle 248"/>
              <p:cNvSpPr>
                <a:spLocks noChangeArrowheads="1"/>
              </p:cNvSpPr>
              <p:nvPr/>
            </p:nvSpPr>
            <p:spPr bwMode="auto">
              <a:xfrm>
                <a:off x="-4729" y="3620"/>
                <a:ext cx="108" cy="1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6" name="Rectangle 249"/>
              <p:cNvSpPr>
                <a:spLocks noChangeArrowheads="1"/>
              </p:cNvSpPr>
              <p:nvPr/>
            </p:nvSpPr>
            <p:spPr bwMode="auto">
              <a:xfrm>
                <a:off x="-4406" y="3620"/>
                <a:ext cx="109" cy="1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7" name="Rectangle 250"/>
              <p:cNvSpPr>
                <a:spLocks noChangeArrowheads="1"/>
              </p:cNvSpPr>
              <p:nvPr/>
            </p:nvSpPr>
            <p:spPr bwMode="auto">
              <a:xfrm>
                <a:off x="-4646" y="3620"/>
                <a:ext cx="224" cy="1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pic>
            <p:nvPicPr>
              <p:cNvPr id="98" name="Picture 251"/>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2209" y="2815"/>
                <a:ext cx="1050"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Rectangle 252"/>
              <p:cNvSpPr>
                <a:spLocks noChangeArrowheads="1"/>
              </p:cNvSpPr>
              <p:nvPr/>
            </p:nvSpPr>
            <p:spPr bwMode="auto">
              <a:xfrm>
                <a:off x="-2155" y="2853"/>
                <a:ext cx="941" cy="1162"/>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0" name="Rectangle 253"/>
              <p:cNvSpPr>
                <a:spLocks noChangeArrowheads="1"/>
              </p:cNvSpPr>
              <p:nvPr/>
            </p:nvSpPr>
            <p:spPr bwMode="auto">
              <a:xfrm>
                <a:off x="-2060" y="3196"/>
                <a:ext cx="751"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1" name="Rectangle 254"/>
              <p:cNvSpPr>
                <a:spLocks noChangeArrowheads="1"/>
              </p:cNvSpPr>
              <p:nvPr/>
            </p:nvSpPr>
            <p:spPr bwMode="auto">
              <a:xfrm>
                <a:off x="-2060" y="3225"/>
                <a:ext cx="751"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2" name="Rectangle 255"/>
              <p:cNvSpPr>
                <a:spLocks noChangeArrowheads="1"/>
              </p:cNvSpPr>
              <p:nvPr/>
            </p:nvSpPr>
            <p:spPr bwMode="auto">
              <a:xfrm>
                <a:off x="-2060" y="3254"/>
                <a:ext cx="751"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3" name="Rectangle 256"/>
              <p:cNvSpPr>
                <a:spLocks noChangeArrowheads="1"/>
              </p:cNvSpPr>
              <p:nvPr/>
            </p:nvSpPr>
            <p:spPr bwMode="auto">
              <a:xfrm>
                <a:off x="-2060" y="3283"/>
                <a:ext cx="426"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4" name="Rectangle 257"/>
              <p:cNvSpPr>
                <a:spLocks noChangeArrowheads="1"/>
              </p:cNvSpPr>
              <p:nvPr/>
            </p:nvSpPr>
            <p:spPr bwMode="auto">
              <a:xfrm>
                <a:off x="-2060" y="3439"/>
                <a:ext cx="751"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5" name="Rectangle 258"/>
              <p:cNvSpPr>
                <a:spLocks noChangeArrowheads="1"/>
              </p:cNvSpPr>
              <p:nvPr/>
            </p:nvSpPr>
            <p:spPr bwMode="auto">
              <a:xfrm>
                <a:off x="-2060" y="3468"/>
                <a:ext cx="751"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6" name="Rectangle 259"/>
              <p:cNvSpPr>
                <a:spLocks noChangeArrowheads="1"/>
              </p:cNvSpPr>
              <p:nvPr/>
            </p:nvSpPr>
            <p:spPr bwMode="auto">
              <a:xfrm>
                <a:off x="-2060" y="3497"/>
                <a:ext cx="751"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7" name="Rectangle 260"/>
              <p:cNvSpPr>
                <a:spLocks noChangeArrowheads="1"/>
              </p:cNvSpPr>
              <p:nvPr/>
            </p:nvSpPr>
            <p:spPr bwMode="auto">
              <a:xfrm>
                <a:off x="-2060" y="3526"/>
                <a:ext cx="426"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8" name="Rectangle 261"/>
              <p:cNvSpPr>
                <a:spLocks noChangeArrowheads="1"/>
              </p:cNvSpPr>
              <p:nvPr/>
            </p:nvSpPr>
            <p:spPr bwMode="auto">
              <a:xfrm>
                <a:off x="-2060" y="3313"/>
                <a:ext cx="751"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9" name="Rectangle 262"/>
              <p:cNvSpPr>
                <a:spLocks noChangeArrowheads="1"/>
              </p:cNvSpPr>
              <p:nvPr/>
            </p:nvSpPr>
            <p:spPr bwMode="auto">
              <a:xfrm>
                <a:off x="-2060" y="3342"/>
                <a:ext cx="751" cy="16"/>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0" name="Rectangle 263"/>
              <p:cNvSpPr>
                <a:spLocks noChangeArrowheads="1"/>
              </p:cNvSpPr>
              <p:nvPr/>
            </p:nvSpPr>
            <p:spPr bwMode="auto">
              <a:xfrm>
                <a:off x="-2060" y="3370"/>
                <a:ext cx="263"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1" name="Rectangle 264"/>
              <p:cNvSpPr>
                <a:spLocks noChangeArrowheads="1"/>
              </p:cNvSpPr>
              <p:nvPr/>
            </p:nvSpPr>
            <p:spPr bwMode="auto">
              <a:xfrm>
                <a:off x="-2060" y="3623"/>
                <a:ext cx="751"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2" name="Rectangle 265"/>
              <p:cNvSpPr>
                <a:spLocks noChangeArrowheads="1"/>
              </p:cNvSpPr>
              <p:nvPr/>
            </p:nvSpPr>
            <p:spPr bwMode="auto">
              <a:xfrm>
                <a:off x="-2060" y="3652"/>
                <a:ext cx="751"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3" name="Rectangle 266"/>
              <p:cNvSpPr>
                <a:spLocks noChangeArrowheads="1"/>
              </p:cNvSpPr>
              <p:nvPr/>
            </p:nvSpPr>
            <p:spPr bwMode="auto">
              <a:xfrm>
                <a:off x="-2060" y="3682"/>
                <a:ext cx="263"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4" name="Rectangle 267"/>
              <p:cNvSpPr>
                <a:spLocks noChangeArrowheads="1"/>
              </p:cNvSpPr>
              <p:nvPr/>
            </p:nvSpPr>
            <p:spPr bwMode="auto">
              <a:xfrm>
                <a:off x="-2060" y="3787"/>
                <a:ext cx="751" cy="17"/>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5" name="Rectangle 268"/>
              <p:cNvSpPr>
                <a:spLocks noChangeArrowheads="1"/>
              </p:cNvSpPr>
              <p:nvPr/>
            </p:nvSpPr>
            <p:spPr bwMode="auto">
              <a:xfrm>
                <a:off x="-2060" y="3816"/>
                <a:ext cx="263" cy="18"/>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6" name="Freeform 269"/>
              <p:cNvSpPr>
                <a:spLocks/>
              </p:cNvSpPr>
              <p:nvPr/>
            </p:nvSpPr>
            <p:spPr bwMode="auto">
              <a:xfrm>
                <a:off x="-2060" y="3055"/>
                <a:ext cx="751" cy="38"/>
              </a:xfrm>
              <a:custGeom>
                <a:avLst/>
                <a:gdLst>
                  <a:gd name="T0" fmla="*/ 513 w 513"/>
                  <a:gd name="T1" fmla="*/ 18 h 26"/>
                  <a:gd name="T2" fmla="*/ 505 w 513"/>
                  <a:gd name="T3" fmla="*/ 26 h 26"/>
                  <a:gd name="T4" fmla="*/ 8 w 513"/>
                  <a:gd name="T5" fmla="*/ 26 h 26"/>
                  <a:gd name="T6" fmla="*/ 0 w 513"/>
                  <a:gd name="T7" fmla="*/ 18 h 26"/>
                  <a:gd name="T8" fmla="*/ 0 w 513"/>
                  <a:gd name="T9" fmla="*/ 9 h 26"/>
                  <a:gd name="T10" fmla="*/ 8 w 513"/>
                  <a:gd name="T11" fmla="*/ 0 h 26"/>
                  <a:gd name="T12" fmla="*/ 505 w 513"/>
                  <a:gd name="T13" fmla="*/ 0 h 26"/>
                  <a:gd name="T14" fmla="*/ 513 w 513"/>
                  <a:gd name="T15" fmla="*/ 9 h 26"/>
                  <a:gd name="T16" fmla="*/ 513 w 513"/>
                  <a:gd name="T17"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26">
                    <a:moveTo>
                      <a:pt x="513" y="18"/>
                    </a:moveTo>
                    <a:cubicBezTo>
                      <a:pt x="513" y="22"/>
                      <a:pt x="510" y="26"/>
                      <a:pt x="505" y="26"/>
                    </a:cubicBezTo>
                    <a:cubicBezTo>
                      <a:pt x="8" y="26"/>
                      <a:pt x="8" y="26"/>
                      <a:pt x="8" y="26"/>
                    </a:cubicBezTo>
                    <a:cubicBezTo>
                      <a:pt x="3" y="26"/>
                      <a:pt x="0" y="22"/>
                      <a:pt x="0" y="18"/>
                    </a:cubicBezTo>
                    <a:cubicBezTo>
                      <a:pt x="0" y="9"/>
                      <a:pt x="0" y="9"/>
                      <a:pt x="0" y="9"/>
                    </a:cubicBezTo>
                    <a:cubicBezTo>
                      <a:pt x="0" y="4"/>
                      <a:pt x="3" y="0"/>
                      <a:pt x="8" y="0"/>
                    </a:cubicBezTo>
                    <a:cubicBezTo>
                      <a:pt x="505" y="0"/>
                      <a:pt x="505" y="0"/>
                      <a:pt x="505" y="0"/>
                    </a:cubicBezTo>
                    <a:cubicBezTo>
                      <a:pt x="510" y="0"/>
                      <a:pt x="513" y="4"/>
                      <a:pt x="513" y="9"/>
                    </a:cubicBezTo>
                    <a:lnTo>
                      <a:pt x="513" y="1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7" name="Rectangle 270"/>
              <p:cNvSpPr>
                <a:spLocks noChangeArrowheads="1"/>
              </p:cNvSpPr>
              <p:nvPr/>
            </p:nvSpPr>
            <p:spPr bwMode="auto">
              <a:xfrm>
                <a:off x="-2155" y="2853"/>
                <a:ext cx="941" cy="113"/>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8" name="Freeform 271"/>
              <p:cNvSpPr>
                <a:spLocks/>
              </p:cNvSpPr>
              <p:nvPr/>
            </p:nvSpPr>
            <p:spPr bwMode="auto">
              <a:xfrm>
                <a:off x="-1968" y="2891"/>
                <a:ext cx="720" cy="38"/>
              </a:xfrm>
              <a:custGeom>
                <a:avLst/>
                <a:gdLst>
                  <a:gd name="T0" fmla="*/ 492 w 492"/>
                  <a:gd name="T1" fmla="*/ 17 h 26"/>
                  <a:gd name="T2" fmla="*/ 484 w 492"/>
                  <a:gd name="T3" fmla="*/ 26 h 26"/>
                  <a:gd name="T4" fmla="*/ 8 w 492"/>
                  <a:gd name="T5" fmla="*/ 26 h 26"/>
                  <a:gd name="T6" fmla="*/ 0 w 492"/>
                  <a:gd name="T7" fmla="*/ 17 h 26"/>
                  <a:gd name="T8" fmla="*/ 0 w 492"/>
                  <a:gd name="T9" fmla="*/ 8 h 26"/>
                  <a:gd name="T10" fmla="*/ 8 w 492"/>
                  <a:gd name="T11" fmla="*/ 0 h 26"/>
                  <a:gd name="T12" fmla="*/ 484 w 492"/>
                  <a:gd name="T13" fmla="*/ 0 h 26"/>
                  <a:gd name="T14" fmla="*/ 492 w 492"/>
                  <a:gd name="T15" fmla="*/ 8 h 26"/>
                  <a:gd name="T16" fmla="*/ 492 w 492"/>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2" h="26">
                    <a:moveTo>
                      <a:pt x="492" y="17"/>
                    </a:moveTo>
                    <a:cubicBezTo>
                      <a:pt x="492" y="22"/>
                      <a:pt x="489" y="26"/>
                      <a:pt x="484" y="26"/>
                    </a:cubicBezTo>
                    <a:cubicBezTo>
                      <a:pt x="8" y="26"/>
                      <a:pt x="8" y="26"/>
                      <a:pt x="8" y="26"/>
                    </a:cubicBezTo>
                    <a:cubicBezTo>
                      <a:pt x="4" y="26"/>
                      <a:pt x="0" y="22"/>
                      <a:pt x="0" y="17"/>
                    </a:cubicBezTo>
                    <a:cubicBezTo>
                      <a:pt x="0" y="8"/>
                      <a:pt x="0" y="8"/>
                      <a:pt x="0" y="8"/>
                    </a:cubicBezTo>
                    <a:cubicBezTo>
                      <a:pt x="0" y="3"/>
                      <a:pt x="4" y="0"/>
                      <a:pt x="8" y="0"/>
                    </a:cubicBezTo>
                    <a:cubicBezTo>
                      <a:pt x="484" y="0"/>
                      <a:pt x="484" y="0"/>
                      <a:pt x="484" y="0"/>
                    </a:cubicBezTo>
                    <a:cubicBezTo>
                      <a:pt x="489" y="0"/>
                      <a:pt x="492" y="3"/>
                      <a:pt x="492" y="8"/>
                    </a:cubicBezTo>
                    <a:lnTo>
                      <a:pt x="492" y="17"/>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9" name="Oval 272"/>
              <p:cNvSpPr>
                <a:spLocks noChangeArrowheads="1"/>
              </p:cNvSpPr>
              <p:nvPr/>
            </p:nvSpPr>
            <p:spPr bwMode="auto">
              <a:xfrm>
                <a:off x="-2139" y="2891"/>
                <a:ext cx="38" cy="38"/>
              </a:xfrm>
              <a:prstGeom prst="ellipse">
                <a:avLst/>
              </a:pr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0" name="Oval 273"/>
              <p:cNvSpPr>
                <a:spLocks noChangeArrowheads="1"/>
              </p:cNvSpPr>
              <p:nvPr/>
            </p:nvSpPr>
            <p:spPr bwMode="auto">
              <a:xfrm>
                <a:off x="-2085" y="2891"/>
                <a:ext cx="38" cy="38"/>
              </a:xfrm>
              <a:prstGeom prst="ellipse">
                <a:avLst/>
              </a:pr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1" name="Oval 274"/>
              <p:cNvSpPr>
                <a:spLocks noChangeArrowheads="1"/>
              </p:cNvSpPr>
              <p:nvPr/>
            </p:nvSpPr>
            <p:spPr bwMode="auto">
              <a:xfrm>
                <a:off x="-2031" y="2891"/>
                <a:ext cx="38" cy="38"/>
              </a:xfrm>
              <a:prstGeom prst="ellipse">
                <a:avLst/>
              </a:prstGeom>
              <a:solidFill>
                <a:srgbClr val="8BC5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2" name="Freeform 275"/>
              <p:cNvSpPr>
                <a:spLocks/>
              </p:cNvSpPr>
              <p:nvPr/>
            </p:nvSpPr>
            <p:spPr bwMode="auto">
              <a:xfrm>
                <a:off x="-4041" y="4077"/>
                <a:ext cx="1548" cy="2041"/>
              </a:xfrm>
              <a:custGeom>
                <a:avLst/>
                <a:gdLst>
                  <a:gd name="T0" fmla="*/ 1058 w 1058"/>
                  <a:gd name="T1" fmla="*/ 1249 h 1395"/>
                  <a:gd name="T2" fmla="*/ 912 w 1058"/>
                  <a:gd name="T3" fmla="*/ 1395 h 1395"/>
                  <a:gd name="T4" fmla="*/ 146 w 1058"/>
                  <a:gd name="T5" fmla="*/ 1395 h 1395"/>
                  <a:gd name="T6" fmla="*/ 0 w 1058"/>
                  <a:gd name="T7" fmla="*/ 1249 h 1395"/>
                  <a:gd name="T8" fmla="*/ 0 w 1058"/>
                  <a:gd name="T9" fmla="*/ 146 h 1395"/>
                  <a:gd name="T10" fmla="*/ 146 w 1058"/>
                  <a:gd name="T11" fmla="*/ 0 h 1395"/>
                  <a:gd name="T12" fmla="*/ 912 w 1058"/>
                  <a:gd name="T13" fmla="*/ 0 h 1395"/>
                  <a:gd name="T14" fmla="*/ 1058 w 1058"/>
                  <a:gd name="T15" fmla="*/ 146 h 1395"/>
                  <a:gd name="T16" fmla="*/ 1058 w 1058"/>
                  <a:gd name="T17" fmla="*/ 1249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8" h="1395">
                    <a:moveTo>
                      <a:pt x="1058" y="1249"/>
                    </a:moveTo>
                    <a:cubicBezTo>
                      <a:pt x="1058" y="1330"/>
                      <a:pt x="992" y="1395"/>
                      <a:pt x="912" y="1395"/>
                    </a:cubicBezTo>
                    <a:cubicBezTo>
                      <a:pt x="146" y="1395"/>
                      <a:pt x="146" y="1395"/>
                      <a:pt x="146" y="1395"/>
                    </a:cubicBezTo>
                    <a:cubicBezTo>
                      <a:pt x="65" y="1395"/>
                      <a:pt x="0" y="1330"/>
                      <a:pt x="0" y="1249"/>
                    </a:cubicBezTo>
                    <a:cubicBezTo>
                      <a:pt x="0" y="146"/>
                      <a:pt x="0" y="146"/>
                      <a:pt x="0" y="146"/>
                    </a:cubicBezTo>
                    <a:cubicBezTo>
                      <a:pt x="0" y="65"/>
                      <a:pt x="65" y="0"/>
                      <a:pt x="146" y="0"/>
                    </a:cubicBezTo>
                    <a:cubicBezTo>
                      <a:pt x="912" y="0"/>
                      <a:pt x="912" y="0"/>
                      <a:pt x="912" y="0"/>
                    </a:cubicBezTo>
                    <a:cubicBezTo>
                      <a:pt x="992" y="0"/>
                      <a:pt x="1058" y="65"/>
                      <a:pt x="1058" y="146"/>
                    </a:cubicBezTo>
                    <a:cubicBezTo>
                      <a:pt x="1058" y="1249"/>
                      <a:pt x="1058" y="1249"/>
                      <a:pt x="1058" y="124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3" name="Rectangle 276"/>
              <p:cNvSpPr>
                <a:spLocks noChangeArrowheads="1"/>
              </p:cNvSpPr>
              <p:nvPr/>
            </p:nvSpPr>
            <p:spPr bwMode="auto">
              <a:xfrm>
                <a:off x="-4968" y="5502"/>
                <a:ext cx="3401" cy="7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4" name="Rectangle 277"/>
              <p:cNvSpPr>
                <a:spLocks noChangeArrowheads="1"/>
              </p:cNvSpPr>
              <p:nvPr/>
            </p:nvSpPr>
            <p:spPr bwMode="auto">
              <a:xfrm>
                <a:off x="-4968" y="5502"/>
                <a:ext cx="3401" cy="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5" name="Freeform 278"/>
              <p:cNvSpPr>
                <a:spLocks/>
              </p:cNvSpPr>
              <p:nvPr/>
            </p:nvSpPr>
            <p:spPr bwMode="auto">
              <a:xfrm>
                <a:off x="-3411" y="4304"/>
                <a:ext cx="286" cy="1087"/>
              </a:xfrm>
              <a:custGeom>
                <a:avLst/>
                <a:gdLst>
                  <a:gd name="T0" fmla="*/ 286 w 286"/>
                  <a:gd name="T1" fmla="*/ 642 h 1087"/>
                  <a:gd name="T2" fmla="*/ 150 w 286"/>
                  <a:gd name="T3" fmla="*/ 1087 h 1087"/>
                  <a:gd name="T4" fmla="*/ 0 w 286"/>
                  <a:gd name="T5" fmla="*/ 642 h 1087"/>
                  <a:gd name="T6" fmla="*/ 0 w 286"/>
                  <a:gd name="T7" fmla="*/ 0 h 1087"/>
                  <a:gd name="T8" fmla="*/ 286 w 286"/>
                  <a:gd name="T9" fmla="*/ 0 h 1087"/>
                  <a:gd name="T10" fmla="*/ 286 w 286"/>
                  <a:gd name="T11" fmla="*/ 642 h 1087"/>
                </a:gdLst>
                <a:ahLst/>
                <a:cxnLst>
                  <a:cxn ang="0">
                    <a:pos x="T0" y="T1"/>
                  </a:cxn>
                  <a:cxn ang="0">
                    <a:pos x="T2" y="T3"/>
                  </a:cxn>
                  <a:cxn ang="0">
                    <a:pos x="T4" y="T5"/>
                  </a:cxn>
                  <a:cxn ang="0">
                    <a:pos x="T6" y="T7"/>
                  </a:cxn>
                  <a:cxn ang="0">
                    <a:pos x="T8" y="T9"/>
                  </a:cxn>
                  <a:cxn ang="0">
                    <a:pos x="T10" y="T11"/>
                  </a:cxn>
                </a:cxnLst>
                <a:rect l="0" t="0" r="r" b="b"/>
                <a:pathLst>
                  <a:path w="286" h="1087">
                    <a:moveTo>
                      <a:pt x="286" y="642"/>
                    </a:moveTo>
                    <a:lnTo>
                      <a:pt x="150" y="1087"/>
                    </a:lnTo>
                    <a:lnTo>
                      <a:pt x="0" y="642"/>
                    </a:lnTo>
                    <a:lnTo>
                      <a:pt x="0" y="0"/>
                    </a:lnTo>
                    <a:lnTo>
                      <a:pt x="286" y="0"/>
                    </a:lnTo>
                    <a:lnTo>
                      <a:pt x="286" y="642"/>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6" name="Freeform 279"/>
              <p:cNvSpPr>
                <a:spLocks/>
              </p:cNvSpPr>
              <p:nvPr/>
            </p:nvSpPr>
            <p:spPr bwMode="auto">
              <a:xfrm>
                <a:off x="-3411" y="4304"/>
                <a:ext cx="286" cy="1087"/>
              </a:xfrm>
              <a:custGeom>
                <a:avLst/>
                <a:gdLst>
                  <a:gd name="T0" fmla="*/ 286 w 286"/>
                  <a:gd name="T1" fmla="*/ 642 h 1087"/>
                  <a:gd name="T2" fmla="*/ 150 w 286"/>
                  <a:gd name="T3" fmla="*/ 1087 h 1087"/>
                  <a:gd name="T4" fmla="*/ 0 w 286"/>
                  <a:gd name="T5" fmla="*/ 642 h 1087"/>
                  <a:gd name="T6" fmla="*/ 0 w 286"/>
                  <a:gd name="T7" fmla="*/ 0 h 1087"/>
                  <a:gd name="T8" fmla="*/ 286 w 286"/>
                  <a:gd name="T9" fmla="*/ 0 h 1087"/>
                  <a:gd name="T10" fmla="*/ 286 w 286"/>
                  <a:gd name="T11" fmla="*/ 642 h 1087"/>
                </a:gdLst>
                <a:ahLst/>
                <a:cxnLst>
                  <a:cxn ang="0">
                    <a:pos x="T0" y="T1"/>
                  </a:cxn>
                  <a:cxn ang="0">
                    <a:pos x="T2" y="T3"/>
                  </a:cxn>
                  <a:cxn ang="0">
                    <a:pos x="T4" y="T5"/>
                  </a:cxn>
                  <a:cxn ang="0">
                    <a:pos x="T6" y="T7"/>
                  </a:cxn>
                  <a:cxn ang="0">
                    <a:pos x="T8" y="T9"/>
                  </a:cxn>
                  <a:cxn ang="0">
                    <a:pos x="T10" y="T11"/>
                  </a:cxn>
                </a:cxnLst>
                <a:rect l="0" t="0" r="r" b="b"/>
                <a:pathLst>
                  <a:path w="286" h="1087">
                    <a:moveTo>
                      <a:pt x="286" y="642"/>
                    </a:moveTo>
                    <a:lnTo>
                      <a:pt x="150" y="1087"/>
                    </a:lnTo>
                    <a:lnTo>
                      <a:pt x="0" y="642"/>
                    </a:lnTo>
                    <a:lnTo>
                      <a:pt x="0" y="0"/>
                    </a:lnTo>
                    <a:lnTo>
                      <a:pt x="286" y="0"/>
                    </a:lnTo>
                    <a:lnTo>
                      <a:pt x="286" y="64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7" name="Freeform 280"/>
              <p:cNvSpPr>
                <a:spLocks/>
              </p:cNvSpPr>
              <p:nvPr/>
            </p:nvSpPr>
            <p:spPr bwMode="auto">
              <a:xfrm>
                <a:off x="-4423" y="4244"/>
                <a:ext cx="2299" cy="1172"/>
              </a:xfrm>
              <a:custGeom>
                <a:avLst/>
                <a:gdLst>
                  <a:gd name="T0" fmla="*/ 1487 w 1571"/>
                  <a:gd name="T1" fmla="*/ 622 h 801"/>
                  <a:gd name="T2" fmla="*/ 1192 w 1571"/>
                  <a:gd name="T3" fmla="*/ 57 h 801"/>
                  <a:gd name="T4" fmla="*/ 879 w 1571"/>
                  <a:gd name="T5" fmla="*/ 0 h 801"/>
                  <a:gd name="T6" fmla="*/ 837 w 1571"/>
                  <a:gd name="T7" fmla="*/ 636 h 801"/>
                  <a:gd name="T8" fmla="*/ 794 w 1571"/>
                  <a:gd name="T9" fmla="*/ 790 h 801"/>
                  <a:gd name="T10" fmla="*/ 744 w 1571"/>
                  <a:gd name="T11" fmla="*/ 620 h 801"/>
                  <a:gd name="T12" fmla="*/ 692 w 1571"/>
                  <a:gd name="T13" fmla="*/ 0 h 801"/>
                  <a:gd name="T14" fmla="*/ 379 w 1571"/>
                  <a:gd name="T15" fmla="*/ 57 h 801"/>
                  <a:gd name="T16" fmla="*/ 84 w 1571"/>
                  <a:gd name="T17" fmla="*/ 622 h 801"/>
                  <a:gd name="T18" fmla="*/ 107 w 1571"/>
                  <a:gd name="T19" fmla="*/ 801 h 801"/>
                  <a:gd name="T20" fmla="*/ 399 w 1571"/>
                  <a:gd name="T21" fmla="*/ 801 h 801"/>
                  <a:gd name="T22" fmla="*/ 428 w 1571"/>
                  <a:gd name="T23" fmla="*/ 697 h 801"/>
                  <a:gd name="T24" fmla="*/ 263 w 1571"/>
                  <a:gd name="T25" fmla="*/ 628 h 801"/>
                  <a:gd name="T26" fmla="*/ 456 w 1571"/>
                  <a:gd name="T27" fmla="*/ 245 h 801"/>
                  <a:gd name="T28" fmla="*/ 473 w 1571"/>
                  <a:gd name="T29" fmla="*/ 801 h 801"/>
                  <a:gd name="T30" fmla="*/ 786 w 1571"/>
                  <a:gd name="T31" fmla="*/ 801 h 801"/>
                  <a:gd name="T32" fmla="*/ 1098 w 1571"/>
                  <a:gd name="T33" fmla="*/ 801 h 801"/>
                  <a:gd name="T34" fmla="*/ 1115 w 1571"/>
                  <a:gd name="T35" fmla="*/ 245 h 801"/>
                  <a:gd name="T36" fmla="*/ 1308 w 1571"/>
                  <a:gd name="T37" fmla="*/ 628 h 801"/>
                  <a:gd name="T38" fmla="*/ 1172 w 1571"/>
                  <a:gd name="T39" fmla="*/ 706 h 801"/>
                  <a:gd name="T40" fmla="*/ 1172 w 1571"/>
                  <a:gd name="T41" fmla="*/ 801 h 801"/>
                  <a:gd name="T42" fmla="*/ 1465 w 1571"/>
                  <a:gd name="T43" fmla="*/ 801 h 801"/>
                  <a:gd name="T44" fmla="*/ 1487 w 1571"/>
                  <a:gd name="T45" fmla="*/ 622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1" h="801">
                    <a:moveTo>
                      <a:pt x="1487" y="622"/>
                    </a:moveTo>
                    <a:cubicBezTo>
                      <a:pt x="1404" y="454"/>
                      <a:pt x="1226" y="85"/>
                      <a:pt x="1192" y="57"/>
                    </a:cubicBezTo>
                    <a:cubicBezTo>
                      <a:pt x="1159" y="28"/>
                      <a:pt x="981" y="0"/>
                      <a:pt x="879" y="0"/>
                    </a:cubicBezTo>
                    <a:cubicBezTo>
                      <a:pt x="879" y="0"/>
                      <a:pt x="899" y="485"/>
                      <a:pt x="837" y="636"/>
                    </a:cubicBezTo>
                    <a:cubicBezTo>
                      <a:pt x="826" y="664"/>
                      <a:pt x="811" y="790"/>
                      <a:pt x="794" y="790"/>
                    </a:cubicBezTo>
                    <a:cubicBezTo>
                      <a:pt x="794" y="790"/>
                      <a:pt x="758" y="747"/>
                      <a:pt x="744" y="620"/>
                    </a:cubicBezTo>
                    <a:cubicBezTo>
                      <a:pt x="721" y="423"/>
                      <a:pt x="692" y="0"/>
                      <a:pt x="692" y="0"/>
                    </a:cubicBezTo>
                    <a:cubicBezTo>
                      <a:pt x="591" y="0"/>
                      <a:pt x="413" y="28"/>
                      <a:pt x="379" y="57"/>
                    </a:cubicBezTo>
                    <a:cubicBezTo>
                      <a:pt x="345" y="85"/>
                      <a:pt x="167" y="454"/>
                      <a:pt x="84" y="622"/>
                    </a:cubicBezTo>
                    <a:cubicBezTo>
                      <a:pt x="0" y="789"/>
                      <a:pt x="107" y="801"/>
                      <a:pt x="107" y="801"/>
                    </a:cubicBezTo>
                    <a:cubicBezTo>
                      <a:pt x="399" y="801"/>
                      <a:pt x="399" y="801"/>
                      <a:pt x="399" y="801"/>
                    </a:cubicBezTo>
                    <a:cubicBezTo>
                      <a:pt x="428" y="697"/>
                      <a:pt x="428" y="697"/>
                      <a:pt x="428" y="697"/>
                    </a:cubicBezTo>
                    <a:cubicBezTo>
                      <a:pt x="385" y="682"/>
                      <a:pt x="263" y="628"/>
                      <a:pt x="263" y="628"/>
                    </a:cubicBezTo>
                    <a:cubicBezTo>
                      <a:pt x="291" y="560"/>
                      <a:pt x="456" y="245"/>
                      <a:pt x="456" y="245"/>
                    </a:cubicBezTo>
                    <a:cubicBezTo>
                      <a:pt x="473" y="801"/>
                      <a:pt x="473" y="801"/>
                      <a:pt x="473" y="801"/>
                    </a:cubicBezTo>
                    <a:cubicBezTo>
                      <a:pt x="786" y="801"/>
                      <a:pt x="786" y="801"/>
                      <a:pt x="786" y="801"/>
                    </a:cubicBezTo>
                    <a:cubicBezTo>
                      <a:pt x="1098" y="801"/>
                      <a:pt x="1098" y="801"/>
                      <a:pt x="1098" y="801"/>
                    </a:cubicBezTo>
                    <a:cubicBezTo>
                      <a:pt x="1115" y="245"/>
                      <a:pt x="1115" y="245"/>
                      <a:pt x="1115" y="245"/>
                    </a:cubicBezTo>
                    <a:cubicBezTo>
                      <a:pt x="1115" y="245"/>
                      <a:pt x="1280" y="560"/>
                      <a:pt x="1308" y="628"/>
                    </a:cubicBezTo>
                    <a:cubicBezTo>
                      <a:pt x="1308" y="628"/>
                      <a:pt x="1215" y="691"/>
                      <a:pt x="1172" y="706"/>
                    </a:cubicBezTo>
                    <a:cubicBezTo>
                      <a:pt x="1172" y="801"/>
                      <a:pt x="1172" y="801"/>
                      <a:pt x="1172" y="801"/>
                    </a:cubicBezTo>
                    <a:cubicBezTo>
                      <a:pt x="1465" y="801"/>
                      <a:pt x="1465" y="801"/>
                      <a:pt x="1465" y="801"/>
                    </a:cubicBezTo>
                    <a:cubicBezTo>
                      <a:pt x="1465" y="801"/>
                      <a:pt x="1571" y="789"/>
                      <a:pt x="1487" y="622"/>
                    </a:cubicBezTo>
                  </a:path>
                </a:pathLst>
              </a:custGeom>
              <a:solidFill>
                <a:srgbClr val="0077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8" name="Freeform 281"/>
              <p:cNvSpPr>
                <a:spLocks/>
              </p:cNvSpPr>
              <p:nvPr/>
            </p:nvSpPr>
            <p:spPr bwMode="auto">
              <a:xfrm>
                <a:off x="-3411" y="3970"/>
                <a:ext cx="274" cy="401"/>
              </a:xfrm>
              <a:custGeom>
                <a:avLst/>
                <a:gdLst>
                  <a:gd name="T0" fmla="*/ 187 w 187"/>
                  <a:gd name="T1" fmla="*/ 226 h 274"/>
                  <a:gd name="T2" fmla="*/ 94 w 187"/>
                  <a:gd name="T3" fmla="*/ 274 h 274"/>
                  <a:gd name="T4" fmla="*/ 0 w 187"/>
                  <a:gd name="T5" fmla="*/ 226 h 274"/>
                  <a:gd name="T6" fmla="*/ 0 w 187"/>
                  <a:gd name="T7" fmla="*/ 0 h 274"/>
                  <a:gd name="T8" fmla="*/ 187 w 187"/>
                  <a:gd name="T9" fmla="*/ 0 h 274"/>
                  <a:gd name="T10" fmla="*/ 187 w 187"/>
                  <a:gd name="T11" fmla="*/ 226 h 274"/>
                </a:gdLst>
                <a:ahLst/>
                <a:cxnLst>
                  <a:cxn ang="0">
                    <a:pos x="T0" y="T1"/>
                  </a:cxn>
                  <a:cxn ang="0">
                    <a:pos x="T2" y="T3"/>
                  </a:cxn>
                  <a:cxn ang="0">
                    <a:pos x="T4" y="T5"/>
                  </a:cxn>
                  <a:cxn ang="0">
                    <a:pos x="T6" y="T7"/>
                  </a:cxn>
                  <a:cxn ang="0">
                    <a:pos x="T8" y="T9"/>
                  </a:cxn>
                  <a:cxn ang="0">
                    <a:pos x="T10" y="T11"/>
                  </a:cxn>
                </a:cxnLst>
                <a:rect l="0" t="0" r="r" b="b"/>
                <a:pathLst>
                  <a:path w="187" h="274">
                    <a:moveTo>
                      <a:pt x="187" y="226"/>
                    </a:moveTo>
                    <a:cubicBezTo>
                      <a:pt x="187" y="226"/>
                      <a:pt x="174" y="274"/>
                      <a:pt x="94" y="274"/>
                    </a:cubicBezTo>
                    <a:cubicBezTo>
                      <a:pt x="14" y="274"/>
                      <a:pt x="0" y="226"/>
                      <a:pt x="0" y="226"/>
                    </a:cubicBezTo>
                    <a:cubicBezTo>
                      <a:pt x="0" y="0"/>
                      <a:pt x="0" y="0"/>
                      <a:pt x="0" y="0"/>
                    </a:cubicBezTo>
                    <a:cubicBezTo>
                      <a:pt x="187" y="0"/>
                      <a:pt x="187" y="0"/>
                      <a:pt x="187" y="0"/>
                    </a:cubicBezTo>
                    <a:cubicBezTo>
                      <a:pt x="187" y="226"/>
                      <a:pt x="187" y="226"/>
                      <a:pt x="187" y="226"/>
                    </a:cubicBezTo>
                  </a:path>
                </a:pathLst>
              </a:custGeom>
              <a:solidFill>
                <a:srgbClr val="FFD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9" name="Freeform 282"/>
              <p:cNvSpPr>
                <a:spLocks/>
              </p:cNvSpPr>
              <p:nvPr/>
            </p:nvSpPr>
            <p:spPr bwMode="auto">
              <a:xfrm>
                <a:off x="-3781" y="3528"/>
                <a:ext cx="171" cy="300"/>
              </a:xfrm>
              <a:custGeom>
                <a:avLst/>
                <a:gdLst>
                  <a:gd name="T0" fmla="*/ 97 w 117"/>
                  <a:gd name="T1" fmla="*/ 45 h 205"/>
                  <a:gd name="T2" fmla="*/ 35 w 117"/>
                  <a:gd name="T3" fmla="*/ 27 h 205"/>
                  <a:gd name="T4" fmla="*/ 66 w 117"/>
                  <a:gd name="T5" fmla="*/ 165 h 205"/>
                  <a:gd name="T6" fmla="*/ 107 w 117"/>
                  <a:gd name="T7" fmla="*/ 185 h 205"/>
                  <a:gd name="T8" fmla="*/ 97 w 117"/>
                  <a:gd name="T9" fmla="*/ 45 h 205"/>
                </a:gdLst>
                <a:ahLst/>
                <a:cxnLst>
                  <a:cxn ang="0">
                    <a:pos x="T0" y="T1"/>
                  </a:cxn>
                  <a:cxn ang="0">
                    <a:pos x="T2" y="T3"/>
                  </a:cxn>
                  <a:cxn ang="0">
                    <a:pos x="T4" y="T5"/>
                  </a:cxn>
                  <a:cxn ang="0">
                    <a:pos x="T6" y="T7"/>
                  </a:cxn>
                  <a:cxn ang="0">
                    <a:pos x="T8" y="T9"/>
                  </a:cxn>
                </a:cxnLst>
                <a:rect l="0" t="0" r="r" b="b"/>
                <a:pathLst>
                  <a:path w="117" h="205">
                    <a:moveTo>
                      <a:pt x="97" y="45"/>
                    </a:moveTo>
                    <a:cubicBezTo>
                      <a:pt x="97" y="45"/>
                      <a:pt x="51" y="0"/>
                      <a:pt x="35" y="27"/>
                    </a:cubicBezTo>
                    <a:cubicBezTo>
                      <a:pt x="0" y="87"/>
                      <a:pt x="62" y="109"/>
                      <a:pt x="66" y="165"/>
                    </a:cubicBezTo>
                    <a:cubicBezTo>
                      <a:pt x="69" y="205"/>
                      <a:pt x="96" y="205"/>
                      <a:pt x="107" y="185"/>
                    </a:cubicBezTo>
                    <a:cubicBezTo>
                      <a:pt x="117" y="165"/>
                      <a:pt x="113" y="59"/>
                      <a:pt x="97" y="45"/>
                    </a:cubicBezTo>
                    <a:close/>
                  </a:path>
                </a:pathLst>
              </a:custGeom>
              <a:solidFill>
                <a:srgbClr val="F7D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0" name="Freeform 283"/>
              <p:cNvSpPr>
                <a:spLocks/>
              </p:cNvSpPr>
              <p:nvPr/>
            </p:nvSpPr>
            <p:spPr bwMode="auto">
              <a:xfrm>
                <a:off x="-2938" y="3528"/>
                <a:ext cx="173" cy="300"/>
              </a:xfrm>
              <a:custGeom>
                <a:avLst/>
                <a:gdLst>
                  <a:gd name="T0" fmla="*/ 21 w 118"/>
                  <a:gd name="T1" fmla="*/ 45 h 205"/>
                  <a:gd name="T2" fmla="*/ 82 w 118"/>
                  <a:gd name="T3" fmla="*/ 27 h 205"/>
                  <a:gd name="T4" fmla="*/ 51 w 118"/>
                  <a:gd name="T5" fmla="*/ 165 h 205"/>
                  <a:gd name="T6" fmla="*/ 11 w 118"/>
                  <a:gd name="T7" fmla="*/ 185 h 205"/>
                  <a:gd name="T8" fmla="*/ 21 w 118"/>
                  <a:gd name="T9" fmla="*/ 45 h 205"/>
                </a:gdLst>
                <a:ahLst/>
                <a:cxnLst>
                  <a:cxn ang="0">
                    <a:pos x="T0" y="T1"/>
                  </a:cxn>
                  <a:cxn ang="0">
                    <a:pos x="T2" y="T3"/>
                  </a:cxn>
                  <a:cxn ang="0">
                    <a:pos x="T4" y="T5"/>
                  </a:cxn>
                  <a:cxn ang="0">
                    <a:pos x="T6" y="T7"/>
                  </a:cxn>
                  <a:cxn ang="0">
                    <a:pos x="T8" y="T9"/>
                  </a:cxn>
                </a:cxnLst>
                <a:rect l="0" t="0" r="r" b="b"/>
                <a:pathLst>
                  <a:path w="118" h="205">
                    <a:moveTo>
                      <a:pt x="21" y="45"/>
                    </a:moveTo>
                    <a:cubicBezTo>
                      <a:pt x="21" y="45"/>
                      <a:pt x="66" y="0"/>
                      <a:pt x="82" y="27"/>
                    </a:cubicBezTo>
                    <a:cubicBezTo>
                      <a:pt x="118" y="87"/>
                      <a:pt x="56" y="109"/>
                      <a:pt x="51" y="165"/>
                    </a:cubicBezTo>
                    <a:cubicBezTo>
                      <a:pt x="48" y="205"/>
                      <a:pt x="21" y="205"/>
                      <a:pt x="11" y="185"/>
                    </a:cubicBezTo>
                    <a:cubicBezTo>
                      <a:pt x="0" y="165"/>
                      <a:pt x="4" y="59"/>
                      <a:pt x="21" y="45"/>
                    </a:cubicBezTo>
                  </a:path>
                </a:pathLst>
              </a:custGeom>
              <a:solidFill>
                <a:srgbClr val="F7D1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1" name="Freeform 284"/>
              <p:cNvSpPr>
                <a:spLocks/>
              </p:cNvSpPr>
              <p:nvPr/>
            </p:nvSpPr>
            <p:spPr bwMode="auto">
              <a:xfrm>
                <a:off x="-3652" y="3291"/>
                <a:ext cx="757" cy="821"/>
              </a:xfrm>
              <a:custGeom>
                <a:avLst/>
                <a:gdLst>
                  <a:gd name="T0" fmla="*/ 259 w 517"/>
                  <a:gd name="T1" fmla="*/ 70 h 561"/>
                  <a:gd name="T2" fmla="*/ 0 w 517"/>
                  <a:gd name="T3" fmla="*/ 70 h 561"/>
                  <a:gd name="T4" fmla="*/ 21 w 517"/>
                  <a:gd name="T5" fmla="*/ 365 h 561"/>
                  <a:gd name="T6" fmla="*/ 259 w 517"/>
                  <a:gd name="T7" fmla="*/ 561 h 561"/>
                  <a:gd name="T8" fmla="*/ 497 w 517"/>
                  <a:gd name="T9" fmla="*/ 365 h 561"/>
                  <a:gd name="T10" fmla="*/ 517 w 517"/>
                  <a:gd name="T11" fmla="*/ 70 h 561"/>
                  <a:gd name="T12" fmla="*/ 259 w 517"/>
                  <a:gd name="T13" fmla="*/ 70 h 561"/>
                </a:gdLst>
                <a:ahLst/>
                <a:cxnLst>
                  <a:cxn ang="0">
                    <a:pos x="T0" y="T1"/>
                  </a:cxn>
                  <a:cxn ang="0">
                    <a:pos x="T2" y="T3"/>
                  </a:cxn>
                  <a:cxn ang="0">
                    <a:pos x="T4" y="T5"/>
                  </a:cxn>
                  <a:cxn ang="0">
                    <a:pos x="T6" y="T7"/>
                  </a:cxn>
                  <a:cxn ang="0">
                    <a:pos x="T8" y="T9"/>
                  </a:cxn>
                  <a:cxn ang="0">
                    <a:pos x="T10" y="T11"/>
                  </a:cxn>
                  <a:cxn ang="0">
                    <a:pos x="T12" y="T13"/>
                  </a:cxn>
                </a:cxnLst>
                <a:rect l="0" t="0" r="r" b="b"/>
                <a:pathLst>
                  <a:path w="517" h="561">
                    <a:moveTo>
                      <a:pt x="259" y="70"/>
                    </a:moveTo>
                    <a:cubicBezTo>
                      <a:pt x="80" y="0"/>
                      <a:pt x="0" y="70"/>
                      <a:pt x="0" y="70"/>
                    </a:cubicBezTo>
                    <a:cubicBezTo>
                      <a:pt x="0" y="70"/>
                      <a:pt x="14" y="315"/>
                      <a:pt x="21" y="365"/>
                    </a:cubicBezTo>
                    <a:cubicBezTo>
                      <a:pt x="36" y="483"/>
                      <a:pt x="189" y="561"/>
                      <a:pt x="259" y="561"/>
                    </a:cubicBezTo>
                    <a:cubicBezTo>
                      <a:pt x="328" y="561"/>
                      <a:pt x="481" y="483"/>
                      <a:pt x="497" y="365"/>
                    </a:cubicBezTo>
                    <a:cubicBezTo>
                      <a:pt x="503" y="315"/>
                      <a:pt x="517" y="70"/>
                      <a:pt x="517" y="70"/>
                    </a:cubicBezTo>
                    <a:cubicBezTo>
                      <a:pt x="517" y="70"/>
                      <a:pt x="437" y="0"/>
                      <a:pt x="259" y="70"/>
                    </a:cubicBezTo>
                  </a:path>
                </a:pathLst>
              </a:custGeom>
              <a:solidFill>
                <a:srgbClr val="FFD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2" name="Freeform 285"/>
              <p:cNvSpPr>
                <a:spLocks noEditPoints="1"/>
              </p:cNvSpPr>
              <p:nvPr/>
            </p:nvSpPr>
            <p:spPr bwMode="auto">
              <a:xfrm>
                <a:off x="-3659" y="3706"/>
                <a:ext cx="771" cy="406"/>
              </a:xfrm>
              <a:custGeom>
                <a:avLst/>
                <a:gdLst>
                  <a:gd name="T0" fmla="*/ 513 w 527"/>
                  <a:gd name="T1" fmla="*/ 0 h 277"/>
                  <a:gd name="T2" fmla="*/ 502 w 527"/>
                  <a:gd name="T3" fmla="*/ 0 h 277"/>
                  <a:gd name="T4" fmla="*/ 264 w 527"/>
                  <a:gd name="T5" fmla="*/ 104 h 277"/>
                  <a:gd name="T6" fmla="*/ 25 w 527"/>
                  <a:gd name="T7" fmla="*/ 0 h 277"/>
                  <a:gd name="T8" fmla="*/ 15 w 527"/>
                  <a:gd name="T9" fmla="*/ 0 h 277"/>
                  <a:gd name="T10" fmla="*/ 48 w 527"/>
                  <a:gd name="T11" fmla="*/ 185 h 277"/>
                  <a:gd name="T12" fmla="*/ 264 w 527"/>
                  <a:gd name="T13" fmla="*/ 277 h 277"/>
                  <a:gd name="T14" fmla="*/ 479 w 527"/>
                  <a:gd name="T15" fmla="*/ 185 h 277"/>
                  <a:gd name="T16" fmla="*/ 513 w 527"/>
                  <a:gd name="T17" fmla="*/ 0 h 277"/>
                  <a:gd name="T18" fmla="*/ 264 w 527"/>
                  <a:gd name="T19" fmla="*/ 189 h 277"/>
                  <a:gd name="T20" fmla="*/ 183 w 527"/>
                  <a:gd name="T21" fmla="*/ 151 h 277"/>
                  <a:gd name="T22" fmla="*/ 264 w 527"/>
                  <a:gd name="T23" fmla="*/ 142 h 277"/>
                  <a:gd name="T24" fmla="*/ 345 w 527"/>
                  <a:gd name="T25" fmla="*/ 151 h 277"/>
                  <a:gd name="T26" fmla="*/ 264 w 527"/>
                  <a:gd name="T27" fmla="*/ 18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277">
                    <a:moveTo>
                      <a:pt x="513" y="0"/>
                    </a:moveTo>
                    <a:cubicBezTo>
                      <a:pt x="502" y="0"/>
                      <a:pt x="502" y="0"/>
                      <a:pt x="502" y="0"/>
                    </a:cubicBezTo>
                    <a:cubicBezTo>
                      <a:pt x="502" y="0"/>
                      <a:pt x="515" y="104"/>
                      <a:pt x="264" y="104"/>
                    </a:cubicBezTo>
                    <a:cubicBezTo>
                      <a:pt x="12" y="104"/>
                      <a:pt x="25" y="0"/>
                      <a:pt x="25" y="0"/>
                    </a:cubicBezTo>
                    <a:cubicBezTo>
                      <a:pt x="15" y="0"/>
                      <a:pt x="15" y="0"/>
                      <a:pt x="15" y="0"/>
                    </a:cubicBezTo>
                    <a:cubicBezTo>
                      <a:pt x="15" y="0"/>
                      <a:pt x="0" y="117"/>
                      <a:pt x="48" y="185"/>
                    </a:cubicBezTo>
                    <a:cubicBezTo>
                      <a:pt x="114" y="277"/>
                      <a:pt x="264" y="277"/>
                      <a:pt x="264" y="277"/>
                    </a:cubicBezTo>
                    <a:cubicBezTo>
                      <a:pt x="264" y="277"/>
                      <a:pt x="413" y="277"/>
                      <a:pt x="479" y="185"/>
                    </a:cubicBezTo>
                    <a:cubicBezTo>
                      <a:pt x="527" y="117"/>
                      <a:pt x="513" y="0"/>
                      <a:pt x="513" y="0"/>
                    </a:cubicBezTo>
                    <a:moveTo>
                      <a:pt x="264" y="189"/>
                    </a:moveTo>
                    <a:cubicBezTo>
                      <a:pt x="210" y="189"/>
                      <a:pt x="183" y="174"/>
                      <a:pt x="183" y="151"/>
                    </a:cubicBezTo>
                    <a:cubicBezTo>
                      <a:pt x="183" y="129"/>
                      <a:pt x="215" y="142"/>
                      <a:pt x="264" y="142"/>
                    </a:cubicBezTo>
                    <a:cubicBezTo>
                      <a:pt x="312" y="142"/>
                      <a:pt x="345" y="129"/>
                      <a:pt x="345" y="151"/>
                    </a:cubicBezTo>
                    <a:cubicBezTo>
                      <a:pt x="345" y="174"/>
                      <a:pt x="317" y="189"/>
                      <a:pt x="264" y="189"/>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3" name="Freeform 286"/>
              <p:cNvSpPr>
                <a:spLocks/>
              </p:cNvSpPr>
              <p:nvPr/>
            </p:nvSpPr>
            <p:spPr bwMode="auto">
              <a:xfrm>
                <a:off x="-2934" y="3327"/>
                <a:ext cx="119" cy="379"/>
              </a:xfrm>
              <a:custGeom>
                <a:avLst/>
                <a:gdLst>
                  <a:gd name="T0" fmla="*/ 16 w 81"/>
                  <a:gd name="T1" fmla="*/ 259 h 259"/>
                  <a:gd name="T2" fmla="*/ 57 w 81"/>
                  <a:gd name="T3" fmla="*/ 156 h 259"/>
                  <a:gd name="T4" fmla="*/ 69 w 81"/>
                  <a:gd name="T5" fmla="*/ 0 h 259"/>
                  <a:gd name="T6" fmla="*/ 18 w 81"/>
                  <a:gd name="T7" fmla="*/ 42 h 259"/>
                  <a:gd name="T8" fmla="*/ 6 w 81"/>
                  <a:gd name="T9" fmla="*/ 259 h 259"/>
                  <a:gd name="T10" fmla="*/ 16 w 81"/>
                  <a:gd name="T11" fmla="*/ 259 h 259"/>
                </a:gdLst>
                <a:ahLst/>
                <a:cxnLst>
                  <a:cxn ang="0">
                    <a:pos x="T0" y="T1"/>
                  </a:cxn>
                  <a:cxn ang="0">
                    <a:pos x="T2" y="T3"/>
                  </a:cxn>
                  <a:cxn ang="0">
                    <a:pos x="T4" y="T5"/>
                  </a:cxn>
                  <a:cxn ang="0">
                    <a:pos x="T6" y="T7"/>
                  </a:cxn>
                  <a:cxn ang="0">
                    <a:pos x="T8" y="T9"/>
                  </a:cxn>
                  <a:cxn ang="0">
                    <a:pos x="T10" y="T11"/>
                  </a:cxn>
                </a:cxnLst>
                <a:rect l="0" t="0" r="r" b="b"/>
                <a:pathLst>
                  <a:path w="81" h="259">
                    <a:moveTo>
                      <a:pt x="16" y="259"/>
                    </a:moveTo>
                    <a:cubicBezTo>
                      <a:pt x="16" y="259"/>
                      <a:pt x="13" y="175"/>
                      <a:pt x="57" y="156"/>
                    </a:cubicBezTo>
                    <a:cubicBezTo>
                      <a:pt x="57" y="156"/>
                      <a:pt x="81" y="28"/>
                      <a:pt x="69" y="0"/>
                    </a:cubicBezTo>
                    <a:cubicBezTo>
                      <a:pt x="18" y="42"/>
                      <a:pt x="18" y="42"/>
                      <a:pt x="18" y="42"/>
                    </a:cubicBezTo>
                    <a:cubicBezTo>
                      <a:pt x="18" y="42"/>
                      <a:pt x="0" y="223"/>
                      <a:pt x="6" y="259"/>
                    </a:cubicBezTo>
                    <a:cubicBezTo>
                      <a:pt x="16" y="259"/>
                      <a:pt x="16" y="259"/>
                      <a:pt x="16" y="259"/>
                    </a:cubicBezTo>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4" name="Freeform 287"/>
              <p:cNvSpPr>
                <a:spLocks/>
              </p:cNvSpPr>
              <p:nvPr/>
            </p:nvSpPr>
            <p:spPr bwMode="auto">
              <a:xfrm>
                <a:off x="-3768" y="3010"/>
                <a:ext cx="1089" cy="699"/>
              </a:xfrm>
              <a:custGeom>
                <a:avLst/>
                <a:gdLst>
                  <a:gd name="T0" fmla="*/ 89 w 744"/>
                  <a:gd name="T1" fmla="*/ 476 h 478"/>
                  <a:gd name="T2" fmla="*/ 63 w 744"/>
                  <a:gd name="T3" fmla="*/ 380 h 478"/>
                  <a:gd name="T4" fmla="*/ 54 w 744"/>
                  <a:gd name="T5" fmla="*/ 114 h 478"/>
                  <a:gd name="T6" fmla="*/ 235 w 744"/>
                  <a:gd name="T7" fmla="*/ 7 h 478"/>
                  <a:gd name="T8" fmla="*/ 385 w 744"/>
                  <a:gd name="T9" fmla="*/ 8 h 478"/>
                  <a:gd name="T10" fmla="*/ 744 w 744"/>
                  <a:gd name="T11" fmla="*/ 54 h 478"/>
                  <a:gd name="T12" fmla="*/ 589 w 744"/>
                  <a:gd name="T13" fmla="*/ 263 h 478"/>
                  <a:gd name="T14" fmla="*/ 112 w 744"/>
                  <a:gd name="T15" fmla="*/ 254 h 478"/>
                  <a:gd name="T16" fmla="*/ 99 w 744"/>
                  <a:gd name="T17" fmla="*/ 476 h 478"/>
                  <a:gd name="T18" fmla="*/ 89 w 744"/>
                  <a:gd name="T19" fmla="*/ 47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4" h="478">
                    <a:moveTo>
                      <a:pt x="89" y="476"/>
                    </a:moveTo>
                    <a:cubicBezTo>
                      <a:pt x="89" y="476"/>
                      <a:pt x="99" y="401"/>
                      <a:pt x="63" y="380"/>
                    </a:cubicBezTo>
                    <a:cubicBezTo>
                      <a:pt x="63" y="380"/>
                      <a:pt x="0" y="169"/>
                      <a:pt x="54" y="114"/>
                    </a:cubicBezTo>
                    <a:cubicBezTo>
                      <a:pt x="109" y="58"/>
                      <a:pt x="169" y="14"/>
                      <a:pt x="235" y="7"/>
                    </a:cubicBezTo>
                    <a:cubicBezTo>
                      <a:pt x="300" y="0"/>
                      <a:pt x="347" y="2"/>
                      <a:pt x="385" y="8"/>
                    </a:cubicBezTo>
                    <a:cubicBezTo>
                      <a:pt x="423" y="15"/>
                      <a:pt x="653" y="90"/>
                      <a:pt x="744" y="54"/>
                    </a:cubicBezTo>
                    <a:cubicBezTo>
                      <a:pt x="744" y="54"/>
                      <a:pt x="707" y="233"/>
                      <a:pt x="589" y="263"/>
                    </a:cubicBezTo>
                    <a:cubicBezTo>
                      <a:pt x="470" y="292"/>
                      <a:pt x="384" y="305"/>
                      <a:pt x="112" y="254"/>
                    </a:cubicBezTo>
                    <a:cubicBezTo>
                      <a:pt x="113" y="265"/>
                      <a:pt x="102" y="417"/>
                      <a:pt x="99" y="476"/>
                    </a:cubicBezTo>
                    <a:cubicBezTo>
                      <a:pt x="99" y="476"/>
                      <a:pt x="94" y="478"/>
                      <a:pt x="89" y="476"/>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5" name="Freeform 288"/>
              <p:cNvSpPr>
                <a:spLocks/>
              </p:cNvSpPr>
              <p:nvPr/>
            </p:nvSpPr>
            <p:spPr bwMode="auto">
              <a:xfrm>
                <a:off x="-4343" y="5161"/>
                <a:ext cx="138" cy="157"/>
              </a:xfrm>
              <a:custGeom>
                <a:avLst/>
                <a:gdLst>
                  <a:gd name="T0" fmla="*/ 39 w 94"/>
                  <a:gd name="T1" fmla="*/ 30 h 107"/>
                  <a:gd name="T2" fmla="*/ 39 w 94"/>
                  <a:gd name="T3" fmla="*/ 30 h 107"/>
                  <a:gd name="T4" fmla="*/ 39 w 94"/>
                  <a:gd name="T5" fmla="*/ 30 h 107"/>
                  <a:gd name="T6" fmla="*/ 39 w 94"/>
                  <a:gd name="T7" fmla="*/ 30 h 107"/>
                  <a:gd name="T8" fmla="*/ 39 w 94"/>
                  <a:gd name="T9" fmla="*/ 30 h 107"/>
                  <a:gd name="T10" fmla="*/ 39 w 94"/>
                  <a:gd name="T11" fmla="*/ 30 h 107"/>
                  <a:gd name="T12" fmla="*/ 48 w 94"/>
                  <a:gd name="T13" fmla="*/ 25 h 107"/>
                  <a:gd name="T14" fmla="*/ 57 w 94"/>
                  <a:gd name="T15" fmla="*/ 22 h 107"/>
                  <a:gd name="T16" fmla="*/ 64 w 94"/>
                  <a:gd name="T17" fmla="*/ 20 h 107"/>
                  <a:gd name="T18" fmla="*/ 69 w 94"/>
                  <a:gd name="T19" fmla="*/ 21 h 107"/>
                  <a:gd name="T20" fmla="*/ 72 w 94"/>
                  <a:gd name="T21" fmla="*/ 26 h 107"/>
                  <a:gd name="T22" fmla="*/ 75 w 94"/>
                  <a:gd name="T23" fmla="*/ 40 h 107"/>
                  <a:gd name="T24" fmla="*/ 67 w 94"/>
                  <a:gd name="T25" fmla="*/ 70 h 107"/>
                  <a:gd name="T26" fmla="*/ 60 w 94"/>
                  <a:gd name="T27" fmla="*/ 81 h 107"/>
                  <a:gd name="T28" fmla="*/ 54 w 94"/>
                  <a:gd name="T29" fmla="*/ 86 h 107"/>
                  <a:gd name="T30" fmla="*/ 46 w 94"/>
                  <a:gd name="T31" fmla="*/ 87 h 107"/>
                  <a:gd name="T32" fmla="*/ 34 w 94"/>
                  <a:gd name="T33" fmla="*/ 86 h 107"/>
                  <a:gd name="T34" fmla="*/ 16 w 94"/>
                  <a:gd name="T35" fmla="*/ 81 h 107"/>
                  <a:gd name="T36" fmla="*/ 11 w 94"/>
                  <a:gd name="T37" fmla="*/ 78 h 107"/>
                  <a:gd name="T38" fmla="*/ 9 w 94"/>
                  <a:gd name="T39" fmla="*/ 78 h 107"/>
                  <a:gd name="T40" fmla="*/ 9 w 94"/>
                  <a:gd name="T41" fmla="*/ 77 h 107"/>
                  <a:gd name="T42" fmla="*/ 9 w 94"/>
                  <a:gd name="T43" fmla="*/ 77 h 107"/>
                  <a:gd name="T44" fmla="*/ 9 w 94"/>
                  <a:gd name="T45" fmla="*/ 77 h 107"/>
                  <a:gd name="T46" fmla="*/ 0 w 94"/>
                  <a:gd name="T47" fmla="*/ 95 h 107"/>
                  <a:gd name="T48" fmla="*/ 15 w 94"/>
                  <a:gd name="T49" fmla="*/ 101 h 107"/>
                  <a:gd name="T50" fmla="*/ 30 w 94"/>
                  <a:gd name="T51" fmla="*/ 105 h 107"/>
                  <a:gd name="T52" fmla="*/ 46 w 94"/>
                  <a:gd name="T53" fmla="*/ 107 h 107"/>
                  <a:gd name="T54" fmla="*/ 61 w 94"/>
                  <a:gd name="T55" fmla="*/ 104 h 107"/>
                  <a:gd name="T56" fmla="*/ 75 w 94"/>
                  <a:gd name="T57" fmla="*/ 94 h 107"/>
                  <a:gd name="T58" fmla="*/ 89 w 94"/>
                  <a:gd name="T59" fmla="*/ 70 h 107"/>
                  <a:gd name="T60" fmla="*/ 94 w 94"/>
                  <a:gd name="T61" fmla="*/ 40 h 107"/>
                  <a:gd name="T62" fmla="*/ 91 w 94"/>
                  <a:gd name="T63" fmla="*/ 19 h 107"/>
                  <a:gd name="T64" fmla="*/ 80 w 94"/>
                  <a:gd name="T65" fmla="*/ 5 h 107"/>
                  <a:gd name="T66" fmla="*/ 64 w 94"/>
                  <a:gd name="T67" fmla="*/ 0 h 107"/>
                  <a:gd name="T68" fmla="*/ 51 w 94"/>
                  <a:gd name="T69" fmla="*/ 3 h 107"/>
                  <a:gd name="T70" fmla="*/ 35 w 94"/>
                  <a:gd name="T71" fmla="*/ 10 h 107"/>
                  <a:gd name="T72" fmla="*/ 28 w 94"/>
                  <a:gd name="T73" fmla="*/ 14 h 107"/>
                  <a:gd name="T74" fmla="*/ 39 w 94"/>
                  <a:gd name="T75" fmla="*/ 3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4" h="107">
                    <a:moveTo>
                      <a:pt x="39" y="30"/>
                    </a:move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43" y="27"/>
                      <a:pt x="48" y="25"/>
                    </a:cubicBezTo>
                    <a:cubicBezTo>
                      <a:pt x="51" y="24"/>
                      <a:pt x="54" y="22"/>
                      <a:pt x="57" y="22"/>
                    </a:cubicBezTo>
                    <a:cubicBezTo>
                      <a:pt x="60" y="21"/>
                      <a:pt x="62" y="20"/>
                      <a:pt x="64" y="20"/>
                    </a:cubicBezTo>
                    <a:cubicBezTo>
                      <a:pt x="67" y="20"/>
                      <a:pt x="68" y="21"/>
                      <a:pt x="69" y="21"/>
                    </a:cubicBezTo>
                    <a:cubicBezTo>
                      <a:pt x="70" y="22"/>
                      <a:pt x="71" y="23"/>
                      <a:pt x="72" y="26"/>
                    </a:cubicBezTo>
                    <a:cubicBezTo>
                      <a:pt x="74" y="30"/>
                      <a:pt x="75" y="35"/>
                      <a:pt x="75" y="40"/>
                    </a:cubicBezTo>
                    <a:cubicBezTo>
                      <a:pt x="75" y="50"/>
                      <a:pt x="72" y="61"/>
                      <a:pt x="67" y="70"/>
                    </a:cubicBezTo>
                    <a:cubicBezTo>
                      <a:pt x="65" y="74"/>
                      <a:pt x="63" y="78"/>
                      <a:pt x="60" y="81"/>
                    </a:cubicBezTo>
                    <a:cubicBezTo>
                      <a:pt x="58" y="84"/>
                      <a:pt x="55" y="85"/>
                      <a:pt x="54" y="86"/>
                    </a:cubicBezTo>
                    <a:cubicBezTo>
                      <a:pt x="52" y="87"/>
                      <a:pt x="49" y="87"/>
                      <a:pt x="46" y="87"/>
                    </a:cubicBezTo>
                    <a:cubicBezTo>
                      <a:pt x="42" y="87"/>
                      <a:pt x="38" y="87"/>
                      <a:pt x="34" y="86"/>
                    </a:cubicBezTo>
                    <a:cubicBezTo>
                      <a:pt x="27" y="85"/>
                      <a:pt x="21" y="82"/>
                      <a:pt x="16" y="81"/>
                    </a:cubicBezTo>
                    <a:cubicBezTo>
                      <a:pt x="14" y="80"/>
                      <a:pt x="12" y="79"/>
                      <a:pt x="11" y="78"/>
                    </a:cubicBezTo>
                    <a:cubicBezTo>
                      <a:pt x="10" y="78"/>
                      <a:pt x="9" y="78"/>
                      <a:pt x="9" y="78"/>
                    </a:cubicBezTo>
                    <a:cubicBezTo>
                      <a:pt x="9" y="77"/>
                      <a:pt x="9" y="77"/>
                      <a:pt x="9" y="77"/>
                    </a:cubicBezTo>
                    <a:cubicBezTo>
                      <a:pt x="9" y="77"/>
                      <a:pt x="9" y="77"/>
                      <a:pt x="9" y="77"/>
                    </a:cubicBezTo>
                    <a:cubicBezTo>
                      <a:pt x="9" y="77"/>
                      <a:pt x="9" y="77"/>
                      <a:pt x="9" y="77"/>
                    </a:cubicBezTo>
                    <a:cubicBezTo>
                      <a:pt x="0" y="95"/>
                      <a:pt x="0" y="95"/>
                      <a:pt x="0" y="95"/>
                    </a:cubicBezTo>
                    <a:cubicBezTo>
                      <a:pt x="0" y="95"/>
                      <a:pt x="7" y="98"/>
                      <a:pt x="15" y="101"/>
                    </a:cubicBezTo>
                    <a:cubicBezTo>
                      <a:pt x="20" y="103"/>
                      <a:pt x="24" y="104"/>
                      <a:pt x="30" y="105"/>
                    </a:cubicBezTo>
                    <a:cubicBezTo>
                      <a:pt x="35" y="106"/>
                      <a:pt x="40" y="107"/>
                      <a:pt x="46" y="107"/>
                    </a:cubicBezTo>
                    <a:cubicBezTo>
                      <a:pt x="51" y="107"/>
                      <a:pt x="56" y="106"/>
                      <a:pt x="61" y="104"/>
                    </a:cubicBezTo>
                    <a:cubicBezTo>
                      <a:pt x="67" y="102"/>
                      <a:pt x="71" y="98"/>
                      <a:pt x="75" y="94"/>
                    </a:cubicBezTo>
                    <a:cubicBezTo>
                      <a:pt x="81" y="87"/>
                      <a:pt x="85" y="79"/>
                      <a:pt x="89" y="70"/>
                    </a:cubicBezTo>
                    <a:cubicBezTo>
                      <a:pt x="92" y="61"/>
                      <a:pt x="94" y="50"/>
                      <a:pt x="94" y="40"/>
                    </a:cubicBezTo>
                    <a:cubicBezTo>
                      <a:pt x="94" y="33"/>
                      <a:pt x="93" y="26"/>
                      <a:pt x="91" y="19"/>
                    </a:cubicBezTo>
                    <a:cubicBezTo>
                      <a:pt x="88" y="13"/>
                      <a:pt x="84" y="8"/>
                      <a:pt x="80" y="5"/>
                    </a:cubicBezTo>
                    <a:cubicBezTo>
                      <a:pt x="75" y="1"/>
                      <a:pt x="69" y="0"/>
                      <a:pt x="64" y="0"/>
                    </a:cubicBezTo>
                    <a:cubicBezTo>
                      <a:pt x="60" y="0"/>
                      <a:pt x="55" y="1"/>
                      <a:pt x="51" y="3"/>
                    </a:cubicBezTo>
                    <a:cubicBezTo>
                      <a:pt x="44" y="5"/>
                      <a:pt x="39" y="7"/>
                      <a:pt x="35" y="10"/>
                    </a:cubicBezTo>
                    <a:cubicBezTo>
                      <a:pt x="31" y="12"/>
                      <a:pt x="28" y="14"/>
                      <a:pt x="28" y="14"/>
                    </a:cubicBezTo>
                    <a:cubicBezTo>
                      <a:pt x="39" y="30"/>
                      <a:pt x="39" y="30"/>
                      <a:pt x="39" y="30"/>
                    </a:cubicBez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6" name="Freeform 289"/>
              <p:cNvSpPr>
                <a:spLocks/>
              </p:cNvSpPr>
              <p:nvPr/>
            </p:nvSpPr>
            <p:spPr bwMode="auto">
              <a:xfrm>
                <a:off x="-4635" y="5392"/>
                <a:ext cx="389" cy="24"/>
              </a:xfrm>
              <a:custGeom>
                <a:avLst/>
                <a:gdLst>
                  <a:gd name="T0" fmla="*/ 0 w 266"/>
                  <a:gd name="T1" fmla="*/ 0 h 16"/>
                  <a:gd name="T2" fmla="*/ 17 w 266"/>
                  <a:gd name="T3" fmla="*/ 16 h 16"/>
                  <a:gd name="T4" fmla="*/ 249 w 266"/>
                  <a:gd name="T5" fmla="*/ 16 h 16"/>
                  <a:gd name="T6" fmla="*/ 266 w 266"/>
                  <a:gd name="T7" fmla="*/ 0 h 16"/>
                  <a:gd name="T8" fmla="*/ 0 w 266"/>
                  <a:gd name="T9" fmla="*/ 0 h 16"/>
                </a:gdLst>
                <a:ahLst/>
                <a:cxnLst>
                  <a:cxn ang="0">
                    <a:pos x="T0" y="T1"/>
                  </a:cxn>
                  <a:cxn ang="0">
                    <a:pos x="T2" y="T3"/>
                  </a:cxn>
                  <a:cxn ang="0">
                    <a:pos x="T4" y="T5"/>
                  </a:cxn>
                  <a:cxn ang="0">
                    <a:pos x="T6" y="T7"/>
                  </a:cxn>
                  <a:cxn ang="0">
                    <a:pos x="T8" y="T9"/>
                  </a:cxn>
                </a:cxnLst>
                <a:rect l="0" t="0" r="r" b="b"/>
                <a:pathLst>
                  <a:path w="266" h="16">
                    <a:moveTo>
                      <a:pt x="0" y="0"/>
                    </a:moveTo>
                    <a:cubicBezTo>
                      <a:pt x="1" y="9"/>
                      <a:pt x="8" y="16"/>
                      <a:pt x="17" y="16"/>
                    </a:cubicBezTo>
                    <a:cubicBezTo>
                      <a:pt x="249" y="16"/>
                      <a:pt x="249" y="16"/>
                      <a:pt x="249" y="16"/>
                    </a:cubicBezTo>
                    <a:cubicBezTo>
                      <a:pt x="258" y="16"/>
                      <a:pt x="265" y="9"/>
                      <a:pt x="266" y="0"/>
                    </a:cubicBezTo>
                    <a:lnTo>
                      <a:pt x="0" y="0"/>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7" name="Freeform 290"/>
              <p:cNvSpPr>
                <a:spLocks/>
              </p:cNvSpPr>
              <p:nvPr/>
            </p:nvSpPr>
            <p:spPr bwMode="auto">
              <a:xfrm>
                <a:off x="-4596" y="5151"/>
                <a:ext cx="312" cy="240"/>
              </a:xfrm>
              <a:custGeom>
                <a:avLst/>
                <a:gdLst>
                  <a:gd name="T0" fmla="*/ 0 w 213"/>
                  <a:gd name="T1" fmla="*/ 0 h 164"/>
                  <a:gd name="T2" fmla="*/ 0 w 213"/>
                  <a:gd name="T3" fmla="*/ 57 h 164"/>
                  <a:gd name="T4" fmla="*/ 106 w 213"/>
                  <a:gd name="T5" fmla="*/ 164 h 164"/>
                  <a:gd name="T6" fmla="*/ 213 w 213"/>
                  <a:gd name="T7" fmla="*/ 57 h 164"/>
                  <a:gd name="T8" fmla="*/ 213 w 213"/>
                  <a:gd name="T9" fmla="*/ 0 h 164"/>
                  <a:gd name="T10" fmla="*/ 0 w 213"/>
                  <a:gd name="T11" fmla="*/ 0 h 164"/>
                </a:gdLst>
                <a:ahLst/>
                <a:cxnLst>
                  <a:cxn ang="0">
                    <a:pos x="T0" y="T1"/>
                  </a:cxn>
                  <a:cxn ang="0">
                    <a:pos x="T2" y="T3"/>
                  </a:cxn>
                  <a:cxn ang="0">
                    <a:pos x="T4" y="T5"/>
                  </a:cxn>
                  <a:cxn ang="0">
                    <a:pos x="T6" y="T7"/>
                  </a:cxn>
                  <a:cxn ang="0">
                    <a:pos x="T8" y="T9"/>
                  </a:cxn>
                  <a:cxn ang="0">
                    <a:pos x="T10" y="T11"/>
                  </a:cxn>
                </a:cxnLst>
                <a:rect l="0" t="0" r="r" b="b"/>
                <a:pathLst>
                  <a:path w="213" h="164">
                    <a:moveTo>
                      <a:pt x="0" y="0"/>
                    </a:moveTo>
                    <a:cubicBezTo>
                      <a:pt x="0" y="57"/>
                      <a:pt x="0" y="57"/>
                      <a:pt x="0" y="57"/>
                    </a:cubicBezTo>
                    <a:cubicBezTo>
                      <a:pt x="0" y="116"/>
                      <a:pt x="47" y="164"/>
                      <a:pt x="106" y="164"/>
                    </a:cubicBezTo>
                    <a:cubicBezTo>
                      <a:pt x="165" y="164"/>
                      <a:pt x="213" y="116"/>
                      <a:pt x="213" y="57"/>
                    </a:cubicBezTo>
                    <a:cubicBezTo>
                      <a:pt x="213" y="0"/>
                      <a:pt x="213" y="0"/>
                      <a:pt x="213" y="0"/>
                    </a:cubicBezTo>
                    <a:lnTo>
                      <a:pt x="0" y="0"/>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8" name="Rectangle 291"/>
              <p:cNvSpPr>
                <a:spLocks noChangeArrowheads="1"/>
              </p:cNvSpPr>
              <p:nvPr/>
            </p:nvSpPr>
            <p:spPr bwMode="auto">
              <a:xfrm>
                <a:off x="-4657" y="5381"/>
                <a:ext cx="433" cy="22"/>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9" name="Freeform 292"/>
              <p:cNvSpPr>
                <a:spLocks/>
              </p:cNvSpPr>
              <p:nvPr/>
            </p:nvSpPr>
            <p:spPr bwMode="auto">
              <a:xfrm>
                <a:off x="-5191" y="5416"/>
                <a:ext cx="3850" cy="93"/>
              </a:xfrm>
              <a:custGeom>
                <a:avLst/>
                <a:gdLst>
                  <a:gd name="T0" fmla="*/ 2631 w 2631"/>
                  <a:gd name="T1" fmla="*/ 32 h 64"/>
                  <a:gd name="T2" fmla="*/ 2599 w 2631"/>
                  <a:gd name="T3" fmla="*/ 64 h 64"/>
                  <a:gd name="T4" fmla="*/ 32 w 2631"/>
                  <a:gd name="T5" fmla="*/ 64 h 64"/>
                  <a:gd name="T6" fmla="*/ 0 w 2631"/>
                  <a:gd name="T7" fmla="*/ 32 h 64"/>
                  <a:gd name="T8" fmla="*/ 32 w 2631"/>
                  <a:gd name="T9" fmla="*/ 0 h 64"/>
                  <a:gd name="T10" fmla="*/ 2599 w 2631"/>
                  <a:gd name="T11" fmla="*/ 0 h 64"/>
                  <a:gd name="T12" fmla="*/ 2631 w 2631"/>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2631" h="64">
                    <a:moveTo>
                      <a:pt x="2631" y="32"/>
                    </a:moveTo>
                    <a:cubicBezTo>
                      <a:pt x="2631" y="50"/>
                      <a:pt x="2616" y="64"/>
                      <a:pt x="2599" y="64"/>
                    </a:cubicBezTo>
                    <a:cubicBezTo>
                      <a:pt x="32" y="64"/>
                      <a:pt x="32" y="64"/>
                      <a:pt x="32" y="64"/>
                    </a:cubicBezTo>
                    <a:cubicBezTo>
                      <a:pt x="14" y="64"/>
                      <a:pt x="0" y="50"/>
                      <a:pt x="0" y="32"/>
                    </a:cubicBezTo>
                    <a:cubicBezTo>
                      <a:pt x="0" y="14"/>
                      <a:pt x="14" y="0"/>
                      <a:pt x="32" y="0"/>
                    </a:cubicBezTo>
                    <a:cubicBezTo>
                      <a:pt x="2599" y="0"/>
                      <a:pt x="2599" y="0"/>
                      <a:pt x="2599" y="0"/>
                    </a:cubicBezTo>
                    <a:cubicBezTo>
                      <a:pt x="2616" y="0"/>
                      <a:pt x="2631" y="14"/>
                      <a:pt x="2631" y="32"/>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0" name="Freeform 293"/>
              <p:cNvSpPr>
                <a:spLocks/>
              </p:cNvSpPr>
              <p:nvPr/>
            </p:nvSpPr>
            <p:spPr bwMode="auto">
              <a:xfrm>
                <a:off x="-3330" y="4368"/>
                <a:ext cx="120" cy="108"/>
              </a:xfrm>
              <a:custGeom>
                <a:avLst/>
                <a:gdLst>
                  <a:gd name="T0" fmla="*/ 10 w 82"/>
                  <a:gd name="T1" fmla="*/ 5 h 74"/>
                  <a:gd name="T2" fmla="*/ 0 w 82"/>
                  <a:gd name="T3" fmla="*/ 42 h 74"/>
                  <a:gd name="T4" fmla="*/ 20 w 82"/>
                  <a:gd name="T5" fmla="*/ 74 h 74"/>
                  <a:gd name="T6" fmla="*/ 63 w 82"/>
                  <a:gd name="T7" fmla="*/ 74 h 74"/>
                  <a:gd name="T8" fmla="*/ 82 w 82"/>
                  <a:gd name="T9" fmla="*/ 42 h 74"/>
                  <a:gd name="T10" fmla="*/ 67 w 82"/>
                  <a:gd name="T11" fmla="*/ 2 h 74"/>
                  <a:gd name="T12" fmla="*/ 10 w 82"/>
                  <a:gd name="T13" fmla="*/ 5 h 74"/>
                </a:gdLst>
                <a:ahLst/>
                <a:cxnLst>
                  <a:cxn ang="0">
                    <a:pos x="T0" y="T1"/>
                  </a:cxn>
                  <a:cxn ang="0">
                    <a:pos x="T2" y="T3"/>
                  </a:cxn>
                  <a:cxn ang="0">
                    <a:pos x="T4" y="T5"/>
                  </a:cxn>
                  <a:cxn ang="0">
                    <a:pos x="T6" y="T7"/>
                  </a:cxn>
                  <a:cxn ang="0">
                    <a:pos x="T8" y="T9"/>
                  </a:cxn>
                  <a:cxn ang="0">
                    <a:pos x="T10" y="T11"/>
                  </a:cxn>
                  <a:cxn ang="0">
                    <a:pos x="T12" y="T13"/>
                  </a:cxn>
                </a:cxnLst>
                <a:rect l="0" t="0" r="r" b="b"/>
                <a:pathLst>
                  <a:path w="82" h="74">
                    <a:moveTo>
                      <a:pt x="10" y="5"/>
                    </a:moveTo>
                    <a:cubicBezTo>
                      <a:pt x="0" y="42"/>
                      <a:pt x="0" y="42"/>
                      <a:pt x="0" y="42"/>
                    </a:cubicBezTo>
                    <a:cubicBezTo>
                      <a:pt x="20" y="74"/>
                      <a:pt x="20" y="74"/>
                      <a:pt x="20" y="74"/>
                    </a:cubicBezTo>
                    <a:cubicBezTo>
                      <a:pt x="63" y="74"/>
                      <a:pt x="63" y="74"/>
                      <a:pt x="63" y="74"/>
                    </a:cubicBezTo>
                    <a:cubicBezTo>
                      <a:pt x="82" y="42"/>
                      <a:pt x="82" y="42"/>
                      <a:pt x="82" y="42"/>
                    </a:cubicBezTo>
                    <a:cubicBezTo>
                      <a:pt x="67" y="2"/>
                      <a:pt x="67" y="2"/>
                      <a:pt x="67" y="2"/>
                    </a:cubicBezTo>
                    <a:cubicBezTo>
                      <a:pt x="67" y="2"/>
                      <a:pt x="35" y="0"/>
                      <a:pt x="10" y="5"/>
                    </a:cubicBezTo>
                  </a:path>
                </a:pathLst>
              </a:cu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1" name="Freeform 294"/>
              <p:cNvSpPr>
                <a:spLocks/>
              </p:cNvSpPr>
              <p:nvPr/>
            </p:nvSpPr>
            <p:spPr bwMode="auto">
              <a:xfrm>
                <a:off x="-3330" y="4450"/>
                <a:ext cx="137" cy="941"/>
              </a:xfrm>
              <a:custGeom>
                <a:avLst/>
                <a:gdLst>
                  <a:gd name="T0" fmla="*/ 29 w 137"/>
                  <a:gd name="T1" fmla="*/ 0 h 941"/>
                  <a:gd name="T2" fmla="*/ 0 w 137"/>
                  <a:gd name="T3" fmla="*/ 689 h 941"/>
                  <a:gd name="T4" fmla="*/ 69 w 137"/>
                  <a:gd name="T5" fmla="*/ 941 h 941"/>
                  <a:gd name="T6" fmla="*/ 137 w 137"/>
                  <a:gd name="T7" fmla="*/ 699 h 941"/>
                  <a:gd name="T8" fmla="*/ 92 w 137"/>
                  <a:gd name="T9" fmla="*/ 0 h 941"/>
                  <a:gd name="T10" fmla="*/ 29 w 137"/>
                  <a:gd name="T11" fmla="*/ 0 h 941"/>
                </a:gdLst>
                <a:ahLst/>
                <a:cxnLst>
                  <a:cxn ang="0">
                    <a:pos x="T0" y="T1"/>
                  </a:cxn>
                  <a:cxn ang="0">
                    <a:pos x="T2" y="T3"/>
                  </a:cxn>
                  <a:cxn ang="0">
                    <a:pos x="T4" y="T5"/>
                  </a:cxn>
                  <a:cxn ang="0">
                    <a:pos x="T6" y="T7"/>
                  </a:cxn>
                  <a:cxn ang="0">
                    <a:pos x="T8" y="T9"/>
                  </a:cxn>
                  <a:cxn ang="0">
                    <a:pos x="T10" y="T11"/>
                  </a:cxn>
                </a:cxnLst>
                <a:rect l="0" t="0" r="r" b="b"/>
                <a:pathLst>
                  <a:path w="137" h="941">
                    <a:moveTo>
                      <a:pt x="29" y="0"/>
                    </a:moveTo>
                    <a:lnTo>
                      <a:pt x="0" y="689"/>
                    </a:lnTo>
                    <a:lnTo>
                      <a:pt x="69" y="941"/>
                    </a:lnTo>
                    <a:lnTo>
                      <a:pt x="137" y="699"/>
                    </a:lnTo>
                    <a:lnTo>
                      <a:pt x="92" y="0"/>
                    </a:lnTo>
                    <a:lnTo>
                      <a:pt x="29" y="0"/>
                    </a:lnTo>
                    <a:close/>
                  </a:path>
                </a:pathLst>
              </a:cu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2" name="Freeform 295"/>
              <p:cNvSpPr>
                <a:spLocks/>
              </p:cNvSpPr>
              <p:nvPr/>
            </p:nvSpPr>
            <p:spPr bwMode="auto">
              <a:xfrm>
                <a:off x="-3330" y="4450"/>
                <a:ext cx="137" cy="941"/>
              </a:xfrm>
              <a:custGeom>
                <a:avLst/>
                <a:gdLst>
                  <a:gd name="T0" fmla="*/ 29 w 137"/>
                  <a:gd name="T1" fmla="*/ 0 h 941"/>
                  <a:gd name="T2" fmla="*/ 0 w 137"/>
                  <a:gd name="T3" fmla="*/ 689 h 941"/>
                  <a:gd name="T4" fmla="*/ 69 w 137"/>
                  <a:gd name="T5" fmla="*/ 941 h 941"/>
                  <a:gd name="T6" fmla="*/ 137 w 137"/>
                  <a:gd name="T7" fmla="*/ 699 h 941"/>
                  <a:gd name="T8" fmla="*/ 92 w 137"/>
                  <a:gd name="T9" fmla="*/ 0 h 941"/>
                  <a:gd name="T10" fmla="*/ 29 w 137"/>
                  <a:gd name="T11" fmla="*/ 0 h 941"/>
                </a:gdLst>
                <a:ahLst/>
                <a:cxnLst>
                  <a:cxn ang="0">
                    <a:pos x="T0" y="T1"/>
                  </a:cxn>
                  <a:cxn ang="0">
                    <a:pos x="T2" y="T3"/>
                  </a:cxn>
                  <a:cxn ang="0">
                    <a:pos x="T4" y="T5"/>
                  </a:cxn>
                  <a:cxn ang="0">
                    <a:pos x="T6" y="T7"/>
                  </a:cxn>
                  <a:cxn ang="0">
                    <a:pos x="T8" y="T9"/>
                  </a:cxn>
                  <a:cxn ang="0">
                    <a:pos x="T10" y="T11"/>
                  </a:cxn>
                </a:cxnLst>
                <a:rect l="0" t="0" r="r" b="b"/>
                <a:pathLst>
                  <a:path w="137" h="941">
                    <a:moveTo>
                      <a:pt x="29" y="0"/>
                    </a:moveTo>
                    <a:lnTo>
                      <a:pt x="0" y="689"/>
                    </a:lnTo>
                    <a:lnTo>
                      <a:pt x="69" y="941"/>
                    </a:lnTo>
                    <a:lnTo>
                      <a:pt x="137" y="699"/>
                    </a:lnTo>
                    <a:lnTo>
                      <a:pt x="92"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3" name="Freeform 296"/>
              <p:cNvSpPr>
                <a:spLocks/>
              </p:cNvSpPr>
              <p:nvPr/>
            </p:nvSpPr>
            <p:spPr bwMode="auto">
              <a:xfrm>
                <a:off x="-3509" y="4244"/>
                <a:ext cx="258" cy="1172"/>
              </a:xfrm>
              <a:custGeom>
                <a:avLst/>
                <a:gdLst>
                  <a:gd name="T0" fmla="*/ 67 w 176"/>
                  <a:gd name="T1" fmla="*/ 0 h 801"/>
                  <a:gd name="T2" fmla="*/ 21 w 176"/>
                  <a:gd name="T3" fmla="*/ 332 h 801"/>
                  <a:gd name="T4" fmla="*/ 169 w 176"/>
                  <a:gd name="T5" fmla="*/ 790 h 801"/>
                  <a:gd name="T6" fmla="*/ 67 w 176"/>
                  <a:gd name="T7" fmla="*/ 0 h 801"/>
                </a:gdLst>
                <a:ahLst/>
                <a:cxnLst>
                  <a:cxn ang="0">
                    <a:pos x="T0" y="T1"/>
                  </a:cxn>
                  <a:cxn ang="0">
                    <a:pos x="T2" y="T3"/>
                  </a:cxn>
                  <a:cxn ang="0">
                    <a:pos x="T4" y="T5"/>
                  </a:cxn>
                  <a:cxn ang="0">
                    <a:pos x="T6" y="T7"/>
                  </a:cxn>
                </a:cxnLst>
                <a:rect l="0" t="0" r="r" b="b"/>
                <a:pathLst>
                  <a:path w="176" h="801">
                    <a:moveTo>
                      <a:pt x="67" y="0"/>
                    </a:moveTo>
                    <a:cubicBezTo>
                      <a:pt x="67" y="0"/>
                      <a:pt x="0" y="156"/>
                      <a:pt x="21" y="332"/>
                    </a:cubicBezTo>
                    <a:cubicBezTo>
                      <a:pt x="24" y="342"/>
                      <a:pt x="144" y="801"/>
                      <a:pt x="169" y="790"/>
                    </a:cubicBezTo>
                    <a:cubicBezTo>
                      <a:pt x="176" y="787"/>
                      <a:pt x="74" y="228"/>
                      <a:pt x="67" y="0"/>
                    </a:cubicBezTo>
                  </a:path>
                </a:pathLst>
              </a:custGeom>
              <a:solidFill>
                <a:srgbClr val="62AB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4" name="Freeform 297"/>
              <p:cNvSpPr>
                <a:spLocks/>
              </p:cNvSpPr>
              <p:nvPr/>
            </p:nvSpPr>
            <p:spPr bwMode="auto">
              <a:xfrm>
                <a:off x="-3272" y="4244"/>
                <a:ext cx="233" cy="1160"/>
              </a:xfrm>
              <a:custGeom>
                <a:avLst/>
                <a:gdLst>
                  <a:gd name="T0" fmla="*/ 92 w 159"/>
                  <a:gd name="T1" fmla="*/ 0 h 793"/>
                  <a:gd name="T2" fmla="*/ 138 w 159"/>
                  <a:gd name="T3" fmla="*/ 332 h 793"/>
                  <a:gd name="T4" fmla="*/ 7 w 159"/>
                  <a:gd name="T5" fmla="*/ 790 h 793"/>
                  <a:gd name="T6" fmla="*/ 92 w 159"/>
                  <a:gd name="T7" fmla="*/ 0 h 793"/>
                </a:gdLst>
                <a:ahLst/>
                <a:cxnLst>
                  <a:cxn ang="0">
                    <a:pos x="T0" y="T1"/>
                  </a:cxn>
                  <a:cxn ang="0">
                    <a:pos x="T2" y="T3"/>
                  </a:cxn>
                  <a:cxn ang="0">
                    <a:pos x="T4" y="T5"/>
                  </a:cxn>
                  <a:cxn ang="0">
                    <a:pos x="T6" y="T7"/>
                  </a:cxn>
                </a:cxnLst>
                <a:rect l="0" t="0" r="r" b="b"/>
                <a:pathLst>
                  <a:path w="159" h="793">
                    <a:moveTo>
                      <a:pt x="92" y="0"/>
                    </a:moveTo>
                    <a:cubicBezTo>
                      <a:pt x="92" y="0"/>
                      <a:pt x="159" y="156"/>
                      <a:pt x="138" y="332"/>
                    </a:cubicBezTo>
                    <a:cubicBezTo>
                      <a:pt x="138" y="332"/>
                      <a:pt x="42" y="793"/>
                      <a:pt x="7" y="790"/>
                    </a:cubicBezTo>
                    <a:cubicBezTo>
                      <a:pt x="0" y="789"/>
                      <a:pt x="85" y="228"/>
                      <a:pt x="92" y="0"/>
                    </a:cubicBezTo>
                  </a:path>
                </a:pathLst>
              </a:custGeom>
              <a:solidFill>
                <a:srgbClr val="62AB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5" name="Freeform 298"/>
              <p:cNvSpPr>
                <a:spLocks/>
              </p:cNvSpPr>
              <p:nvPr/>
            </p:nvSpPr>
            <p:spPr bwMode="auto">
              <a:xfrm>
                <a:off x="-3462" y="4244"/>
                <a:ext cx="189" cy="206"/>
              </a:xfrm>
              <a:custGeom>
                <a:avLst/>
                <a:gdLst>
                  <a:gd name="T0" fmla="*/ 129 w 129"/>
                  <a:gd name="T1" fmla="*/ 87 h 141"/>
                  <a:gd name="T2" fmla="*/ 26 w 129"/>
                  <a:gd name="T3" fmla="*/ 141 h 141"/>
                  <a:gd name="T4" fmla="*/ 35 w 129"/>
                  <a:gd name="T5" fmla="*/ 0 h 141"/>
                  <a:gd name="T6" fmla="*/ 129 w 129"/>
                  <a:gd name="T7" fmla="*/ 87 h 141"/>
                </a:gdLst>
                <a:ahLst/>
                <a:cxnLst>
                  <a:cxn ang="0">
                    <a:pos x="T0" y="T1"/>
                  </a:cxn>
                  <a:cxn ang="0">
                    <a:pos x="T2" y="T3"/>
                  </a:cxn>
                  <a:cxn ang="0">
                    <a:pos x="T4" y="T5"/>
                  </a:cxn>
                  <a:cxn ang="0">
                    <a:pos x="T6" y="T7"/>
                  </a:cxn>
                </a:cxnLst>
                <a:rect l="0" t="0" r="r" b="b"/>
                <a:pathLst>
                  <a:path w="129" h="141">
                    <a:moveTo>
                      <a:pt x="129" y="87"/>
                    </a:moveTo>
                    <a:cubicBezTo>
                      <a:pt x="129" y="87"/>
                      <a:pt x="51" y="87"/>
                      <a:pt x="26" y="141"/>
                    </a:cubicBezTo>
                    <a:cubicBezTo>
                      <a:pt x="26" y="141"/>
                      <a:pt x="0" y="42"/>
                      <a:pt x="35" y="0"/>
                    </a:cubicBezTo>
                    <a:cubicBezTo>
                      <a:pt x="35" y="0"/>
                      <a:pt x="45" y="80"/>
                      <a:pt x="129" y="87"/>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6" name="Freeform 299"/>
              <p:cNvSpPr>
                <a:spLocks/>
              </p:cNvSpPr>
              <p:nvPr/>
            </p:nvSpPr>
            <p:spPr bwMode="auto">
              <a:xfrm>
                <a:off x="-3273" y="4244"/>
                <a:ext cx="187" cy="206"/>
              </a:xfrm>
              <a:custGeom>
                <a:avLst/>
                <a:gdLst>
                  <a:gd name="T0" fmla="*/ 0 w 128"/>
                  <a:gd name="T1" fmla="*/ 87 h 141"/>
                  <a:gd name="T2" fmla="*/ 102 w 128"/>
                  <a:gd name="T3" fmla="*/ 141 h 141"/>
                  <a:gd name="T4" fmla="*/ 93 w 128"/>
                  <a:gd name="T5" fmla="*/ 0 h 141"/>
                  <a:gd name="T6" fmla="*/ 0 w 128"/>
                  <a:gd name="T7" fmla="*/ 87 h 141"/>
                </a:gdLst>
                <a:ahLst/>
                <a:cxnLst>
                  <a:cxn ang="0">
                    <a:pos x="T0" y="T1"/>
                  </a:cxn>
                  <a:cxn ang="0">
                    <a:pos x="T2" y="T3"/>
                  </a:cxn>
                  <a:cxn ang="0">
                    <a:pos x="T4" y="T5"/>
                  </a:cxn>
                  <a:cxn ang="0">
                    <a:pos x="T6" y="T7"/>
                  </a:cxn>
                </a:cxnLst>
                <a:rect l="0" t="0" r="r" b="b"/>
                <a:pathLst>
                  <a:path w="128" h="141">
                    <a:moveTo>
                      <a:pt x="0" y="87"/>
                    </a:moveTo>
                    <a:cubicBezTo>
                      <a:pt x="0" y="87"/>
                      <a:pt x="78" y="87"/>
                      <a:pt x="102" y="141"/>
                    </a:cubicBezTo>
                    <a:cubicBezTo>
                      <a:pt x="102" y="141"/>
                      <a:pt x="128" y="42"/>
                      <a:pt x="93" y="0"/>
                    </a:cubicBezTo>
                    <a:cubicBezTo>
                      <a:pt x="93" y="0"/>
                      <a:pt x="83" y="80"/>
                      <a:pt x="0" y="87"/>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7" name="Freeform 300"/>
              <p:cNvSpPr>
                <a:spLocks/>
              </p:cNvSpPr>
              <p:nvPr/>
            </p:nvSpPr>
            <p:spPr bwMode="auto">
              <a:xfrm>
                <a:off x="-3895" y="5264"/>
                <a:ext cx="378" cy="152"/>
              </a:xfrm>
              <a:custGeom>
                <a:avLst/>
                <a:gdLst>
                  <a:gd name="T0" fmla="*/ 257 w 258"/>
                  <a:gd name="T1" fmla="*/ 104 h 104"/>
                  <a:gd name="T2" fmla="*/ 258 w 258"/>
                  <a:gd name="T3" fmla="*/ 66 h 104"/>
                  <a:gd name="T4" fmla="*/ 192 w 258"/>
                  <a:gd name="T5" fmla="*/ 0 h 104"/>
                  <a:gd name="T6" fmla="*/ 67 w 258"/>
                  <a:gd name="T7" fmla="*/ 0 h 104"/>
                  <a:gd name="T8" fmla="*/ 1 w 258"/>
                  <a:gd name="T9" fmla="*/ 66 h 104"/>
                  <a:gd name="T10" fmla="*/ 0 w 258"/>
                  <a:gd name="T11" fmla="*/ 104 h 104"/>
                  <a:gd name="T12" fmla="*/ 257 w 258"/>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58" h="104">
                    <a:moveTo>
                      <a:pt x="257" y="104"/>
                    </a:moveTo>
                    <a:cubicBezTo>
                      <a:pt x="258" y="66"/>
                      <a:pt x="258" y="66"/>
                      <a:pt x="258" y="66"/>
                    </a:cubicBezTo>
                    <a:cubicBezTo>
                      <a:pt x="258" y="30"/>
                      <a:pt x="229" y="0"/>
                      <a:pt x="192" y="0"/>
                    </a:cubicBezTo>
                    <a:cubicBezTo>
                      <a:pt x="67" y="0"/>
                      <a:pt x="67" y="0"/>
                      <a:pt x="67" y="0"/>
                    </a:cubicBezTo>
                    <a:cubicBezTo>
                      <a:pt x="31" y="0"/>
                      <a:pt x="1" y="30"/>
                      <a:pt x="1" y="66"/>
                    </a:cubicBezTo>
                    <a:cubicBezTo>
                      <a:pt x="0" y="104"/>
                      <a:pt x="0" y="104"/>
                      <a:pt x="0" y="104"/>
                    </a:cubicBezTo>
                    <a:lnTo>
                      <a:pt x="257" y="104"/>
                    </a:lnTo>
                    <a:close/>
                  </a:path>
                </a:pathLst>
              </a:custGeom>
              <a:solidFill>
                <a:srgbClr val="FFD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8" name="Freeform 301"/>
              <p:cNvSpPr>
                <a:spLocks/>
              </p:cNvSpPr>
              <p:nvPr/>
            </p:nvSpPr>
            <p:spPr bwMode="auto">
              <a:xfrm>
                <a:off x="-2991" y="5264"/>
                <a:ext cx="378" cy="152"/>
              </a:xfrm>
              <a:custGeom>
                <a:avLst/>
                <a:gdLst>
                  <a:gd name="T0" fmla="*/ 257 w 258"/>
                  <a:gd name="T1" fmla="*/ 104 h 104"/>
                  <a:gd name="T2" fmla="*/ 258 w 258"/>
                  <a:gd name="T3" fmla="*/ 66 h 104"/>
                  <a:gd name="T4" fmla="*/ 192 w 258"/>
                  <a:gd name="T5" fmla="*/ 0 h 104"/>
                  <a:gd name="T6" fmla="*/ 67 w 258"/>
                  <a:gd name="T7" fmla="*/ 0 h 104"/>
                  <a:gd name="T8" fmla="*/ 1 w 258"/>
                  <a:gd name="T9" fmla="*/ 66 h 104"/>
                  <a:gd name="T10" fmla="*/ 0 w 258"/>
                  <a:gd name="T11" fmla="*/ 104 h 104"/>
                  <a:gd name="T12" fmla="*/ 257 w 258"/>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58" h="104">
                    <a:moveTo>
                      <a:pt x="257" y="104"/>
                    </a:moveTo>
                    <a:cubicBezTo>
                      <a:pt x="258" y="66"/>
                      <a:pt x="258" y="66"/>
                      <a:pt x="258" y="66"/>
                    </a:cubicBezTo>
                    <a:cubicBezTo>
                      <a:pt x="258" y="30"/>
                      <a:pt x="229" y="0"/>
                      <a:pt x="192" y="0"/>
                    </a:cubicBezTo>
                    <a:cubicBezTo>
                      <a:pt x="67" y="0"/>
                      <a:pt x="67" y="0"/>
                      <a:pt x="67" y="0"/>
                    </a:cubicBezTo>
                    <a:cubicBezTo>
                      <a:pt x="31" y="0"/>
                      <a:pt x="1" y="30"/>
                      <a:pt x="1" y="66"/>
                    </a:cubicBezTo>
                    <a:cubicBezTo>
                      <a:pt x="0" y="104"/>
                      <a:pt x="0" y="104"/>
                      <a:pt x="0" y="104"/>
                    </a:cubicBezTo>
                    <a:cubicBezTo>
                      <a:pt x="257" y="104"/>
                      <a:pt x="257" y="104"/>
                      <a:pt x="257" y="104"/>
                    </a:cubicBezTo>
                  </a:path>
                </a:pathLst>
              </a:custGeom>
              <a:solidFill>
                <a:srgbClr val="FFD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9" name="Freeform 302"/>
              <p:cNvSpPr>
                <a:spLocks/>
              </p:cNvSpPr>
              <p:nvPr/>
            </p:nvSpPr>
            <p:spPr bwMode="auto">
              <a:xfrm>
                <a:off x="-2812" y="4602"/>
                <a:ext cx="303" cy="664"/>
              </a:xfrm>
              <a:custGeom>
                <a:avLst/>
                <a:gdLst>
                  <a:gd name="T0" fmla="*/ 14 w 207"/>
                  <a:gd name="T1" fmla="*/ 0 h 454"/>
                  <a:gd name="T2" fmla="*/ 0 w 207"/>
                  <a:gd name="T3" fmla="*/ 452 h 454"/>
                  <a:gd name="T4" fmla="*/ 70 w 207"/>
                  <a:gd name="T5" fmla="*/ 452 h 454"/>
                  <a:gd name="T6" fmla="*/ 70 w 207"/>
                  <a:gd name="T7" fmla="*/ 452 h 454"/>
                  <a:gd name="T8" fmla="*/ 70 w 207"/>
                  <a:gd name="T9" fmla="*/ 452 h 454"/>
                  <a:gd name="T10" fmla="*/ 70 w 207"/>
                  <a:gd name="T11" fmla="*/ 452 h 454"/>
                  <a:gd name="T12" fmla="*/ 87 w 207"/>
                  <a:gd name="T13" fmla="*/ 454 h 454"/>
                  <a:gd name="T14" fmla="*/ 207 w 207"/>
                  <a:gd name="T15" fmla="*/ 383 h 454"/>
                  <a:gd name="T16" fmla="*/ 207 w 207"/>
                  <a:gd name="T17" fmla="*/ 383 h 454"/>
                  <a:gd name="T18" fmla="*/ 207 w 207"/>
                  <a:gd name="T19" fmla="*/ 383 h 454"/>
                  <a:gd name="T20" fmla="*/ 207 w 207"/>
                  <a:gd name="T21" fmla="*/ 383 h 454"/>
                  <a:gd name="T22" fmla="*/ 207 w 207"/>
                  <a:gd name="T23" fmla="*/ 383 h 454"/>
                  <a:gd name="T24" fmla="*/ 207 w 207"/>
                  <a:gd name="T25" fmla="*/ 383 h 454"/>
                  <a:gd name="T26" fmla="*/ 207 w 207"/>
                  <a:gd name="T27" fmla="*/ 383 h 454"/>
                  <a:gd name="T28" fmla="*/ 207 w 207"/>
                  <a:gd name="T29" fmla="*/ 383 h 454"/>
                  <a:gd name="T30" fmla="*/ 207 w 207"/>
                  <a:gd name="T31" fmla="*/ 383 h 454"/>
                  <a:gd name="T32" fmla="*/ 207 w 207"/>
                  <a:gd name="T33" fmla="*/ 383 h 454"/>
                  <a:gd name="T34" fmla="*/ 207 w 207"/>
                  <a:gd name="T35" fmla="*/ 383 h 454"/>
                  <a:gd name="T36" fmla="*/ 207 w 207"/>
                  <a:gd name="T37" fmla="*/ 383 h 454"/>
                  <a:gd name="T38" fmla="*/ 207 w 207"/>
                  <a:gd name="T39" fmla="*/ 383 h 454"/>
                  <a:gd name="T40" fmla="*/ 207 w 207"/>
                  <a:gd name="T41" fmla="*/ 383 h 454"/>
                  <a:gd name="T42" fmla="*/ 207 w 207"/>
                  <a:gd name="T43" fmla="*/ 383 h 454"/>
                  <a:gd name="T44" fmla="*/ 14 w 207"/>
                  <a:gd name="T4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7" h="454">
                    <a:moveTo>
                      <a:pt x="14" y="0"/>
                    </a:moveTo>
                    <a:cubicBezTo>
                      <a:pt x="0" y="452"/>
                      <a:pt x="0" y="452"/>
                      <a:pt x="0" y="452"/>
                    </a:cubicBezTo>
                    <a:cubicBezTo>
                      <a:pt x="70" y="452"/>
                      <a:pt x="70" y="452"/>
                      <a:pt x="70" y="452"/>
                    </a:cubicBezTo>
                    <a:cubicBezTo>
                      <a:pt x="70" y="452"/>
                      <a:pt x="70" y="452"/>
                      <a:pt x="70" y="452"/>
                    </a:cubicBezTo>
                    <a:cubicBezTo>
                      <a:pt x="70" y="452"/>
                      <a:pt x="70" y="452"/>
                      <a:pt x="70" y="452"/>
                    </a:cubicBezTo>
                    <a:cubicBezTo>
                      <a:pt x="70" y="452"/>
                      <a:pt x="70" y="452"/>
                      <a:pt x="70" y="452"/>
                    </a:cubicBezTo>
                    <a:cubicBezTo>
                      <a:pt x="76" y="452"/>
                      <a:pt x="82" y="453"/>
                      <a:pt x="87" y="454"/>
                    </a:cubicBezTo>
                    <a:cubicBezTo>
                      <a:pt x="133" y="433"/>
                      <a:pt x="205" y="385"/>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207" y="383"/>
                      <a:pt x="207" y="383"/>
                      <a:pt x="207" y="383"/>
                    </a:cubicBezTo>
                    <a:cubicBezTo>
                      <a:pt x="179" y="315"/>
                      <a:pt x="14" y="0"/>
                      <a:pt x="1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0" name="Freeform 303"/>
              <p:cNvSpPr>
                <a:spLocks noEditPoints="1"/>
              </p:cNvSpPr>
              <p:nvPr/>
            </p:nvSpPr>
            <p:spPr bwMode="auto">
              <a:xfrm>
                <a:off x="-2812" y="4602"/>
                <a:ext cx="303" cy="662"/>
              </a:xfrm>
              <a:custGeom>
                <a:avLst/>
                <a:gdLst>
                  <a:gd name="T0" fmla="*/ 207 w 207"/>
                  <a:gd name="T1" fmla="*/ 383 h 452"/>
                  <a:gd name="T2" fmla="*/ 207 w 207"/>
                  <a:gd name="T3" fmla="*/ 383 h 452"/>
                  <a:gd name="T4" fmla="*/ 207 w 207"/>
                  <a:gd name="T5" fmla="*/ 383 h 452"/>
                  <a:gd name="T6" fmla="*/ 207 w 207"/>
                  <a:gd name="T7" fmla="*/ 383 h 452"/>
                  <a:gd name="T8" fmla="*/ 207 w 207"/>
                  <a:gd name="T9" fmla="*/ 383 h 452"/>
                  <a:gd name="T10" fmla="*/ 207 w 207"/>
                  <a:gd name="T11" fmla="*/ 383 h 452"/>
                  <a:gd name="T12" fmla="*/ 207 w 207"/>
                  <a:gd name="T13" fmla="*/ 383 h 452"/>
                  <a:gd name="T14" fmla="*/ 207 w 207"/>
                  <a:gd name="T15" fmla="*/ 383 h 452"/>
                  <a:gd name="T16" fmla="*/ 207 w 207"/>
                  <a:gd name="T17" fmla="*/ 383 h 452"/>
                  <a:gd name="T18" fmla="*/ 207 w 207"/>
                  <a:gd name="T19" fmla="*/ 383 h 452"/>
                  <a:gd name="T20" fmla="*/ 207 w 207"/>
                  <a:gd name="T21" fmla="*/ 383 h 452"/>
                  <a:gd name="T22" fmla="*/ 207 w 207"/>
                  <a:gd name="T23" fmla="*/ 383 h 452"/>
                  <a:gd name="T24" fmla="*/ 207 w 207"/>
                  <a:gd name="T25" fmla="*/ 383 h 452"/>
                  <a:gd name="T26" fmla="*/ 207 w 207"/>
                  <a:gd name="T27" fmla="*/ 383 h 452"/>
                  <a:gd name="T28" fmla="*/ 207 w 207"/>
                  <a:gd name="T29" fmla="*/ 383 h 452"/>
                  <a:gd name="T30" fmla="*/ 207 w 207"/>
                  <a:gd name="T31" fmla="*/ 383 h 452"/>
                  <a:gd name="T32" fmla="*/ 207 w 207"/>
                  <a:gd name="T33" fmla="*/ 383 h 452"/>
                  <a:gd name="T34" fmla="*/ 207 w 207"/>
                  <a:gd name="T35" fmla="*/ 383 h 452"/>
                  <a:gd name="T36" fmla="*/ 207 w 207"/>
                  <a:gd name="T37" fmla="*/ 383 h 452"/>
                  <a:gd name="T38" fmla="*/ 207 w 207"/>
                  <a:gd name="T39" fmla="*/ 383 h 452"/>
                  <a:gd name="T40" fmla="*/ 207 w 207"/>
                  <a:gd name="T41" fmla="*/ 383 h 452"/>
                  <a:gd name="T42" fmla="*/ 14 w 207"/>
                  <a:gd name="T43" fmla="*/ 0 h 452"/>
                  <a:gd name="T44" fmla="*/ 0 w 207"/>
                  <a:gd name="T45" fmla="*/ 452 h 452"/>
                  <a:gd name="T46" fmla="*/ 14 w 207"/>
                  <a:gd name="T47" fmla="*/ 0 h 452"/>
                  <a:gd name="T48" fmla="*/ 207 w 207"/>
                  <a:gd name="T49" fmla="*/ 383 h 452"/>
                  <a:gd name="T50" fmla="*/ 207 w 207"/>
                  <a:gd name="T51" fmla="*/ 383 h 452"/>
                  <a:gd name="T52" fmla="*/ 14 w 207"/>
                  <a:gd name="T53"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7" h="452">
                    <a:moveTo>
                      <a:pt x="207" y="383"/>
                    </a:moveTo>
                    <a:cubicBezTo>
                      <a:pt x="207" y="383"/>
                      <a:pt x="207" y="383"/>
                      <a:pt x="207" y="383"/>
                    </a:cubicBezTo>
                    <a:cubicBezTo>
                      <a:pt x="207" y="383"/>
                      <a:pt x="207" y="383"/>
                      <a:pt x="207" y="383"/>
                    </a:cubicBezTo>
                    <a:moveTo>
                      <a:pt x="207" y="383"/>
                    </a:moveTo>
                    <a:cubicBezTo>
                      <a:pt x="207" y="383"/>
                      <a:pt x="207" y="383"/>
                      <a:pt x="207" y="383"/>
                    </a:cubicBezTo>
                    <a:cubicBezTo>
                      <a:pt x="207" y="383"/>
                      <a:pt x="207" y="383"/>
                      <a:pt x="207" y="383"/>
                    </a:cubicBezTo>
                    <a:moveTo>
                      <a:pt x="207" y="383"/>
                    </a:moveTo>
                    <a:cubicBezTo>
                      <a:pt x="207" y="383"/>
                      <a:pt x="207" y="383"/>
                      <a:pt x="207" y="383"/>
                    </a:cubicBezTo>
                    <a:cubicBezTo>
                      <a:pt x="207" y="383"/>
                      <a:pt x="207" y="383"/>
                      <a:pt x="207" y="383"/>
                    </a:cubicBezTo>
                    <a:moveTo>
                      <a:pt x="207" y="383"/>
                    </a:moveTo>
                    <a:cubicBezTo>
                      <a:pt x="207" y="383"/>
                      <a:pt x="207" y="383"/>
                      <a:pt x="207" y="383"/>
                    </a:cubicBezTo>
                    <a:cubicBezTo>
                      <a:pt x="207" y="383"/>
                      <a:pt x="207" y="383"/>
                      <a:pt x="207" y="383"/>
                    </a:cubicBezTo>
                    <a:moveTo>
                      <a:pt x="207" y="383"/>
                    </a:moveTo>
                    <a:cubicBezTo>
                      <a:pt x="207" y="383"/>
                      <a:pt x="207" y="383"/>
                      <a:pt x="207" y="383"/>
                    </a:cubicBezTo>
                    <a:cubicBezTo>
                      <a:pt x="207" y="383"/>
                      <a:pt x="207" y="383"/>
                      <a:pt x="207" y="383"/>
                    </a:cubicBezTo>
                    <a:moveTo>
                      <a:pt x="207" y="383"/>
                    </a:moveTo>
                    <a:cubicBezTo>
                      <a:pt x="207" y="383"/>
                      <a:pt x="207" y="383"/>
                      <a:pt x="207" y="383"/>
                    </a:cubicBezTo>
                    <a:cubicBezTo>
                      <a:pt x="207" y="383"/>
                      <a:pt x="207" y="383"/>
                      <a:pt x="207" y="383"/>
                    </a:cubicBezTo>
                    <a:moveTo>
                      <a:pt x="207" y="383"/>
                    </a:moveTo>
                    <a:cubicBezTo>
                      <a:pt x="207" y="383"/>
                      <a:pt x="207" y="383"/>
                      <a:pt x="207" y="383"/>
                    </a:cubicBezTo>
                    <a:cubicBezTo>
                      <a:pt x="207" y="383"/>
                      <a:pt x="207" y="383"/>
                      <a:pt x="207" y="383"/>
                    </a:cubicBezTo>
                    <a:moveTo>
                      <a:pt x="14" y="0"/>
                    </a:moveTo>
                    <a:cubicBezTo>
                      <a:pt x="0" y="452"/>
                      <a:pt x="0" y="452"/>
                      <a:pt x="0" y="452"/>
                    </a:cubicBezTo>
                    <a:cubicBezTo>
                      <a:pt x="14" y="0"/>
                      <a:pt x="14" y="0"/>
                      <a:pt x="14" y="0"/>
                    </a:cubicBezTo>
                    <a:cubicBezTo>
                      <a:pt x="14" y="0"/>
                      <a:pt x="179" y="315"/>
                      <a:pt x="207" y="383"/>
                    </a:cubicBezTo>
                    <a:cubicBezTo>
                      <a:pt x="207" y="383"/>
                      <a:pt x="207" y="383"/>
                      <a:pt x="207" y="383"/>
                    </a:cubicBezTo>
                    <a:cubicBezTo>
                      <a:pt x="179" y="315"/>
                      <a:pt x="14" y="0"/>
                      <a:pt x="14" y="0"/>
                    </a:cubicBezTo>
                  </a:path>
                </a:pathLst>
              </a:custGeom>
              <a:solidFill>
                <a:srgbClr val="003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1" name="Freeform 304"/>
              <p:cNvSpPr>
                <a:spLocks noEditPoints="1"/>
              </p:cNvSpPr>
              <p:nvPr/>
            </p:nvSpPr>
            <p:spPr bwMode="auto">
              <a:xfrm>
                <a:off x="-2710" y="5264"/>
                <a:ext cx="25" cy="2"/>
              </a:xfrm>
              <a:custGeom>
                <a:avLst/>
                <a:gdLst>
                  <a:gd name="T0" fmla="*/ 0 w 17"/>
                  <a:gd name="T1" fmla="*/ 0 h 2"/>
                  <a:gd name="T2" fmla="*/ 17 w 17"/>
                  <a:gd name="T3" fmla="*/ 2 h 2"/>
                  <a:gd name="T4" fmla="*/ 17 w 17"/>
                  <a:gd name="T5" fmla="*/ 2 h 2"/>
                  <a:gd name="T6" fmla="*/ 17 w 17"/>
                  <a:gd name="T7" fmla="*/ 2 h 2"/>
                  <a:gd name="T8" fmla="*/ 0 w 17"/>
                  <a:gd name="T9" fmla="*/ 0 h 2"/>
                  <a:gd name="T10" fmla="*/ 0 w 17"/>
                  <a:gd name="T11" fmla="*/ 0 h 2"/>
                  <a:gd name="T12" fmla="*/ 0 w 17"/>
                  <a:gd name="T13" fmla="*/ 0 h 2"/>
                  <a:gd name="T14" fmla="*/ 0 w 17"/>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
                    <a:moveTo>
                      <a:pt x="0" y="0"/>
                    </a:moveTo>
                    <a:cubicBezTo>
                      <a:pt x="6" y="0"/>
                      <a:pt x="12" y="1"/>
                      <a:pt x="17" y="2"/>
                    </a:cubicBezTo>
                    <a:cubicBezTo>
                      <a:pt x="17" y="2"/>
                      <a:pt x="17" y="2"/>
                      <a:pt x="17" y="2"/>
                    </a:cubicBezTo>
                    <a:cubicBezTo>
                      <a:pt x="17" y="2"/>
                      <a:pt x="17" y="2"/>
                      <a:pt x="17" y="2"/>
                    </a:cubicBezTo>
                    <a:cubicBezTo>
                      <a:pt x="12" y="1"/>
                      <a:pt x="6" y="0"/>
                      <a:pt x="0" y="0"/>
                    </a:cubicBezTo>
                    <a:moveTo>
                      <a:pt x="0" y="0"/>
                    </a:moveTo>
                    <a:cubicBezTo>
                      <a:pt x="0" y="0"/>
                      <a:pt x="0" y="0"/>
                      <a:pt x="0" y="0"/>
                    </a:cubicBezTo>
                    <a:cubicBezTo>
                      <a:pt x="0" y="0"/>
                      <a:pt x="0" y="0"/>
                      <a:pt x="0" y="0"/>
                    </a:cubicBezTo>
                  </a:path>
                </a:pathLst>
              </a:custGeom>
              <a:solidFill>
                <a:srgbClr val="7F6D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2" name="Freeform 305"/>
              <p:cNvSpPr>
                <a:spLocks/>
              </p:cNvSpPr>
              <p:nvPr/>
            </p:nvSpPr>
            <p:spPr bwMode="auto">
              <a:xfrm>
                <a:off x="-3137" y="4077"/>
                <a:ext cx="644" cy="579"/>
              </a:xfrm>
              <a:custGeom>
                <a:avLst/>
                <a:gdLst>
                  <a:gd name="T0" fmla="*/ 294 w 440"/>
                  <a:gd name="T1" fmla="*/ 0 h 396"/>
                  <a:gd name="T2" fmla="*/ 30 w 440"/>
                  <a:gd name="T3" fmla="*/ 0 h 396"/>
                  <a:gd name="T4" fmla="*/ 0 w 440"/>
                  <a:gd name="T5" fmla="*/ 10 h 396"/>
                  <a:gd name="T6" fmla="*/ 0 w 440"/>
                  <a:gd name="T7" fmla="*/ 114 h 396"/>
                  <a:gd name="T8" fmla="*/ 0 w 440"/>
                  <a:gd name="T9" fmla="*/ 114 h 396"/>
                  <a:gd name="T10" fmla="*/ 0 w 440"/>
                  <a:gd name="T11" fmla="*/ 114 h 396"/>
                  <a:gd name="T12" fmla="*/ 313 w 440"/>
                  <a:gd name="T13" fmla="*/ 171 h 396"/>
                  <a:gd name="T14" fmla="*/ 313 w 440"/>
                  <a:gd name="T15" fmla="*/ 171 h 396"/>
                  <a:gd name="T16" fmla="*/ 313 w 440"/>
                  <a:gd name="T17" fmla="*/ 171 h 396"/>
                  <a:gd name="T18" fmla="*/ 313 w 440"/>
                  <a:gd name="T19" fmla="*/ 171 h 396"/>
                  <a:gd name="T20" fmla="*/ 313 w 440"/>
                  <a:gd name="T21" fmla="*/ 171 h 396"/>
                  <a:gd name="T22" fmla="*/ 313 w 440"/>
                  <a:gd name="T23" fmla="*/ 171 h 396"/>
                  <a:gd name="T24" fmla="*/ 313 w 440"/>
                  <a:gd name="T25" fmla="*/ 171 h 396"/>
                  <a:gd name="T26" fmla="*/ 313 w 440"/>
                  <a:gd name="T27" fmla="*/ 171 h 396"/>
                  <a:gd name="T28" fmla="*/ 440 w 440"/>
                  <a:gd name="T29" fmla="*/ 396 h 396"/>
                  <a:gd name="T30" fmla="*/ 440 w 440"/>
                  <a:gd name="T31" fmla="*/ 146 h 396"/>
                  <a:gd name="T32" fmla="*/ 294 w 440"/>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0" h="396">
                    <a:moveTo>
                      <a:pt x="294" y="0"/>
                    </a:moveTo>
                    <a:cubicBezTo>
                      <a:pt x="30" y="0"/>
                      <a:pt x="30" y="0"/>
                      <a:pt x="30" y="0"/>
                    </a:cubicBezTo>
                    <a:cubicBezTo>
                      <a:pt x="20" y="4"/>
                      <a:pt x="10" y="7"/>
                      <a:pt x="0" y="10"/>
                    </a:cubicBezTo>
                    <a:cubicBezTo>
                      <a:pt x="0" y="114"/>
                      <a:pt x="0" y="114"/>
                      <a:pt x="0" y="114"/>
                    </a:cubicBezTo>
                    <a:cubicBezTo>
                      <a:pt x="0" y="114"/>
                      <a:pt x="0" y="114"/>
                      <a:pt x="0" y="114"/>
                    </a:cubicBezTo>
                    <a:cubicBezTo>
                      <a:pt x="0" y="114"/>
                      <a:pt x="0" y="114"/>
                      <a:pt x="0" y="114"/>
                    </a:cubicBezTo>
                    <a:cubicBezTo>
                      <a:pt x="102" y="114"/>
                      <a:pt x="280" y="142"/>
                      <a:pt x="313" y="171"/>
                    </a:cubicBezTo>
                    <a:cubicBezTo>
                      <a:pt x="313" y="171"/>
                      <a:pt x="313" y="171"/>
                      <a:pt x="313" y="171"/>
                    </a:cubicBezTo>
                    <a:cubicBezTo>
                      <a:pt x="313" y="171"/>
                      <a:pt x="313" y="171"/>
                      <a:pt x="313" y="171"/>
                    </a:cubicBezTo>
                    <a:cubicBezTo>
                      <a:pt x="313" y="171"/>
                      <a:pt x="313" y="171"/>
                      <a:pt x="313" y="171"/>
                    </a:cubicBezTo>
                    <a:cubicBezTo>
                      <a:pt x="313" y="171"/>
                      <a:pt x="313" y="171"/>
                      <a:pt x="313" y="171"/>
                    </a:cubicBezTo>
                    <a:cubicBezTo>
                      <a:pt x="313" y="171"/>
                      <a:pt x="313" y="171"/>
                      <a:pt x="313" y="171"/>
                    </a:cubicBezTo>
                    <a:cubicBezTo>
                      <a:pt x="313" y="171"/>
                      <a:pt x="313" y="171"/>
                      <a:pt x="313" y="171"/>
                    </a:cubicBezTo>
                    <a:cubicBezTo>
                      <a:pt x="313" y="171"/>
                      <a:pt x="313" y="171"/>
                      <a:pt x="313" y="171"/>
                    </a:cubicBezTo>
                    <a:cubicBezTo>
                      <a:pt x="330" y="186"/>
                      <a:pt x="382" y="282"/>
                      <a:pt x="440" y="396"/>
                    </a:cubicBezTo>
                    <a:cubicBezTo>
                      <a:pt x="440" y="146"/>
                      <a:pt x="440" y="146"/>
                      <a:pt x="440" y="146"/>
                    </a:cubicBezTo>
                    <a:cubicBezTo>
                      <a:pt x="440" y="65"/>
                      <a:pt x="374" y="0"/>
                      <a:pt x="294"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3" name="Freeform 306"/>
              <p:cNvSpPr>
                <a:spLocks noEditPoints="1"/>
              </p:cNvSpPr>
              <p:nvPr/>
            </p:nvSpPr>
            <p:spPr bwMode="auto">
              <a:xfrm>
                <a:off x="-2679" y="4327"/>
                <a:ext cx="186" cy="329"/>
              </a:xfrm>
              <a:custGeom>
                <a:avLst/>
                <a:gdLst>
                  <a:gd name="T0" fmla="*/ 0 w 127"/>
                  <a:gd name="T1" fmla="*/ 0 h 225"/>
                  <a:gd name="T2" fmla="*/ 127 w 127"/>
                  <a:gd name="T3" fmla="*/ 225 h 225"/>
                  <a:gd name="T4" fmla="*/ 127 w 127"/>
                  <a:gd name="T5" fmla="*/ 225 h 225"/>
                  <a:gd name="T6" fmla="*/ 127 w 127"/>
                  <a:gd name="T7" fmla="*/ 225 h 225"/>
                  <a:gd name="T8" fmla="*/ 0 w 127"/>
                  <a:gd name="T9" fmla="*/ 0 h 225"/>
                  <a:gd name="T10" fmla="*/ 0 w 127"/>
                  <a:gd name="T11" fmla="*/ 0 h 225"/>
                  <a:gd name="T12" fmla="*/ 0 w 127"/>
                  <a:gd name="T13" fmla="*/ 0 h 225"/>
                  <a:gd name="T14" fmla="*/ 0 w 127"/>
                  <a:gd name="T15" fmla="*/ 0 h 225"/>
                  <a:gd name="T16" fmla="*/ 0 w 127"/>
                  <a:gd name="T17" fmla="*/ 0 h 225"/>
                  <a:gd name="T18" fmla="*/ 0 w 127"/>
                  <a:gd name="T19" fmla="*/ 0 h 225"/>
                  <a:gd name="T20" fmla="*/ 0 w 127"/>
                  <a:gd name="T21" fmla="*/ 0 h 225"/>
                  <a:gd name="T22" fmla="*/ 0 w 127"/>
                  <a:gd name="T23" fmla="*/ 0 h 225"/>
                  <a:gd name="T24" fmla="*/ 0 w 127"/>
                  <a:gd name="T25" fmla="*/ 0 h 225"/>
                  <a:gd name="T26" fmla="*/ 0 w 127"/>
                  <a:gd name="T2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 h="225">
                    <a:moveTo>
                      <a:pt x="0" y="0"/>
                    </a:moveTo>
                    <a:cubicBezTo>
                      <a:pt x="17" y="15"/>
                      <a:pt x="69" y="111"/>
                      <a:pt x="127" y="225"/>
                    </a:cubicBezTo>
                    <a:cubicBezTo>
                      <a:pt x="127" y="225"/>
                      <a:pt x="127" y="225"/>
                      <a:pt x="127" y="225"/>
                    </a:cubicBezTo>
                    <a:cubicBezTo>
                      <a:pt x="127" y="225"/>
                      <a:pt x="127" y="225"/>
                      <a:pt x="127" y="225"/>
                    </a:cubicBezTo>
                    <a:cubicBezTo>
                      <a:pt x="69" y="111"/>
                      <a:pt x="17" y="15"/>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3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4" name="Freeform 307"/>
              <p:cNvSpPr>
                <a:spLocks/>
              </p:cNvSpPr>
              <p:nvPr/>
            </p:nvSpPr>
            <p:spPr bwMode="auto">
              <a:xfrm>
                <a:off x="-3137" y="4077"/>
                <a:ext cx="44" cy="14"/>
              </a:xfrm>
              <a:custGeom>
                <a:avLst/>
                <a:gdLst>
                  <a:gd name="T0" fmla="*/ 30 w 30"/>
                  <a:gd name="T1" fmla="*/ 0 h 10"/>
                  <a:gd name="T2" fmla="*/ 29 w 30"/>
                  <a:gd name="T3" fmla="*/ 0 h 10"/>
                  <a:gd name="T4" fmla="*/ 0 w 30"/>
                  <a:gd name="T5" fmla="*/ 10 h 10"/>
                  <a:gd name="T6" fmla="*/ 0 w 30"/>
                  <a:gd name="T7" fmla="*/ 10 h 10"/>
                  <a:gd name="T8" fmla="*/ 30 w 30"/>
                  <a:gd name="T9" fmla="*/ 0 h 10"/>
                  <a:gd name="T10" fmla="*/ 30 w 30"/>
                  <a:gd name="T11" fmla="*/ 0 h 10"/>
                </a:gdLst>
                <a:ahLst/>
                <a:cxnLst>
                  <a:cxn ang="0">
                    <a:pos x="T0" y="T1"/>
                  </a:cxn>
                  <a:cxn ang="0">
                    <a:pos x="T2" y="T3"/>
                  </a:cxn>
                  <a:cxn ang="0">
                    <a:pos x="T4" y="T5"/>
                  </a:cxn>
                  <a:cxn ang="0">
                    <a:pos x="T6" y="T7"/>
                  </a:cxn>
                  <a:cxn ang="0">
                    <a:pos x="T8" y="T9"/>
                  </a:cxn>
                  <a:cxn ang="0">
                    <a:pos x="T10" y="T11"/>
                  </a:cxn>
                </a:cxnLst>
                <a:rect l="0" t="0" r="r" b="b"/>
                <a:pathLst>
                  <a:path w="30" h="10">
                    <a:moveTo>
                      <a:pt x="30" y="0"/>
                    </a:moveTo>
                    <a:cubicBezTo>
                      <a:pt x="29" y="0"/>
                      <a:pt x="29" y="0"/>
                      <a:pt x="29" y="0"/>
                    </a:cubicBezTo>
                    <a:cubicBezTo>
                      <a:pt x="20" y="4"/>
                      <a:pt x="10" y="7"/>
                      <a:pt x="0" y="10"/>
                    </a:cubicBezTo>
                    <a:cubicBezTo>
                      <a:pt x="0" y="10"/>
                      <a:pt x="0" y="10"/>
                      <a:pt x="0" y="10"/>
                    </a:cubicBezTo>
                    <a:cubicBezTo>
                      <a:pt x="10" y="7"/>
                      <a:pt x="20" y="4"/>
                      <a:pt x="30" y="0"/>
                    </a:cubicBezTo>
                    <a:cubicBezTo>
                      <a:pt x="30" y="0"/>
                      <a:pt x="30" y="0"/>
                      <a:pt x="30" y="0"/>
                    </a:cubicBezTo>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5" name="Freeform 308"/>
              <p:cNvSpPr>
                <a:spLocks/>
              </p:cNvSpPr>
              <p:nvPr/>
            </p:nvSpPr>
            <p:spPr bwMode="auto">
              <a:xfrm>
                <a:off x="-3274" y="5509"/>
                <a:ext cx="1707" cy="775"/>
              </a:xfrm>
              <a:custGeom>
                <a:avLst/>
                <a:gdLst>
                  <a:gd name="T0" fmla="*/ 1707 w 1707"/>
                  <a:gd name="T1" fmla="*/ 0 h 775"/>
                  <a:gd name="T2" fmla="*/ 0 w 1707"/>
                  <a:gd name="T3" fmla="*/ 0 h 775"/>
                  <a:gd name="T4" fmla="*/ 0 w 1707"/>
                  <a:gd name="T5" fmla="*/ 609 h 775"/>
                  <a:gd name="T6" fmla="*/ 0 w 1707"/>
                  <a:gd name="T7" fmla="*/ 775 h 775"/>
                  <a:gd name="T8" fmla="*/ 1707 w 1707"/>
                  <a:gd name="T9" fmla="*/ 775 h 775"/>
                  <a:gd name="T10" fmla="*/ 1707 w 1707"/>
                  <a:gd name="T11" fmla="*/ 0 h 775"/>
                </a:gdLst>
                <a:ahLst/>
                <a:cxnLst>
                  <a:cxn ang="0">
                    <a:pos x="T0" y="T1"/>
                  </a:cxn>
                  <a:cxn ang="0">
                    <a:pos x="T2" y="T3"/>
                  </a:cxn>
                  <a:cxn ang="0">
                    <a:pos x="T4" y="T5"/>
                  </a:cxn>
                  <a:cxn ang="0">
                    <a:pos x="T6" y="T7"/>
                  </a:cxn>
                  <a:cxn ang="0">
                    <a:pos x="T8" y="T9"/>
                  </a:cxn>
                  <a:cxn ang="0">
                    <a:pos x="T10" y="T11"/>
                  </a:cxn>
                </a:cxnLst>
                <a:rect l="0" t="0" r="r" b="b"/>
                <a:pathLst>
                  <a:path w="1707" h="775">
                    <a:moveTo>
                      <a:pt x="1707" y="0"/>
                    </a:moveTo>
                    <a:lnTo>
                      <a:pt x="0" y="0"/>
                    </a:lnTo>
                    <a:lnTo>
                      <a:pt x="0" y="609"/>
                    </a:lnTo>
                    <a:lnTo>
                      <a:pt x="0" y="775"/>
                    </a:lnTo>
                    <a:lnTo>
                      <a:pt x="1707" y="775"/>
                    </a:lnTo>
                    <a:lnTo>
                      <a:pt x="1707" y="0"/>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6" name="Freeform 309"/>
              <p:cNvSpPr>
                <a:spLocks/>
              </p:cNvSpPr>
              <p:nvPr/>
            </p:nvSpPr>
            <p:spPr bwMode="auto">
              <a:xfrm>
                <a:off x="-3274" y="5509"/>
                <a:ext cx="1707" cy="775"/>
              </a:xfrm>
              <a:custGeom>
                <a:avLst/>
                <a:gdLst>
                  <a:gd name="T0" fmla="*/ 1707 w 1707"/>
                  <a:gd name="T1" fmla="*/ 0 h 775"/>
                  <a:gd name="T2" fmla="*/ 0 w 1707"/>
                  <a:gd name="T3" fmla="*/ 0 h 775"/>
                  <a:gd name="T4" fmla="*/ 0 w 1707"/>
                  <a:gd name="T5" fmla="*/ 609 h 775"/>
                  <a:gd name="T6" fmla="*/ 0 w 1707"/>
                  <a:gd name="T7" fmla="*/ 775 h 775"/>
                  <a:gd name="T8" fmla="*/ 1707 w 1707"/>
                  <a:gd name="T9" fmla="*/ 775 h 775"/>
                  <a:gd name="T10" fmla="*/ 1707 w 1707"/>
                  <a:gd name="T11" fmla="*/ 0 h 775"/>
                </a:gdLst>
                <a:ahLst/>
                <a:cxnLst>
                  <a:cxn ang="0">
                    <a:pos x="T0" y="T1"/>
                  </a:cxn>
                  <a:cxn ang="0">
                    <a:pos x="T2" y="T3"/>
                  </a:cxn>
                  <a:cxn ang="0">
                    <a:pos x="T4" y="T5"/>
                  </a:cxn>
                  <a:cxn ang="0">
                    <a:pos x="T6" y="T7"/>
                  </a:cxn>
                  <a:cxn ang="0">
                    <a:pos x="T8" y="T9"/>
                  </a:cxn>
                  <a:cxn ang="0">
                    <a:pos x="T10" y="T11"/>
                  </a:cxn>
                </a:cxnLst>
                <a:rect l="0" t="0" r="r" b="b"/>
                <a:pathLst>
                  <a:path w="1707" h="775">
                    <a:moveTo>
                      <a:pt x="1707" y="0"/>
                    </a:moveTo>
                    <a:lnTo>
                      <a:pt x="0" y="0"/>
                    </a:lnTo>
                    <a:lnTo>
                      <a:pt x="0" y="609"/>
                    </a:lnTo>
                    <a:lnTo>
                      <a:pt x="0" y="775"/>
                    </a:lnTo>
                    <a:lnTo>
                      <a:pt x="1707" y="775"/>
                    </a:lnTo>
                    <a:lnTo>
                      <a:pt x="17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7" name="Freeform 310"/>
              <p:cNvSpPr>
                <a:spLocks/>
              </p:cNvSpPr>
              <p:nvPr/>
            </p:nvSpPr>
            <p:spPr bwMode="auto">
              <a:xfrm>
                <a:off x="-3236" y="4375"/>
                <a:ext cx="87" cy="564"/>
              </a:xfrm>
              <a:custGeom>
                <a:avLst/>
                <a:gdLst>
                  <a:gd name="T0" fmla="*/ 4 w 60"/>
                  <a:gd name="T1" fmla="*/ 0 h 385"/>
                  <a:gd name="T2" fmla="*/ 18 w 60"/>
                  <a:gd name="T3" fmla="*/ 37 h 385"/>
                  <a:gd name="T4" fmla="*/ 0 w 60"/>
                  <a:gd name="T5" fmla="*/ 67 h 385"/>
                  <a:gd name="T6" fmla="*/ 21 w 60"/>
                  <a:gd name="T7" fmla="*/ 385 h 385"/>
                  <a:gd name="T8" fmla="*/ 21 w 60"/>
                  <a:gd name="T9" fmla="*/ 385 h 385"/>
                  <a:gd name="T10" fmla="*/ 60 w 60"/>
                  <a:gd name="T11" fmla="*/ 28 h 385"/>
                  <a:gd name="T12" fmla="*/ 4 w 60"/>
                  <a:gd name="T13" fmla="*/ 0 h 385"/>
                </a:gdLst>
                <a:ahLst/>
                <a:cxnLst>
                  <a:cxn ang="0">
                    <a:pos x="T0" y="T1"/>
                  </a:cxn>
                  <a:cxn ang="0">
                    <a:pos x="T2" y="T3"/>
                  </a:cxn>
                  <a:cxn ang="0">
                    <a:pos x="T4" y="T5"/>
                  </a:cxn>
                  <a:cxn ang="0">
                    <a:pos x="T6" y="T7"/>
                  </a:cxn>
                  <a:cxn ang="0">
                    <a:pos x="T8" y="T9"/>
                  </a:cxn>
                  <a:cxn ang="0">
                    <a:pos x="T10" y="T11"/>
                  </a:cxn>
                  <a:cxn ang="0">
                    <a:pos x="T12" y="T13"/>
                  </a:cxn>
                </a:cxnLst>
                <a:rect l="0" t="0" r="r" b="b"/>
                <a:pathLst>
                  <a:path w="60" h="385">
                    <a:moveTo>
                      <a:pt x="4" y="0"/>
                    </a:moveTo>
                    <a:cubicBezTo>
                      <a:pt x="18" y="37"/>
                      <a:pt x="18" y="37"/>
                      <a:pt x="18" y="37"/>
                    </a:cubicBezTo>
                    <a:cubicBezTo>
                      <a:pt x="0" y="67"/>
                      <a:pt x="0" y="67"/>
                      <a:pt x="0" y="67"/>
                    </a:cubicBezTo>
                    <a:cubicBezTo>
                      <a:pt x="21" y="385"/>
                      <a:pt x="21" y="385"/>
                      <a:pt x="21" y="385"/>
                    </a:cubicBezTo>
                    <a:cubicBezTo>
                      <a:pt x="21" y="385"/>
                      <a:pt x="21" y="385"/>
                      <a:pt x="21" y="385"/>
                    </a:cubicBezTo>
                    <a:cubicBezTo>
                      <a:pt x="36" y="267"/>
                      <a:pt x="51" y="135"/>
                      <a:pt x="60" y="28"/>
                    </a:cubicBezTo>
                    <a:cubicBezTo>
                      <a:pt x="44" y="12"/>
                      <a:pt x="22" y="4"/>
                      <a:pt x="4"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8" name="Freeform 311"/>
              <p:cNvSpPr>
                <a:spLocks noEditPoints="1"/>
              </p:cNvSpPr>
              <p:nvPr/>
            </p:nvSpPr>
            <p:spPr bwMode="auto">
              <a:xfrm>
                <a:off x="-3231" y="4375"/>
                <a:ext cx="21" cy="54"/>
              </a:xfrm>
              <a:custGeom>
                <a:avLst/>
                <a:gdLst>
                  <a:gd name="T0" fmla="*/ 14 w 14"/>
                  <a:gd name="T1" fmla="*/ 37 h 37"/>
                  <a:gd name="T2" fmla="*/ 14 w 14"/>
                  <a:gd name="T3" fmla="*/ 37 h 37"/>
                  <a:gd name="T4" fmla="*/ 0 w 14"/>
                  <a:gd name="T5" fmla="*/ 0 h 37"/>
                  <a:gd name="T6" fmla="*/ 14 w 14"/>
                  <a:gd name="T7" fmla="*/ 37 h 37"/>
                  <a:gd name="T8" fmla="*/ 0 w 14"/>
                  <a:gd name="T9" fmla="*/ 0 h 37"/>
                  <a:gd name="T10" fmla="*/ 0 w 14"/>
                  <a:gd name="T11" fmla="*/ 0 h 37"/>
                </a:gdLst>
                <a:ahLst/>
                <a:cxnLst>
                  <a:cxn ang="0">
                    <a:pos x="T0" y="T1"/>
                  </a:cxn>
                  <a:cxn ang="0">
                    <a:pos x="T2" y="T3"/>
                  </a:cxn>
                  <a:cxn ang="0">
                    <a:pos x="T4" y="T5"/>
                  </a:cxn>
                  <a:cxn ang="0">
                    <a:pos x="T6" y="T7"/>
                  </a:cxn>
                  <a:cxn ang="0">
                    <a:pos x="T8" y="T9"/>
                  </a:cxn>
                  <a:cxn ang="0">
                    <a:pos x="T10" y="T11"/>
                  </a:cxn>
                </a:cxnLst>
                <a:rect l="0" t="0" r="r" b="b"/>
                <a:pathLst>
                  <a:path w="14" h="37">
                    <a:moveTo>
                      <a:pt x="14" y="37"/>
                    </a:moveTo>
                    <a:cubicBezTo>
                      <a:pt x="14" y="37"/>
                      <a:pt x="14" y="37"/>
                      <a:pt x="14" y="37"/>
                    </a:cubicBezTo>
                    <a:moveTo>
                      <a:pt x="0" y="0"/>
                    </a:moveTo>
                    <a:cubicBezTo>
                      <a:pt x="14" y="37"/>
                      <a:pt x="14" y="37"/>
                      <a:pt x="14" y="37"/>
                    </a:cubicBezTo>
                    <a:cubicBezTo>
                      <a:pt x="0" y="0"/>
                      <a:pt x="0" y="0"/>
                      <a:pt x="0" y="0"/>
                    </a:cubicBezTo>
                    <a:cubicBezTo>
                      <a:pt x="0" y="0"/>
                      <a:pt x="0" y="0"/>
                      <a:pt x="0" y="0"/>
                    </a:cubicBezTo>
                  </a:path>
                </a:pathLst>
              </a:custGeom>
              <a:solidFill>
                <a:srgbClr val="B62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9" name="Freeform 312"/>
              <p:cNvSpPr>
                <a:spLocks/>
              </p:cNvSpPr>
              <p:nvPr/>
            </p:nvSpPr>
            <p:spPr bwMode="auto">
              <a:xfrm>
                <a:off x="-3274" y="4371"/>
                <a:ext cx="1" cy="0"/>
              </a:xfrm>
              <a:custGeom>
                <a:avLst/>
                <a:gdLst>
                  <a:gd name="T0" fmla="*/ 1 w 1"/>
                  <a:gd name="T1" fmla="*/ 1 w 1"/>
                  <a:gd name="T2" fmla="*/ 1 w 1"/>
                  <a:gd name="T3" fmla="*/ 0 w 1"/>
                  <a:gd name="T4" fmla="*/ 0 w 1"/>
                  <a:gd name="T5" fmla="*/ 1 w 1"/>
                  <a:gd name="T6" fmla="*/ 1 w 1"/>
                  <a:gd name="T7" fmla="*/ 1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1" y="0"/>
                    </a:moveTo>
                    <a:cubicBezTo>
                      <a:pt x="1" y="0"/>
                      <a:pt x="1" y="0"/>
                      <a:pt x="1" y="0"/>
                    </a:cubicBezTo>
                    <a:cubicBezTo>
                      <a:pt x="1" y="0"/>
                      <a:pt x="1" y="0"/>
                      <a:pt x="1" y="0"/>
                    </a:cubicBezTo>
                    <a:cubicBezTo>
                      <a:pt x="1" y="0"/>
                      <a:pt x="0" y="0"/>
                      <a:pt x="0" y="0"/>
                    </a:cubicBezTo>
                    <a:cubicBezTo>
                      <a:pt x="0" y="0"/>
                      <a:pt x="0" y="0"/>
                      <a:pt x="0" y="0"/>
                    </a:cubicBezTo>
                    <a:cubicBezTo>
                      <a:pt x="0" y="0"/>
                      <a:pt x="1" y="0"/>
                      <a:pt x="1" y="0"/>
                    </a:cubicBezTo>
                    <a:cubicBezTo>
                      <a:pt x="1" y="0"/>
                      <a:pt x="1" y="0"/>
                      <a:pt x="1" y="0"/>
                    </a:cubicBezTo>
                    <a:cubicBezTo>
                      <a:pt x="1" y="0"/>
                      <a:pt x="1" y="0"/>
                      <a:pt x="1"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0" name="Freeform 313"/>
              <p:cNvSpPr>
                <a:spLocks/>
              </p:cNvSpPr>
              <p:nvPr/>
            </p:nvSpPr>
            <p:spPr bwMode="auto">
              <a:xfrm>
                <a:off x="-3274" y="4371"/>
                <a:ext cx="1" cy="0"/>
              </a:xfrm>
              <a:custGeom>
                <a:avLst/>
                <a:gdLst>
                  <a:gd name="T0" fmla="*/ 1 w 1"/>
                  <a:gd name="T1" fmla="*/ 0 w 1"/>
                  <a:gd name="T2" fmla="*/ 0 w 1"/>
                  <a:gd name="T3" fmla="*/ 0 w 1"/>
                  <a:gd name="T4" fmla="*/ 1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0" y="0"/>
                      <a:pt x="0" y="0"/>
                    </a:cubicBezTo>
                    <a:cubicBezTo>
                      <a:pt x="0" y="0"/>
                      <a:pt x="0" y="0"/>
                      <a:pt x="0" y="0"/>
                    </a:cubicBezTo>
                    <a:cubicBezTo>
                      <a:pt x="0" y="0"/>
                      <a:pt x="0" y="0"/>
                      <a:pt x="0" y="0"/>
                    </a:cubicBezTo>
                    <a:cubicBezTo>
                      <a:pt x="0" y="0"/>
                      <a:pt x="1" y="0"/>
                      <a:pt x="1" y="0"/>
                    </a:cubicBezTo>
                    <a:cubicBezTo>
                      <a:pt x="1" y="0"/>
                      <a:pt x="1" y="0"/>
                      <a:pt x="1" y="0"/>
                    </a:cubicBezTo>
                  </a:path>
                </a:pathLst>
              </a:custGeom>
              <a:solidFill>
                <a:srgbClr val="B625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1" name="Freeform 314"/>
              <p:cNvSpPr>
                <a:spLocks/>
              </p:cNvSpPr>
              <p:nvPr/>
            </p:nvSpPr>
            <p:spPr bwMode="auto">
              <a:xfrm>
                <a:off x="-3274" y="4371"/>
                <a:ext cx="1" cy="0"/>
              </a:xfrm>
              <a:custGeom>
                <a:avLst/>
                <a:gdLst>
                  <a:gd name="T0" fmla="*/ 0 w 1"/>
                  <a:gd name="T1" fmla="*/ 0 w 1"/>
                  <a:gd name="T2" fmla="*/ 1 w 1"/>
                  <a:gd name="T3" fmla="*/ 1 w 1"/>
                  <a:gd name="T4" fmla="*/ 1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0" y="0"/>
                      <a:pt x="0" y="0"/>
                    </a:cubicBezTo>
                    <a:cubicBezTo>
                      <a:pt x="0" y="0"/>
                      <a:pt x="1" y="0"/>
                      <a:pt x="1" y="0"/>
                    </a:cubicBezTo>
                    <a:cubicBezTo>
                      <a:pt x="1" y="0"/>
                      <a:pt x="1" y="0"/>
                      <a:pt x="1" y="0"/>
                    </a:cubicBezTo>
                    <a:cubicBezTo>
                      <a:pt x="1" y="0"/>
                      <a:pt x="1" y="0"/>
                      <a:pt x="1" y="0"/>
                    </a:cubicBezTo>
                    <a:cubicBezTo>
                      <a:pt x="0" y="0"/>
                      <a:pt x="0" y="0"/>
                      <a:pt x="0"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2" name="Freeform 315"/>
              <p:cNvSpPr>
                <a:spLocks noEditPoints="1"/>
              </p:cNvSpPr>
              <p:nvPr/>
            </p:nvSpPr>
            <p:spPr bwMode="auto">
              <a:xfrm>
                <a:off x="-3137" y="4244"/>
                <a:ext cx="458" cy="83"/>
              </a:xfrm>
              <a:custGeom>
                <a:avLst/>
                <a:gdLst>
                  <a:gd name="T0" fmla="*/ 313 w 313"/>
                  <a:gd name="T1" fmla="*/ 57 h 57"/>
                  <a:gd name="T2" fmla="*/ 313 w 313"/>
                  <a:gd name="T3" fmla="*/ 57 h 57"/>
                  <a:gd name="T4" fmla="*/ 313 w 313"/>
                  <a:gd name="T5" fmla="*/ 57 h 57"/>
                  <a:gd name="T6" fmla="*/ 313 w 313"/>
                  <a:gd name="T7" fmla="*/ 57 h 57"/>
                  <a:gd name="T8" fmla="*/ 313 w 313"/>
                  <a:gd name="T9" fmla="*/ 57 h 57"/>
                  <a:gd name="T10" fmla="*/ 313 w 313"/>
                  <a:gd name="T11" fmla="*/ 57 h 57"/>
                  <a:gd name="T12" fmla="*/ 313 w 313"/>
                  <a:gd name="T13" fmla="*/ 57 h 57"/>
                  <a:gd name="T14" fmla="*/ 313 w 313"/>
                  <a:gd name="T15" fmla="*/ 57 h 57"/>
                  <a:gd name="T16" fmla="*/ 313 w 313"/>
                  <a:gd name="T17" fmla="*/ 57 h 57"/>
                  <a:gd name="T18" fmla="*/ 0 w 313"/>
                  <a:gd name="T19" fmla="*/ 0 h 57"/>
                  <a:gd name="T20" fmla="*/ 0 w 313"/>
                  <a:gd name="T21" fmla="*/ 0 h 57"/>
                  <a:gd name="T22" fmla="*/ 313 w 313"/>
                  <a:gd name="T23" fmla="*/ 57 h 57"/>
                  <a:gd name="T24" fmla="*/ 313 w 313"/>
                  <a:gd name="T25" fmla="*/ 57 h 57"/>
                  <a:gd name="T26" fmla="*/ 313 w 313"/>
                  <a:gd name="T27" fmla="*/ 57 h 57"/>
                  <a:gd name="T28" fmla="*/ 0 w 313"/>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3" h="57">
                    <a:moveTo>
                      <a:pt x="313" y="57"/>
                    </a:moveTo>
                    <a:cubicBezTo>
                      <a:pt x="313" y="57"/>
                      <a:pt x="313" y="57"/>
                      <a:pt x="313" y="57"/>
                    </a:cubicBezTo>
                    <a:cubicBezTo>
                      <a:pt x="313" y="57"/>
                      <a:pt x="313" y="57"/>
                      <a:pt x="313" y="57"/>
                    </a:cubicBezTo>
                    <a:moveTo>
                      <a:pt x="313" y="57"/>
                    </a:moveTo>
                    <a:cubicBezTo>
                      <a:pt x="313" y="57"/>
                      <a:pt x="313" y="57"/>
                      <a:pt x="313" y="57"/>
                    </a:cubicBezTo>
                    <a:cubicBezTo>
                      <a:pt x="313" y="57"/>
                      <a:pt x="313" y="57"/>
                      <a:pt x="313" y="57"/>
                    </a:cubicBezTo>
                    <a:moveTo>
                      <a:pt x="313" y="57"/>
                    </a:moveTo>
                    <a:cubicBezTo>
                      <a:pt x="313" y="57"/>
                      <a:pt x="313" y="57"/>
                      <a:pt x="313" y="57"/>
                    </a:cubicBezTo>
                    <a:cubicBezTo>
                      <a:pt x="313" y="57"/>
                      <a:pt x="313" y="57"/>
                      <a:pt x="313" y="57"/>
                    </a:cubicBezTo>
                    <a:moveTo>
                      <a:pt x="0" y="0"/>
                    </a:moveTo>
                    <a:cubicBezTo>
                      <a:pt x="0" y="0"/>
                      <a:pt x="0" y="0"/>
                      <a:pt x="0" y="0"/>
                    </a:cubicBezTo>
                    <a:cubicBezTo>
                      <a:pt x="102" y="0"/>
                      <a:pt x="280" y="28"/>
                      <a:pt x="313" y="57"/>
                    </a:cubicBezTo>
                    <a:cubicBezTo>
                      <a:pt x="313" y="57"/>
                      <a:pt x="313" y="57"/>
                      <a:pt x="313" y="57"/>
                    </a:cubicBezTo>
                    <a:cubicBezTo>
                      <a:pt x="313" y="57"/>
                      <a:pt x="313" y="57"/>
                      <a:pt x="313" y="57"/>
                    </a:cubicBezTo>
                    <a:cubicBezTo>
                      <a:pt x="280" y="28"/>
                      <a:pt x="102"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3" name="Freeform 316"/>
              <p:cNvSpPr>
                <a:spLocks noEditPoints="1"/>
              </p:cNvSpPr>
              <p:nvPr/>
            </p:nvSpPr>
            <p:spPr bwMode="auto">
              <a:xfrm>
                <a:off x="-2319" y="5007"/>
                <a:ext cx="78" cy="156"/>
              </a:xfrm>
              <a:custGeom>
                <a:avLst/>
                <a:gdLst>
                  <a:gd name="T0" fmla="*/ 53 w 53"/>
                  <a:gd name="T1" fmla="*/ 106 h 106"/>
                  <a:gd name="T2" fmla="*/ 53 w 53"/>
                  <a:gd name="T3" fmla="*/ 106 h 106"/>
                  <a:gd name="T4" fmla="*/ 53 w 53"/>
                  <a:gd name="T5" fmla="*/ 106 h 106"/>
                  <a:gd name="T6" fmla="*/ 52 w 53"/>
                  <a:gd name="T7" fmla="*/ 104 h 106"/>
                  <a:gd name="T8" fmla="*/ 52 w 53"/>
                  <a:gd name="T9" fmla="*/ 104 h 106"/>
                  <a:gd name="T10" fmla="*/ 52 w 53"/>
                  <a:gd name="T11" fmla="*/ 104 h 106"/>
                  <a:gd name="T12" fmla="*/ 51 w 53"/>
                  <a:gd name="T13" fmla="*/ 104 h 106"/>
                  <a:gd name="T14" fmla="*/ 52 w 53"/>
                  <a:gd name="T15" fmla="*/ 104 h 106"/>
                  <a:gd name="T16" fmla="*/ 51 w 53"/>
                  <a:gd name="T17" fmla="*/ 104 h 106"/>
                  <a:gd name="T18" fmla="*/ 51 w 53"/>
                  <a:gd name="T19" fmla="*/ 103 h 106"/>
                  <a:gd name="T20" fmla="*/ 51 w 53"/>
                  <a:gd name="T21" fmla="*/ 103 h 106"/>
                  <a:gd name="T22" fmla="*/ 51 w 53"/>
                  <a:gd name="T23" fmla="*/ 103 h 106"/>
                  <a:gd name="T24" fmla="*/ 51 w 53"/>
                  <a:gd name="T25" fmla="*/ 103 h 106"/>
                  <a:gd name="T26" fmla="*/ 51 w 53"/>
                  <a:gd name="T27" fmla="*/ 103 h 106"/>
                  <a:gd name="T28" fmla="*/ 51 w 53"/>
                  <a:gd name="T29" fmla="*/ 103 h 106"/>
                  <a:gd name="T30" fmla="*/ 51 w 53"/>
                  <a:gd name="T31" fmla="*/ 102 h 106"/>
                  <a:gd name="T32" fmla="*/ 51 w 53"/>
                  <a:gd name="T33" fmla="*/ 102 h 106"/>
                  <a:gd name="T34" fmla="*/ 51 w 53"/>
                  <a:gd name="T35" fmla="*/ 102 h 106"/>
                  <a:gd name="T36" fmla="*/ 51 w 53"/>
                  <a:gd name="T37" fmla="*/ 102 h 106"/>
                  <a:gd name="T38" fmla="*/ 51 w 53"/>
                  <a:gd name="T39" fmla="*/ 102 h 106"/>
                  <a:gd name="T40" fmla="*/ 51 w 53"/>
                  <a:gd name="T41" fmla="*/ 102 h 106"/>
                  <a:gd name="T42" fmla="*/ 50 w 53"/>
                  <a:gd name="T43" fmla="*/ 101 h 106"/>
                  <a:gd name="T44" fmla="*/ 50 w 53"/>
                  <a:gd name="T45" fmla="*/ 101 h 106"/>
                  <a:gd name="T46" fmla="*/ 50 w 53"/>
                  <a:gd name="T47" fmla="*/ 101 h 106"/>
                  <a:gd name="T48" fmla="*/ 50 w 53"/>
                  <a:gd name="T49" fmla="*/ 101 h 106"/>
                  <a:gd name="T50" fmla="*/ 50 w 53"/>
                  <a:gd name="T51" fmla="*/ 101 h 106"/>
                  <a:gd name="T52" fmla="*/ 50 w 53"/>
                  <a:gd name="T53" fmla="*/ 101 h 106"/>
                  <a:gd name="T54" fmla="*/ 50 w 53"/>
                  <a:gd name="T55" fmla="*/ 100 h 106"/>
                  <a:gd name="T56" fmla="*/ 50 w 53"/>
                  <a:gd name="T57" fmla="*/ 100 h 106"/>
                  <a:gd name="T58" fmla="*/ 50 w 53"/>
                  <a:gd name="T59" fmla="*/ 100 h 106"/>
                  <a:gd name="T60" fmla="*/ 0 w 53"/>
                  <a:gd name="T61" fmla="*/ 0 h 106"/>
                  <a:gd name="T62" fmla="*/ 49 w 53"/>
                  <a:gd name="T63" fmla="*/ 100 h 106"/>
                  <a:gd name="T64" fmla="*/ 50 w 53"/>
                  <a:gd name="T65" fmla="*/ 100 h 106"/>
                  <a:gd name="T66" fmla="*/ 49 w 53"/>
                  <a:gd name="T67" fmla="*/ 100 h 106"/>
                  <a:gd name="T68" fmla="*/ 0 w 53"/>
                  <a:gd name="T69"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3" h="106">
                    <a:moveTo>
                      <a:pt x="53" y="106"/>
                    </a:moveTo>
                    <a:cubicBezTo>
                      <a:pt x="53" y="106"/>
                      <a:pt x="53" y="106"/>
                      <a:pt x="53" y="106"/>
                    </a:cubicBezTo>
                    <a:cubicBezTo>
                      <a:pt x="53" y="106"/>
                      <a:pt x="53" y="106"/>
                      <a:pt x="53" y="106"/>
                    </a:cubicBezTo>
                    <a:moveTo>
                      <a:pt x="52" y="104"/>
                    </a:moveTo>
                    <a:cubicBezTo>
                      <a:pt x="52" y="104"/>
                      <a:pt x="52" y="104"/>
                      <a:pt x="52" y="104"/>
                    </a:cubicBezTo>
                    <a:cubicBezTo>
                      <a:pt x="52" y="104"/>
                      <a:pt x="52" y="104"/>
                      <a:pt x="52" y="104"/>
                    </a:cubicBezTo>
                    <a:moveTo>
                      <a:pt x="51" y="104"/>
                    </a:moveTo>
                    <a:cubicBezTo>
                      <a:pt x="51" y="104"/>
                      <a:pt x="52" y="104"/>
                      <a:pt x="52" y="104"/>
                    </a:cubicBezTo>
                    <a:cubicBezTo>
                      <a:pt x="52" y="104"/>
                      <a:pt x="51" y="104"/>
                      <a:pt x="51" y="104"/>
                    </a:cubicBezTo>
                    <a:moveTo>
                      <a:pt x="51" y="103"/>
                    </a:moveTo>
                    <a:cubicBezTo>
                      <a:pt x="51" y="103"/>
                      <a:pt x="51" y="103"/>
                      <a:pt x="51" y="103"/>
                    </a:cubicBezTo>
                    <a:cubicBezTo>
                      <a:pt x="51" y="103"/>
                      <a:pt x="51" y="103"/>
                      <a:pt x="51" y="103"/>
                    </a:cubicBezTo>
                    <a:moveTo>
                      <a:pt x="51" y="103"/>
                    </a:moveTo>
                    <a:cubicBezTo>
                      <a:pt x="51" y="103"/>
                      <a:pt x="51" y="103"/>
                      <a:pt x="51" y="103"/>
                    </a:cubicBezTo>
                    <a:cubicBezTo>
                      <a:pt x="51" y="103"/>
                      <a:pt x="51" y="103"/>
                      <a:pt x="51" y="103"/>
                    </a:cubicBezTo>
                    <a:moveTo>
                      <a:pt x="51" y="102"/>
                    </a:moveTo>
                    <a:cubicBezTo>
                      <a:pt x="51" y="102"/>
                      <a:pt x="51" y="102"/>
                      <a:pt x="51" y="102"/>
                    </a:cubicBezTo>
                    <a:cubicBezTo>
                      <a:pt x="51" y="102"/>
                      <a:pt x="51" y="102"/>
                      <a:pt x="51" y="102"/>
                    </a:cubicBezTo>
                    <a:moveTo>
                      <a:pt x="51" y="102"/>
                    </a:moveTo>
                    <a:cubicBezTo>
                      <a:pt x="51" y="102"/>
                      <a:pt x="51" y="102"/>
                      <a:pt x="51" y="102"/>
                    </a:cubicBezTo>
                    <a:cubicBezTo>
                      <a:pt x="51" y="102"/>
                      <a:pt x="51" y="102"/>
                      <a:pt x="51" y="102"/>
                    </a:cubicBezTo>
                    <a:moveTo>
                      <a:pt x="50" y="101"/>
                    </a:moveTo>
                    <a:cubicBezTo>
                      <a:pt x="50" y="101"/>
                      <a:pt x="50" y="101"/>
                      <a:pt x="50" y="101"/>
                    </a:cubicBezTo>
                    <a:cubicBezTo>
                      <a:pt x="50" y="101"/>
                      <a:pt x="50" y="101"/>
                      <a:pt x="50" y="101"/>
                    </a:cubicBezTo>
                    <a:moveTo>
                      <a:pt x="50" y="101"/>
                    </a:moveTo>
                    <a:cubicBezTo>
                      <a:pt x="50" y="101"/>
                      <a:pt x="50" y="101"/>
                      <a:pt x="50" y="101"/>
                    </a:cubicBezTo>
                    <a:cubicBezTo>
                      <a:pt x="50" y="101"/>
                      <a:pt x="50" y="101"/>
                      <a:pt x="50" y="101"/>
                    </a:cubicBezTo>
                    <a:moveTo>
                      <a:pt x="50" y="100"/>
                    </a:moveTo>
                    <a:cubicBezTo>
                      <a:pt x="50" y="100"/>
                      <a:pt x="50" y="100"/>
                      <a:pt x="50" y="100"/>
                    </a:cubicBezTo>
                    <a:cubicBezTo>
                      <a:pt x="50" y="100"/>
                      <a:pt x="50" y="100"/>
                      <a:pt x="50" y="100"/>
                    </a:cubicBezTo>
                    <a:moveTo>
                      <a:pt x="0" y="0"/>
                    </a:moveTo>
                    <a:cubicBezTo>
                      <a:pt x="19" y="37"/>
                      <a:pt x="35" y="71"/>
                      <a:pt x="49" y="100"/>
                    </a:cubicBezTo>
                    <a:cubicBezTo>
                      <a:pt x="50" y="100"/>
                      <a:pt x="50" y="100"/>
                      <a:pt x="50" y="100"/>
                    </a:cubicBezTo>
                    <a:cubicBezTo>
                      <a:pt x="50" y="100"/>
                      <a:pt x="50" y="100"/>
                      <a:pt x="49" y="100"/>
                    </a:cubicBezTo>
                    <a:cubicBezTo>
                      <a:pt x="35" y="71"/>
                      <a:pt x="19" y="37"/>
                      <a:pt x="0" y="0"/>
                    </a:cubicBezTo>
                  </a:path>
                </a:pathLst>
              </a:custGeom>
              <a:solidFill>
                <a:srgbClr val="7FB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4" name="Freeform 317"/>
              <p:cNvSpPr>
                <a:spLocks noEditPoints="1"/>
              </p:cNvSpPr>
              <p:nvPr/>
            </p:nvSpPr>
            <p:spPr bwMode="auto">
              <a:xfrm>
                <a:off x="-2685" y="5163"/>
                <a:ext cx="176" cy="103"/>
              </a:xfrm>
              <a:custGeom>
                <a:avLst/>
                <a:gdLst>
                  <a:gd name="T0" fmla="*/ 120 w 120"/>
                  <a:gd name="T1" fmla="*/ 0 h 71"/>
                  <a:gd name="T2" fmla="*/ 0 w 120"/>
                  <a:gd name="T3" fmla="*/ 71 h 71"/>
                  <a:gd name="T4" fmla="*/ 0 w 120"/>
                  <a:gd name="T5" fmla="*/ 71 h 71"/>
                  <a:gd name="T6" fmla="*/ 120 w 120"/>
                  <a:gd name="T7" fmla="*/ 0 h 71"/>
                  <a:gd name="T8" fmla="*/ 120 w 120"/>
                  <a:gd name="T9" fmla="*/ 0 h 71"/>
                  <a:gd name="T10" fmla="*/ 120 w 120"/>
                  <a:gd name="T11" fmla="*/ 0 h 71"/>
                  <a:gd name="T12" fmla="*/ 120 w 120"/>
                  <a:gd name="T13" fmla="*/ 0 h 71"/>
                  <a:gd name="T14" fmla="*/ 120 w 120"/>
                  <a:gd name="T15" fmla="*/ 0 h 71"/>
                  <a:gd name="T16" fmla="*/ 120 w 120"/>
                  <a:gd name="T17" fmla="*/ 0 h 71"/>
                  <a:gd name="T18" fmla="*/ 120 w 120"/>
                  <a:gd name="T19" fmla="*/ 0 h 71"/>
                  <a:gd name="T20" fmla="*/ 120 w 120"/>
                  <a:gd name="T21" fmla="*/ 0 h 71"/>
                  <a:gd name="T22" fmla="*/ 120 w 120"/>
                  <a:gd name="T23" fmla="*/ 0 h 71"/>
                  <a:gd name="T24" fmla="*/ 120 w 120"/>
                  <a:gd name="T25" fmla="*/ 0 h 71"/>
                  <a:gd name="T26" fmla="*/ 120 w 120"/>
                  <a:gd name="T27" fmla="*/ 0 h 71"/>
                  <a:gd name="T28" fmla="*/ 120 w 120"/>
                  <a:gd name="T29" fmla="*/ 0 h 71"/>
                  <a:gd name="T30" fmla="*/ 120 w 120"/>
                  <a:gd name="T31" fmla="*/ 0 h 71"/>
                  <a:gd name="T32" fmla="*/ 120 w 120"/>
                  <a:gd name="T33" fmla="*/ 0 h 71"/>
                  <a:gd name="T34" fmla="*/ 120 w 120"/>
                  <a:gd name="T35" fmla="*/ 0 h 71"/>
                  <a:gd name="T36" fmla="*/ 120 w 120"/>
                  <a:gd name="T37" fmla="*/ 0 h 71"/>
                  <a:gd name="T38" fmla="*/ 120 w 120"/>
                  <a:gd name="T39" fmla="*/ 0 h 71"/>
                  <a:gd name="T40" fmla="*/ 120 w 120"/>
                  <a:gd name="T41" fmla="*/ 0 h 71"/>
                  <a:gd name="T42" fmla="*/ 120 w 120"/>
                  <a:gd name="T43" fmla="*/ 0 h 71"/>
                  <a:gd name="T44" fmla="*/ 120 w 120"/>
                  <a:gd name="T45" fmla="*/ 0 h 71"/>
                  <a:gd name="T46" fmla="*/ 120 w 120"/>
                  <a:gd name="T47" fmla="*/ 0 h 71"/>
                  <a:gd name="T48" fmla="*/ 120 w 120"/>
                  <a:gd name="T49" fmla="*/ 0 h 71"/>
                  <a:gd name="T50" fmla="*/ 120 w 120"/>
                  <a:gd name="T5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71">
                    <a:moveTo>
                      <a:pt x="120" y="0"/>
                    </a:moveTo>
                    <a:cubicBezTo>
                      <a:pt x="118" y="2"/>
                      <a:pt x="46" y="50"/>
                      <a:pt x="0" y="71"/>
                    </a:cubicBezTo>
                    <a:cubicBezTo>
                      <a:pt x="0" y="71"/>
                      <a:pt x="0" y="71"/>
                      <a:pt x="0" y="71"/>
                    </a:cubicBezTo>
                    <a:cubicBezTo>
                      <a:pt x="46" y="50"/>
                      <a:pt x="118" y="2"/>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moveTo>
                      <a:pt x="120" y="0"/>
                    </a:moveTo>
                    <a:cubicBezTo>
                      <a:pt x="120" y="0"/>
                      <a:pt x="120" y="0"/>
                      <a:pt x="120" y="0"/>
                    </a:cubicBezTo>
                    <a:cubicBezTo>
                      <a:pt x="120" y="0"/>
                      <a:pt x="120" y="0"/>
                      <a:pt x="120" y="0"/>
                    </a:cubicBezTo>
                    <a:cubicBezTo>
                      <a:pt x="120" y="0"/>
                      <a:pt x="120" y="0"/>
                      <a:pt x="12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5" name="Freeform 318"/>
              <p:cNvSpPr>
                <a:spLocks noEditPoints="1"/>
              </p:cNvSpPr>
              <p:nvPr/>
            </p:nvSpPr>
            <p:spPr bwMode="auto">
              <a:xfrm>
                <a:off x="-2269" y="5164"/>
                <a:ext cx="102" cy="249"/>
              </a:xfrm>
              <a:custGeom>
                <a:avLst/>
                <a:gdLst>
                  <a:gd name="T0" fmla="*/ 0 w 70"/>
                  <a:gd name="T1" fmla="*/ 170 h 170"/>
                  <a:gd name="T2" fmla="*/ 36 w 70"/>
                  <a:gd name="T3" fmla="*/ 42 h 170"/>
                  <a:gd name="T4" fmla="*/ 36 w 70"/>
                  <a:gd name="T5" fmla="*/ 41 h 170"/>
                  <a:gd name="T6" fmla="*/ 36 w 70"/>
                  <a:gd name="T7" fmla="*/ 41 h 170"/>
                  <a:gd name="T8" fmla="*/ 36 w 70"/>
                  <a:gd name="T9" fmla="*/ 40 h 170"/>
                  <a:gd name="T10" fmla="*/ 36 w 70"/>
                  <a:gd name="T11" fmla="*/ 40 h 170"/>
                  <a:gd name="T12" fmla="*/ 36 w 70"/>
                  <a:gd name="T13" fmla="*/ 40 h 170"/>
                  <a:gd name="T14" fmla="*/ 36 w 70"/>
                  <a:gd name="T15" fmla="*/ 39 h 170"/>
                  <a:gd name="T16" fmla="*/ 35 w 70"/>
                  <a:gd name="T17" fmla="*/ 39 h 170"/>
                  <a:gd name="T18" fmla="*/ 35 w 70"/>
                  <a:gd name="T19" fmla="*/ 38 h 170"/>
                  <a:gd name="T20" fmla="*/ 35 w 70"/>
                  <a:gd name="T21" fmla="*/ 38 h 170"/>
                  <a:gd name="T22" fmla="*/ 35 w 70"/>
                  <a:gd name="T23" fmla="*/ 37 h 170"/>
                  <a:gd name="T24" fmla="*/ 35 w 70"/>
                  <a:gd name="T25" fmla="*/ 37 h 170"/>
                  <a:gd name="T26" fmla="*/ 35 w 70"/>
                  <a:gd name="T27" fmla="*/ 36 h 170"/>
                  <a:gd name="T28" fmla="*/ 34 w 70"/>
                  <a:gd name="T29" fmla="*/ 36 h 170"/>
                  <a:gd name="T30" fmla="*/ 34 w 70"/>
                  <a:gd name="T31" fmla="*/ 36 h 170"/>
                  <a:gd name="T32" fmla="*/ 34 w 70"/>
                  <a:gd name="T33" fmla="*/ 35 h 170"/>
                  <a:gd name="T34" fmla="*/ 34 w 70"/>
                  <a:gd name="T35" fmla="*/ 35 h 170"/>
                  <a:gd name="T36" fmla="*/ 34 w 70"/>
                  <a:gd name="T37" fmla="*/ 35 h 170"/>
                  <a:gd name="T38" fmla="*/ 34 w 70"/>
                  <a:gd name="T39" fmla="*/ 34 h 170"/>
                  <a:gd name="T40" fmla="*/ 34 w 70"/>
                  <a:gd name="T41" fmla="*/ 34 h 170"/>
                  <a:gd name="T42" fmla="*/ 33 w 70"/>
                  <a:gd name="T43" fmla="*/ 33 h 170"/>
                  <a:gd name="T44" fmla="*/ 33 w 70"/>
                  <a:gd name="T45" fmla="*/ 32 h 170"/>
                  <a:gd name="T46" fmla="*/ 33 w 70"/>
                  <a:gd name="T47" fmla="*/ 32 h 170"/>
                  <a:gd name="T48" fmla="*/ 33 w 70"/>
                  <a:gd name="T49" fmla="*/ 32 h 170"/>
                  <a:gd name="T50" fmla="*/ 33 w 70"/>
                  <a:gd name="T51" fmla="*/ 31 h 170"/>
                  <a:gd name="T52" fmla="*/ 32 w 70"/>
                  <a:gd name="T53" fmla="*/ 31 h 170"/>
                  <a:gd name="T54" fmla="*/ 32 w 70"/>
                  <a:gd name="T55" fmla="*/ 30 h 170"/>
                  <a:gd name="T56" fmla="*/ 32 w 70"/>
                  <a:gd name="T57" fmla="*/ 30 h 170"/>
                  <a:gd name="T58" fmla="*/ 31 w 70"/>
                  <a:gd name="T59" fmla="*/ 27 h 170"/>
                  <a:gd name="T60" fmla="*/ 31 w 70"/>
                  <a:gd name="T61" fmla="*/ 27 h 170"/>
                  <a:gd name="T62" fmla="*/ 31 w 70"/>
                  <a:gd name="T63" fmla="*/ 26 h 170"/>
                  <a:gd name="T64" fmla="*/ 31 w 70"/>
                  <a:gd name="T65" fmla="*/ 26 h 170"/>
                  <a:gd name="T66" fmla="*/ 22 w 70"/>
                  <a:gd name="T67" fmla="*/ 7 h 170"/>
                  <a:gd name="T68" fmla="*/ 22 w 70"/>
                  <a:gd name="T69" fmla="*/ 6 h 170"/>
                  <a:gd name="T70" fmla="*/ 22 w 70"/>
                  <a:gd name="T71" fmla="*/ 6 h 170"/>
                  <a:gd name="T72" fmla="*/ 22 w 70"/>
                  <a:gd name="T73" fmla="*/ 5 h 170"/>
                  <a:gd name="T74" fmla="*/ 20 w 70"/>
                  <a:gd name="T75" fmla="*/ 2 h 170"/>
                  <a:gd name="T76" fmla="*/ 20 w 70"/>
                  <a:gd name="T77" fmla="*/ 1 h 170"/>
                  <a:gd name="T78" fmla="*/ 20 w 70"/>
                  <a:gd name="T79" fmla="*/ 1 h 170"/>
                  <a:gd name="T80" fmla="*/ 19 w 70"/>
                  <a:gd name="T81" fmla="*/ 0 h 170"/>
                  <a:gd name="T82" fmla="*/ 19 w 70"/>
                  <a:gd name="T83" fmla="*/ 0 h 170"/>
                  <a:gd name="T84" fmla="*/ 19 w 70"/>
                  <a:gd name="T85"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170">
                    <a:moveTo>
                      <a:pt x="0" y="170"/>
                    </a:moveTo>
                    <a:cubicBezTo>
                      <a:pt x="0" y="170"/>
                      <a:pt x="0" y="170"/>
                      <a:pt x="0" y="170"/>
                    </a:cubicBezTo>
                    <a:cubicBezTo>
                      <a:pt x="0" y="170"/>
                      <a:pt x="0" y="170"/>
                      <a:pt x="0" y="170"/>
                    </a:cubicBezTo>
                    <a:moveTo>
                      <a:pt x="36" y="42"/>
                    </a:moveTo>
                    <a:cubicBezTo>
                      <a:pt x="70" y="140"/>
                      <a:pt x="19" y="165"/>
                      <a:pt x="0" y="170"/>
                    </a:cubicBezTo>
                    <a:cubicBezTo>
                      <a:pt x="19" y="165"/>
                      <a:pt x="70" y="140"/>
                      <a:pt x="36" y="42"/>
                    </a:cubicBezTo>
                    <a:moveTo>
                      <a:pt x="36" y="41"/>
                    </a:moveTo>
                    <a:cubicBezTo>
                      <a:pt x="36" y="41"/>
                      <a:pt x="36" y="41"/>
                      <a:pt x="36" y="42"/>
                    </a:cubicBezTo>
                    <a:cubicBezTo>
                      <a:pt x="36" y="41"/>
                      <a:pt x="36" y="41"/>
                      <a:pt x="36" y="41"/>
                    </a:cubicBezTo>
                    <a:moveTo>
                      <a:pt x="36" y="41"/>
                    </a:moveTo>
                    <a:cubicBezTo>
                      <a:pt x="36" y="41"/>
                      <a:pt x="36" y="41"/>
                      <a:pt x="36" y="41"/>
                    </a:cubicBezTo>
                    <a:cubicBezTo>
                      <a:pt x="36" y="41"/>
                      <a:pt x="36" y="41"/>
                      <a:pt x="36" y="41"/>
                    </a:cubicBezTo>
                    <a:moveTo>
                      <a:pt x="36" y="40"/>
                    </a:moveTo>
                    <a:cubicBezTo>
                      <a:pt x="36" y="41"/>
                      <a:pt x="36" y="41"/>
                      <a:pt x="36" y="41"/>
                    </a:cubicBezTo>
                    <a:cubicBezTo>
                      <a:pt x="36" y="41"/>
                      <a:pt x="36" y="41"/>
                      <a:pt x="36" y="40"/>
                    </a:cubicBezTo>
                    <a:moveTo>
                      <a:pt x="36" y="40"/>
                    </a:moveTo>
                    <a:cubicBezTo>
                      <a:pt x="36" y="40"/>
                      <a:pt x="36" y="40"/>
                      <a:pt x="36" y="40"/>
                    </a:cubicBezTo>
                    <a:cubicBezTo>
                      <a:pt x="36" y="40"/>
                      <a:pt x="36" y="40"/>
                      <a:pt x="36" y="40"/>
                    </a:cubicBezTo>
                    <a:moveTo>
                      <a:pt x="36" y="40"/>
                    </a:moveTo>
                    <a:cubicBezTo>
                      <a:pt x="36" y="40"/>
                      <a:pt x="36" y="40"/>
                      <a:pt x="36" y="40"/>
                    </a:cubicBezTo>
                    <a:cubicBezTo>
                      <a:pt x="36" y="40"/>
                      <a:pt x="36" y="40"/>
                      <a:pt x="36" y="40"/>
                    </a:cubicBezTo>
                    <a:moveTo>
                      <a:pt x="36" y="39"/>
                    </a:moveTo>
                    <a:cubicBezTo>
                      <a:pt x="36" y="39"/>
                      <a:pt x="36" y="39"/>
                      <a:pt x="36" y="40"/>
                    </a:cubicBezTo>
                    <a:cubicBezTo>
                      <a:pt x="36" y="39"/>
                      <a:pt x="36" y="39"/>
                      <a:pt x="36" y="39"/>
                    </a:cubicBezTo>
                    <a:moveTo>
                      <a:pt x="35" y="39"/>
                    </a:moveTo>
                    <a:cubicBezTo>
                      <a:pt x="35" y="39"/>
                      <a:pt x="35" y="39"/>
                      <a:pt x="36" y="39"/>
                    </a:cubicBezTo>
                    <a:cubicBezTo>
                      <a:pt x="35" y="39"/>
                      <a:pt x="35" y="39"/>
                      <a:pt x="35" y="39"/>
                    </a:cubicBezTo>
                    <a:moveTo>
                      <a:pt x="35" y="38"/>
                    </a:moveTo>
                    <a:cubicBezTo>
                      <a:pt x="35" y="39"/>
                      <a:pt x="35" y="39"/>
                      <a:pt x="35" y="39"/>
                    </a:cubicBezTo>
                    <a:cubicBezTo>
                      <a:pt x="35" y="39"/>
                      <a:pt x="35" y="39"/>
                      <a:pt x="35" y="38"/>
                    </a:cubicBezTo>
                    <a:moveTo>
                      <a:pt x="35" y="38"/>
                    </a:moveTo>
                    <a:cubicBezTo>
                      <a:pt x="35" y="38"/>
                      <a:pt x="35" y="38"/>
                      <a:pt x="35" y="38"/>
                    </a:cubicBezTo>
                    <a:cubicBezTo>
                      <a:pt x="35" y="38"/>
                      <a:pt x="35" y="38"/>
                      <a:pt x="35" y="38"/>
                    </a:cubicBezTo>
                    <a:moveTo>
                      <a:pt x="35" y="37"/>
                    </a:moveTo>
                    <a:cubicBezTo>
                      <a:pt x="35" y="37"/>
                      <a:pt x="35" y="37"/>
                      <a:pt x="35" y="38"/>
                    </a:cubicBezTo>
                    <a:cubicBezTo>
                      <a:pt x="35" y="37"/>
                      <a:pt x="35" y="37"/>
                      <a:pt x="35" y="37"/>
                    </a:cubicBezTo>
                    <a:moveTo>
                      <a:pt x="35" y="37"/>
                    </a:moveTo>
                    <a:cubicBezTo>
                      <a:pt x="35" y="37"/>
                      <a:pt x="35" y="37"/>
                      <a:pt x="35" y="37"/>
                    </a:cubicBezTo>
                    <a:cubicBezTo>
                      <a:pt x="35" y="37"/>
                      <a:pt x="35" y="37"/>
                      <a:pt x="35" y="37"/>
                    </a:cubicBezTo>
                    <a:moveTo>
                      <a:pt x="35" y="36"/>
                    </a:moveTo>
                    <a:cubicBezTo>
                      <a:pt x="35" y="37"/>
                      <a:pt x="35" y="37"/>
                      <a:pt x="35" y="37"/>
                    </a:cubicBezTo>
                    <a:cubicBezTo>
                      <a:pt x="35" y="37"/>
                      <a:pt x="35" y="37"/>
                      <a:pt x="35" y="36"/>
                    </a:cubicBezTo>
                    <a:moveTo>
                      <a:pt x="34" y="36"/>
                    </a:moveTo>
                    <a:cubicBezTo>
                      <a:pt x="34" y="36"/>
                      <a:pt x="34" y="36"/>
                      <a:pt x="34" y="36"/>
                    </a:cubicBezTo>
                    <a:cubicBezTo>
                      <a:pt x="34" y="36"/>
                      <a:pt x="34" y="36"/>
                      <a:pt x="34" y="36"/>
                    </a:cubicBezTo>
                    <a:moveTo>
                      <a:pt x="34" y="36"/>
                    </a:moveTo>
                    <a:cubicBezTo>
                      <a:pt x="34" y="36"/>
                      <a:pt x="34" y="36"/>
                      <a:pt x="34" y="36"/>
                    </a:cubicBezTo>
                    <a:cubicBezTo>
                      <a:pt x="34" y="36"/>
                      <a:pt x="34" y="36"/>
                      <a:pt x="34" y="36"/>
                    </a:cubicBezTo>
                    <a:moveTo>
                      <a:pt x="34" y="35"/>
                    </a:moveTo>
                    <a:cubicBezTo>
                      <a:pt x="34" y="35"/>
                      <a:pt x="34" y="35"/>
                      <a:pt x="34" y="35"/>
                    </a:cubicBezTo>
                    <a:cubicBezTo>
                      <a:pt x="34" y="35"/>
                      <a:pt x="34" y="35"/>
                      <a:pt x="34" y="35"/>
                    </a:cubicBezTo>
                    <a:moveTo>
                      <a:pt x="34" y="35"/>
                    </a:moveTo>
                    <a:cubicBezTo>
                      <a:pt x="34" y="35"/>
                      <a:pt x="34" y="35"/>
                      <a:pt x="34" y="35"/>
                    </a:cubicBezTo>
                    <a:cubicBezTo>
                      <a:pt x="34" y="35"/>
                      <a:pt x="34" y="35"/>
                      <a:pt x="34" y="35"/>
                    </a:cubicBezTo>
                    <a:moveTo>
                      <a:pt x="34" y="35"/>
                    </a:moveTo>
                    <a:cubicBezTo>
                      <a:pt x="34" y="35"/>
                      <a:pt x="34" y="35"/>
                      <a:pt x="34" y="35"/>
                    </a:cubicBezTo>
                    <a:cubicBezTo>
                      <a:pt x="34" y="35"/>
                      <a:pt x="34" y="35"/>
                      <a:pt x="34" y="35"/>
                    </a:cubicBezTo>
                    <a:moveTo>
                      <a:pt x="34" y="34"/>
                    </a:moveTo>
                    <a:cubicBezTo>
                      <a:pt x="34" y="34"/>
                      <a:pt x="34" y="34"/>
                      <a:pt x="34" y="34"/>
                    </a:cubicBezTo>
                    <a:cubicBezTo>
                      <a:pt x="34" y="34"/>
                      <a:pt x="34" y="34"/>
                      <a:pt x="34" y="34"/>
                    </a:cubicBezTo>
                    <a:moveTo>
                      <a:pt x="34" y="34"/>
                    </a:moveTo>
                    <a:cubicBezTo>
                      <a:pt x="34" y="34"/>
                      <a:pt x="34" y="34"/>
                      <a:pt x="34" y="34"/>
                    </a:cubicBezTo>
                    <a:cubicBezTo>
                      <a:pt x="34" y="34"/>
                      <a:pt x="34" y="34"/>
                      <a:pt x="34" y="34"/>
                    </a:cubicBezTo>
                    <a:moveTo>
                      <a:pt x="33" y="33"/>
                    </a:moveTo>
                    <a:cubicBezTo>
                      <a:pt x="33" y="33"/>
                      <a:pt x="33" y="33"/>
                      <a:pt x="33" y="33"/>
                    </a:cubicBezTo>
                    <a:cubicBezTo>
                      <a:pt x="33" y="33"/>
                      <a:pt x="33" y="33"/>
                      <a:pt x="33" y="33"/>
                    </a:cubicBezTo>
                    <a:moveTo>
                      <a:pt x="33" y="32"/>
                    </a:moveTo>
                    <a:cubicBezTo>
                      <a:pt x="33" y="32"/>
                      <a:pt x="33" y="32"/>
                      <a:pt x="33" y="32"/>
                    </a:cubicBezTo>
                    <a:cubicBezTo>
                      <a:pt x="33" y="32"/>
                      <a:pt x="33" y="32"/>
                      <a:pt x="33" y="32"/>
                    </a:cubicBezTo>
                    <a:moveTo>
                      <a:pt x="33" y="32"/>
                    </a:moveTo>
                    <a:cubicBezTo>
                      <a:pt x="33" y="32"/>
                      <a:pt x="33" y="32"/>
                      <a:pt x="33" y="32"/>
                    </a:cubicBezTo>
                    <a:cubicBezTo>
                      <a:pt x="33" y="32"/>
                      <a:pt x="33" y="32"/>
                      <a:pt x="33" y="32"/>
                    </a:cubicBezTo>
                    <a:moveTo>
                      <a:pt x="33" y="32"/>
                    </a:moveTo>
                    <a:cubicBezTo>
                      <a:pt x="33" y="32"/>
                      <a:pt x="33" y="32"/>
                      <a:pt x="33" y="32"/>
                    </a:cubicBezTo>
                    <a:cubicBezTo>
                      <a:pt x="33" y="32"/>
                      <a:pt x="33" y="32"/>
                      <a:pt x="33" y="32"/>
                    </a:cubicBezTo>
                    <a:moveTo>
                      <a:pt x="33" y="31"/>
                    </a:moveTo>
                    <a:cubicBezTo>
                      <a:pt x="33" y="31"/>
                      <a:pt x="33" y="31"/>
                      <a:pt x="33" y="31"/>
                    </a:cubicBezTo>
                    <a:cubicBezTo>
                      <a:pt x="33" y="31"/>
                      <a:pt x="33" y="31"/>
                      <a:pt x="33" y="31"/>
                    </a:cubicBezTo>
                    <a:moveTo>
                      <a:pt x="32" y="31"/>
                    </a:moveTo>
                    <a:cubicBezTo>
                      <a:pt x="32" y="31"/>
                      <a:pt x="32" y="31"/>
                      <a:pt x="32" y="31"/>
                    </a:cubicBezTo>
                    <a:cubicBezTo>
                      <a:pt x="32" y="31"/>
                      <a:pt x="32" y="31"/>
                      <a:pt x="32" y="31"/>
                    </a:cubicBezTo>
                    <a:moveTo>
                      <a:pt x="32" y="30"/>
                    </a:moveTo>
                    <a:cubicBezTo>
                      <a:pt x="32" y="30"/>
                      <a:pt x="32" y="30"/>
                      <a:pt x="32" y="30"/>
                    </a:cubicBezTo>
                    <a:cubicBezTo>
                      <a:pt x="32" y="30"/>
                      <a:pt x="32" y="30"/>
                      <a:pt x="32" y="30"/>
                    </a:cubicBezTo>
                    <a:moveTo>
                      <a:pt x="32" y="30"/>
                    </a:moveTo>
                    <a:cubicBezTo>
                      <a:pt x="32" y="30"/>
                      <a:pt x="32" y="30"/>
                      <a:pt x="32" y="30"/>
                    </a:cubicBezTo>
                    <a:cubicBezTo>
                      <a:pt x="32" y="30"/>
                      <a:pt x="32" y="30"/>
                      <a:pt x="32" y="30"/>
                    </a:cubicBezTo>
                    <a:moveTo>
                      <a:pt x="31" y="27"/>
                    </a:moveTo>
                    <a:cubicBezTo>
                      <a:pt x="31" y="27"/>
                      <a:pt x="31" y="27"/>
                      <a:pt x="31" y="27"/>
                    </a:cubicBezTo>
                    <a:cubicBezTo>
                      <a:pt x="31" y="27"/>
                      <a:pt x="31" y="27"/>
                      <a:pt x="31" y="27"/>
                    </a:cubicBezTo>
                    <a:moveTo>
                      <a:pt x="31" y="27"/>
                    </a:moveTo>
                    <a:cubicBezTo>
                      <a:pt x="31" y="27"/>
                      <a:pt x="31" y="27"/>
                      <a:pt x="31" y="27"/>
                    </a:cubicBezTo>
                    <a:cubicBezTo>
                      <a:pt x="31" y="27"/>
                      <a:pt x="31" y="27"/>
                      <a:pt x="31" y="27"/>
                    </a:cubicBezTo>
                    <a:moveTo>
                      <a:pt x="31" y="26"/>
                    </a:moveTo>
                    <a:cubicBezTo>
                      <a:pt x="31" y="26"/>
                      <a:pt x="31" y="26"/>
                      <a:pt x="31" y="26"/>
                    </a:cubicBezTo>
                    <a:cubicBezTo>
                      <a:pt x="31" y="26"/>
                      <a:pt x="31" y="26"/>
                      <a:pt x="31" y="26"/>
                    </a:cubicBezTo>
                    <a:moveTo>
                      <a:pt x="31" y="26"/>
                    </a:moveTo>
                    <a:cubicBezTo>
                      <a:pt x="31" y="26"/>
                      <a:pt x="31" y="26"/>
                      <a:pt x="31" y="26"/>
                    </a:cubicBezTo>
                    <a:cubicBezTo>
                      <a:pt x="31" y="26"/>
                      <a:pt x="31" y="26"/>
                      <a:pt x="31" y="26"/>
                    </a:cubicBezTo>
                    <a:moveTo>
                      <a:pt x="22" y="7"/>
                    </a:moveTo>
                    <a:cubicBezTo>
                      <a:pt x="22" y="7"/>
                      <a:pt x="22" y="7"/>
                      <a:pt x="22" y="7"/>
                    </a:cubicBezTo>
                    <a:cubicBezTo>
                      <a:pt x="22" y="7"/>
                      <a:pt x="22" y="7"/>
                      <a:pt x="22" y="7"/>
                    </a:cubicBezTo>
                    <a:moveTo>
                      <a:pt x="22" y="6"/>
                    </a:moveTo>
                    <a:cubicBezTo>
                      <a:pt x="22" y="6"/>
                      <a:pt x="22" y="6"/>
                      <a:pt x="22" y="6"/>
                    </a:cubicBezTo>
                    <a:cubicBezTo>
                      <a:pt x="22" y="6"/>
                      <a:pt x="22" y="6"/>
                      <a:pt x="22" y="6"/>
                    </a:cubicBezTo>
                    <a:moveTo>
                      <a:pt x="22" y="6"/>
                    </a:moveTo>
                    <a:cubicBezTo>
                      <a:pt x="22" y="6"/>
                      <a:pt x="22" y="6"/>
                      <a:pt x="22" y="6"/>
                    </a:cubicBezTo>
                    <a:cubicBezTo>
                      <a:pt x="22" y="6"/>
                      <a:pt x="22" y="6"/>
                      <a:pt x="22" y="6"/>
                    </a:cubicBezTo>
                    <a:moveTo>
                      <a:pt x="22" y="5"/>
                    </a:moveTo>
                    <a:cubicBezTo>
                      <a:pt x="22" y="5"/>
                      <a:pt x="22" y="5"/>
                      <a:pt x="22" y="5"/>
                    </a:cubicBezTo>
                    <a:cubicBezTo>
                      <a:pt x="22" y="5"/>
                      <a:pt x="22" y="5"/>
                      <a:pt x="22" y="5"/>
                    </a:cubicBezTo>
                    <a:moveTo>
                      <a:pt x="20" y="2"/>
                    </a:moveTo>
                    <a:cubicBezTo>
                      <a:pt x="20" y="2"/>
                      <a:pt x="20" y="2"/>
                      <a:pt x="20" y="2"/>
                    </a:cubicBezTo>
                    <a:cubicBezTo>
                      <a:pt x="20" y="2"/>
                      <a:pt x="20" y="2"/>
                      <a:pt x="20" y="2"/>
                    </a:cubicBezTo>
                    <a:moveTo>
                      <a:pt x="20" y="1"/>
                    </a:moveTo>
                    <a:cubicBezTo>
                      <a:pt x="20" y="1"/>
                      <a:pt x="20" y="1"/>
                      <a:pt x="20" y="1"/>
                    </a:cubicBezTo>
                    <a:cubicBezTo>
                      <a:pt x="20" y="1"/>
                      <a:pt x="20" y="1"/>
                      <a:pt x="20" y="1"/>
                    </a:cubicBezTo>
                    <a:moveTo>
                      <a:pt x="20" y="1"/>
                    </a:moveTo>
                    <a:cubicBezTo>
                      <a:pt x="20" y="1"/>
                      <a:pt x="20" y="1"/>
                      <a:pt x="20" y="1"/>
                    </a:cubicBezTo>
                    <a:cubicBezTo>
                      <a:pt x="20" y="1"/>
                      <a:pt x="20" y="1"/>
                      <a:pt x="20" y="1"/>
                    </a:cubicBezTo>
                    <a:moveTo>
                      <a:pt x="19" y="0"/>
                    </a:moveTo>
                    <a:cubicBezTo>
                      <a:pt x="19" y="0"/>
                      <a:pt x="19" y="1"/>
                      <a:pt x="19" y="1"/>
                    </a:cubicBezTo>
                    <a:cubicBezTo>
                      <a:pt x="19" y="1"/>
                      <a:pt x="19" y="0"/>
                      <a:pt x="19" y="0"/>
                    </a:cubicBezTo>
                    <a:moveTo>
                      <a:pt x="19" y="0"/>
                    </a:moveTo>
                    <a:cubicBezTo>
                      <a:pt x="19" y="0"/>
                      <a:pt x="19" y="0"/>
                      <a:pt x="19" y="0"/>
                    </a:cubicBezTo>
                    <a:cubicBezTo>
                      <a:pt x="19" y="0"/>
                      <a:pt x="19" y="0"/>
                      <a:pt x="19" y="0"/>
                    </a:cubicBezTo>
                    <a:moveTo>
                      <a:pt x="19" y="0"/>
                    </a:moveTo>
                    <a:cubicBezTo>
                      <a:pt x="19" y="0"/>
                      <a:pt x="19" y="0"/>
                      <a:pt x="19" y="0"/>
                    </a:cubicBezTo>
                    <a:cubicBezTo>
                      <a:pt x="19" y="0"/>
                      <a:pt x="19" y="0"/>
                      <a:pt x="19" y="0"/>
                    </a:cubicBezTo>
                  </a:path>
                </a:pathLst>
              </a:custGeom>
              <a:solidFill>
                <a:srgbClr val="7FBB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6" name="Freeform 319"/>
              <p:cNvSpPr>
                <a:spLocks/>
              </p:cNvSpPr>
              <p:nvPr/>
            </p:nvSpPr>
            <p:spPr bwMode="auto">
              <a:xfrm>
                <a:off x="-3274" y="4244"/>
                <a:ext cx="1107" cy="1172"/>
              </a:xfrm>
              <a:custGeom>
                <a:avLst/>
                <a:gdLst>
                  <a:gd name="T0" fmla="*/ 94 w 757"/>
                  <a:gd name="T1" fmla="*/ 0 h 801"/>
                  <a:gd name="T2" fmla="*/ 94 w 757"/>
                  <a:gd name="T3" fmla="*/ 0 h 801"/>
                  <a:gd name="T4" fmla="*/ 95 w 757"/>
                  <a:gd name="T5" fmla="*/ 1 h 801"/>
                  <a:gd name="T6" fmla="*/ 140 w 757"/>
                  <a:gd name="T7" fmla="*/ 330 h 801"/>
                  <a:gd name="T8" fmla="*/ 140 w 757"/>
                  <a:gd name="T9" fmla="*/ 332 h 801"/>
                  <a:gd name="T10" fmla="*/ 9 w 757"/>
                  <a:gd name="T11" fmla="*/ 790 h 801"/>
                  <a:gd name="T12" fmla="*/ 8 w 757"/>
                  <a:gd name="T13" fmla="*/ 790 h 801"/>
                  <a:gd name="T14" fmla="*/ 195 w 757"/>
                  <a:gd name="T15" fmla="*/ 763 h 801"/>
                  <a:gd name="T16" fmla="*/ 523 w 757"/>
                  <a:gd name="T17" fmla="*/ 628 h 801"/>
                  <a:gd name="T18" fmla="*/ 523 w 757"/>
                  <a:gd name="T19" fmla="*/ 628 h 801"/>
                  <a:gd name="T20" fmla="*/ 523 w 757"/>
                  <a:gd name="T21" fmla="*/ 628 h 801"/>
                  <a:gd name="T22" fmla="*/ 523 w 757"/>
                  <a:gd name="T23" fmla="*/ 628 h 801"/>
                  <a:gd name="T24" fmla="*/ 523 w 757"/>
                  <a:gd name="T25" fmla="*/ 628 h 801"/>
                  <a:gd name="T26" fmla="*/ 452 w 757"/>
                  <a:gd name="T27" fmla="*/ 761 h 801"/>
                  <a:gd name="T28" fmla="*/ 452 w 757"/>
                  <a:gd name="T29" fmla="*/ 762 h 801"/>
                  <a:gd name="T30" fmla="*/ 452 w 757"/>
                  <a:gd name="T31" fmla="*/ 762 h 801"/>
                  <a:gd name="T32" fmla="*/ 452 w 757"/>
                  <a:gd name="T33" fmla="*/ 763 h 801"/>
                  <a:gd name="T34" fmla="*/ 452 w 757"/>
                  <a:gd name="T35" fmla="*/ 763 h 801"/>
                  <a:gd name="T36" fmla="*/ 452 w 757"/>
                  <a:gd name="T37" fmla="*/ 763 h 801"/>
                  <a:gd name="T38" fmla="*/ 687 w 757"/>
                  <a:gd name="T39" fmla="*/ 799 h 801"/>
                  <a:gd name="T40" fmla="*/ 723 w 757"/>
                  <a:gd name="T41" fmla="*/ 671 h 801"/>
                  <a:gd name="T42" fmla="*/ 723 w 757"/>
                  <a:gd name="T43" fmla="*/ 670 h 801"/>
                  <a:gd name="T44" fmla="*/ 723 w 757"/>
                  <a:gd name="T45" fmla="*/ 669 h 801"/>
                  <a:gd name="T46" fmla="*/ 723 w 757"/>
                  <a:gd name="T47" fmla="*/ 668 h 801"/>
                  <a:gd name="T48" fmla="*/ 722 w 757"/>
                  <a:gd name="T49" fmla="*/ 667 h 801"/>
                  <a:gd name="T50" fmla="*/ 722 w 757"/>
                  <a:gd name="T51" fmla="*/ 666 h 801"/>
                  <a:gd name="T52" fmla="*/ 721 w 757"/>
                  <a:gd name="T53" fmla="*/ 665 h 801"/>
                  <a:gd name="T54" fmla="*/ 721 w 757"/>
                  <a:gd name="T55" fmla="*/ 664 h 801"/>
                  <a:gd name="T56" fmla="*/ 721 w 757"/>
                  <a:gd name="T57" fmla="*/ 664 h 801"/>
                  <a:gd name="T58" fmla="*/ 721 w 757"/>
                  <a:gd name="T59" fmla="*/ 663 h 801"/>
                  <a:gd name="T60" fmla="*/ 720 w 757"/>
                  <a:gd name="T61" fmla="*/ 661 h 801"/>
                  <a:gd name="T62" fmla="*/ 720 w 757"/>
                  <a:gd name="T63" fmla="*/ 661 h 801"/>
                  <a:gd name="T64" fmla="*/ 719 w 757"/>
                  <a:gd name="T65" fmla="*/ 660 h 801"/>
                  <a:gd name="T66" fmla="*/ 719 w 757"/>
                  <a:gd name="T67" fmla="*/ 659 h 801"/>
                  <a:gd name="T68" fmla="*/ 718 w 757"/>
                  <a:gd name="T69" fmla="*/ 656 h 801"/>
                  <a:gd name="T70" fmla="*/ 718 w 757"/>
                  <a:gd name="T71" fmla="*/ 655 h 801"/>
                  <a:gd name="T72" fmla="*/ 709 w 757"/>
                  <a:gd name="T73" fmla="*/ 635 h 801"/>
                  <a:gd name="T74" fmla="*/ 709 w 757"/>
                  <a:gd name="T75" fmla="*/ 634 h 801"/>
                  <a:gd name="T76" fmla="*/ 707 w 757"/>
                  <a:gd name="T77" fmla="*/ 630 h 801"/>
                  <a:gd name="T78" fmla="*/ 706 w 757"/>
                  <a:gd name="T79" fmla="*/ 630 h 801"/>
                  <a:gd name="T80" fmla="*/ 706 w 757"/>
                  <a:gd name="T81" fmla="*/ 629 h 801"/>
                  <a:gd name="T82" fmla="*/ 705 w 757"/>
                  <a:gd name="T83" fmla="*/ 626 h 801"/>
                  <a:gd name="T84" fmla="*/ 704 w 757"/>
                  <a:gd name="T85" fmla="*/ 625 h 801"/>
                  <a:gd name="T86" fmla="*/ 704 w 757"/>
                  <a:gd name="T87" fmla="*/ 624 h 801"/>
                  <a:gd name="T88" fmla="*/ 703 w 757"/>
                  <a:gd name="T89" fmla="*/ 623 h 801"/>
                  <a:gd name="T90" fmla="*/ 703 w 757"/>
                  <a:gd name="T91" fmla="*/ 622 h 801"/>
                  <a:gd name="T92" fmla="*/ 653 w 757"/>
                  <a:gd name="T93" fmla="*/ 522 h 801"/>
                  <a:gd name="T94" fmla="*/ 407 w 757"/>
                  <a:gd name="T95" fmla="*/ 57 h 801"/>
                  <a:gd name="T96" fmla="*/ 407 w 757"/>
                  <a:gd name="T97" fmla="*/ 57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57" h="801">
                    <a:moveTo>
                      <a:pt x="94" y="0"/>
                    </a:move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0"/>
                      <a:pt x="94" y="0"/>
                      <a:pt x="94" y="0"/>
                    </a:cubicBezTo>
                    <a:cubicBezTo>
                      <a:pt x="94" y="1"/>
                      <a:pt x="94" y="1"/>
                      <a:pt x="94" y="1"/>
                    </a:cubicBezTo>
                    <a:cubicBezTo>
                      <a:pt x="94" y="1"/>
                      <a:pt x="94" y="1"/>
                      <a:pt x="94" y="1"/>
                    </a:cubicBezTo>
                    <a:cubicBezTo>
                      <a:pt x="94" y="1"/>
                      <a:pt x="95" y="1"/>
                      <a:pt x="95" y="1"/>
                    </a:cubicBezTo>
                    <a:cubicBezTo>
                      <a:pt x="95" y="1"/>
                      <a:pt x="95" y="1"/>
                      <a:pt x="95" y="1"/>
                    </a:cubicBezTo>
                    <a:cubicBezTo>
                      <a:pt x="95" y="1"/>
                      <a:pt x="95" y="1"/>
                      <a:pt x="95" y="1"/>
                    </a:cubicBezTo>
                    <a:cubicBezTo>
                      <a:pt x="95" y="1"/>
                      <a:pt x="95" y="1"/>
                      <a:pt x="95" y="1"/>
                    </a:cubicBezTo>
                    <a:cubicBezTo>
                      <a:pt x="105" y="14"/>
                      <a:pt x="110" y="31"/>
                      <a:pt x="111" y="50"/>
                    </a:cubicBezTo>
                    <a:cubicBezTo>
                      <a:pt x="129" y="109"/>
                      <a:pt x="154" y="216"/>
                      <a:pt x="140" y="330"/>
                    </a:cubicBezTo>
                    <a:cubicBezTo>
                      <a:pt x="140" y="330"/>
                      <a:pt x="140" y="330"/>
                      <a:pt x="140" y="330"/>
                    </a:cubicBezTo>
                    <a:cubicBezTo>
                      <a:pt x="140" y="330"/>
                      <a:pt x="140" y="331"/>
                      <a:pt x="140" y="331"/>
                    </a:cubicBezTo>
                    <a:cubicBezTo>
                      <a:pt x="140" y="331"/>
                      <a:pt x="140" y="331"/>
                      <a:pt x="140" y="331"/>
                    </a:cubicBezTo>
                    <a:cubicBezTo>
                      <a:pt x="140" y="331"/>
                      <a:pt x="140" y="331"/>
                      <a:pt x="140" y="332"/>
                    </a:cubicBezTo>
                    <a:cubicBezTo>
                      <a:pt x="140" y="332"/>
                      <a:pt x="45" y="790"/>
                      <a:pt x="9" y="790"/>
                    </a:cubicBezTo>
                    <a:cubicBezTo>
                      <a:pt x="9" y="790"/>
                      <a:pt x="9" y="790"/>
                      <a:pt x="9" y="790"/>
                    </a:cubicBezTo>
                    <a:cubicBezTo>
                      <a:pt x="9" y="790"/>
                      <a:pt x="9" y="790"/>
                      <a:pt x="9" y="790"/>
                    </a:cubicBezTo>
                    <a:cubicBezTo>
                      <a:pt x="9" y="790"/>
                      <a:pt x="9" y="790"/>
                      <a:pt x="9" y="790"/>
                    </a:cubicBezTo>
                    <a:cubicBezTo>
                      <a:pt x="9" y="790"/>
                      <a:pt x="9" y="790"/>
                      <a:pt x="9" y="790"/>
                    </a:cubicBezTo>
                    <a:cubicBezTo>
                      <a:pt x="9" y="790"/>
                      <a:pt x="9" y="790"/>
                      <a:pt x="9" y="790"/>
                    </a:cubicBezTo>
                    <a:cubicBezTo>
                      <a:pt x="9" y="790"/>
                      <a:pt x="9" y="790"/>
                      <a:pt x="9" y="790"/>
                    </a:cubicBezTo>
                    <a:cubicBezTo>
                      <a:pt x="9" y="790"/>
                      <a:pt x="8" y="790"/>
                      <a:pt x="8" y="790"/>
                    </a:cubicBezTo>
                    <a:cubicBezTo>
                      <a:pt x="6" y="790"/>
                      <a:pt x="3" y="787"/>
                      <a:pt x="0" y="781"/>
                    </a:cubicBezTo>
                    <a:cubicBezTo>
                      <a:pt x="0" y="801"/>
                      <a:pt x="0" y="801"/>
                      <a:pt x="0" y="801"/>
                    </a:cubicBezTo>
                    <a:cubicBezTo>
                      <a:pt x="194" y="801"/>
                      <a:pt x="194" y="801"/>
                      <a:pt x="194" y="801"/>
                    </a:cubicBezTo>
                    <a:cubicBezTo>
                      <a:pt x="195" y="763"/>
                      <a:pt x="195" y="763"/>
                      <a:pt x="195" y="763"/>
                    </a:cubicBezTo>
                    <a:cubicBezTo>
                      <a:pt x="195" y="727"/>
                      <a:pt x="225" y="697"/>
                      <a:pt x="261" y="697"/>
                    </a:cubicBezTo>
                    <a:cubicBezTo>
                      <a:pt x="316" y="697"/>
                      <a:pt x="316" y="697"/>
                      <a:pt x="316" y="697"/>
                    </a:cubicBezTo>
                    <a:cubicBezTo>
                      <a:pt x="330" y="245"/>
                      <a:pt x="330" y="245"/>
                      <a:pt x="330" y="245"/>
                    </a:cubicBezTo>
                    <a:cubicBezTo>
                      <a:pt x="330" y="245"/>
                      <a:pt x="495" y="560"/>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3" y="628"/>
                      <a:pt x="523" y="628"/>
                      <a:pt x="523" y="628"/>
                    </a:cubicBezTo>
                    <a:cubicBezTo>
                      <a:pt x="521" y="630"/>
                      <a:pt x="449" y="678"/>
                      <a:pt x="403" y="699"/>
                    </a:cubicBezTo>
                    <a:cubicBezTo>
                      <a:pt x="431" y="707"/>
                      <a:pt x="451" y="732"/>
                      <a:pt x="452" y="761"/>
                    </a:cubicBezTo>
                    <a:cubicBezTo>
                      <a:pt x="452" y="761"/>
                      <a:pt x="452" y="761"/>
                      <a:pt x="452" y="761"/>
                    </a:cubicBezTo>
                    <a:cubicBezTo>
                      <a:pt x="452" y="761"/>
                      <a:pt x="452" y="762"/>
                      <a:pt x="452" y="762"/>
                    </a:cubicBezTo>
                    <a:cubicBezTo>
                      <a:pt x="452" y="762"/>
                      <a:pt x="452" y="762"/>
                      <a:pt x="452" y="762"/>
                    </a:cubicBezTo>
                    <a:cubicBezTo>
                      <a:pt x="452" y="762"/>
                      <a:pt x="452" y="762"/>
                      <a:pt x="452" y="762"/>
                    </a:cubicBezTo>
                    <a:cubicBezTo>
                      <a:pt x="452" y="762"/>
                      <a:pt x="452" y="762"/>
                      <a:pt x="452" y="762"/>
                    </a:cubicBezTo>
                    <a:cubicBezTo>
                      <a:pt x="452" y="762"/>
                      <a:pt x="452" y="762"/>
                      <a:pt x="452" y="762"/>
                    </a:cubicBezTo>
                    <a:cubicBezTo>
                      <a:pt x="452" y="762"/>
                      <a:pt x="452" y="762"/>
                      <a:pt x="452" y="762"/>
                    </a:cubicBezTo>
                    <a:cubicBezTo>
                      <a:pt x="452" y="762"/>
                      <a:pt x="452" y="762"/>
                      <a:pt x="452" y="762"/>
                    </a:cubicBezTo>
                    <a:cubicBezTo>
                      <a:pt x="452" y="762"/>
                      <a:pt x="452" y="762"/>
                      <a:pt x="452" y="762"/>
                    </a:cubicBezTo>
                    <a:cubicBezTo>
                      <a:pt x="452" y="762"/>
                      <a:pt x="452" y="762"/>
                      <a:pt x="452" y="762"/>
                    </a:cubicBezTo>
                    <a:cubicBezTo>
                      <a:pt x="452" y="762"/>
                      <a:pt x="452" y="762"/>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2" y="763"/>
                      <a:pt x="452" y="763"/>
                      <a:pt x="452" y="763"/>
                    </a:cubicBezTo>
                    <a:cubicBezTo>
                      <a:pt x="451" y="801"/>
                      <a:pt x="451" y="801"/>
                      <a:pt x="451" y="801"/>
                    </a:cubicBezTo>
                    <a:cubicBezTo>
                      <a:pt x="682" y="801"/>
                      <a:pt x="682" y="801"/>
                      <a:pt x="682" y="801"/>
                    </a:cubicBezTo>
                    <a:cubicBezTo>
                      <a:pt x="683" y="800"/>
                      <a:pt x="685" y="800"/>
                      <a:pt x="687" y="799"/>
                    </a:cubicBezTo>
                    <a:cubicBezTo>
                      <a:pt x="687" y="799"/>
                      <a:pt x="687" y="799"/>
                      <a:pt x="687" y="799"/>
                    </a:cubicBezTo>
                    <a:cubicBezTo>
                      <a:pt x="687" y="799"/>
                      <a:pt x="687" y="799"/>
                      <a:pt x="687" y="799"/>
                    </a:cubicBezTo>
                    <a:cubicBezTo>
                      <a:pt x="706" y="794"/>
                      <a:pt x="757" y="769"/>
                      <a:pt x="723" y="671"/>
                    </a:cubicBezTo>
                    <a:cubicBezTo>
                      <a:pt x="723" y="671"/>
                      <a:pt x="723" y="671"/>
                      <a:pt x="723" y="671"/>
                    </a:cubicBezTo>
                    <a:cubicBezTo>
                      <a:pt x="723" y="670"/>
                      <a:pt x="723" y="670"/>
                      <a:pt x="723" y="670"/>
                    </a:cubicBezTo>
                    <a:cubicBezTo>
                      <a:pt x="723" y="670"/>
                      <a:pt x="723" y="670"/>
                      <a:pt x="723" y="670"/>
                    </a:cubicBezTo>
                    <a:cubicBezTo>
                      <a:pt x="723" y="670"/>
                      <a:pt x="723" y="670"/>
                      <a:pt x="723" y="670"/>
                    </a:cubicBezTo>
                    <a:cubicBezTo>
                      <a:pt x="723" y="670"/>
                      <a:pt x="723" y="670"/>
                      <a:pt x="723" y="670"/>
                    </a:cubicBezTo>
                    <a:cubicBezTo>
                      <a:pt x="723" y="670"/>
                      <a:pt x="723" y="670"/>
                      <a:pt x="723" y="669"/>
                    </a:cubicBezTo>
                    <a:cubicBezTo>
                      <a:pt x="723" y="669"/>
                      <a:pt x="723" y="669"/>
                      <a:pt x="723" y="669"/>
                    </a:cubicBezTo>
                    <a:cubicBezTo>
                      <a:pt x="723" y="669"/>
                      <a:pt x="723" y="669"/>
                      <a:pt x="723" y="669"/>
                    </a:cubicBezTo>
                    <a:cubicBezTo>
                      <a:pt x="723" y="669"/>
                      <a:pt x="723" y="669"/>
                      <a:pt x="723" y="669"/>
                    </a:cubicBezTo>
                    <a:cubicBezTo>
                      <a:pt x="723" y="669"/>
                      <a:pt x="723" y="669"/>
                      <a:pt x="723" y="669"/>
                    </a:cubicBezTo>
                    <a:cubicBezTo>
                      <a:pt x="723" y="669"/>
                      <a:pt x="723" y="669"/>
                      <a:pt x="723" y="669"/>
                    </a:cubicBezTo>
                    <a:cubicBezTo>
                      <a:pt x="723" y="668"/>
                      <a:pt x="723" y="668"/>
                      <a:pt x="723" y="668"/>
                    </a:cubicBezTo>
                    <a:cubicBezTo>
                      <a:pt x="723" y="668"/>
                      <a:pt x="723" y="668"/>
                      <a:pt x="723" y="668"/>
                    </a:cubicBezTo>
                    <a:cubicBezTo>
                      <a:pt x="722" y="668"/>
                      <a:pt x="722" y="668"/>
                      <a:pt x="722" y="668"/>
                    </a:cubicBezTo>
                    <a:cubicBezTo>
                      <a:pt x="722" y="668"/>
                      <a:pt x="722" y="668"/>
                      <a:pt x="722" y="668"/>
                    </a:cubicBezTo>
                    <a:cubicBezTo>
                      <a:pt x="722" y="668"/>
                      <a:pt x="722" y="668"/>
                      <a:pt x="722" y="667"/>
                    </a:cubicBezTo>
                    <a:cubicBezTo>
                      <a:pt x="722" y="667"/>
                      <a:pt x="722" y="667"/>
                      <a:pt x="722" y="667"/>
                    </a:cubicBezTo>
                    <a:cubicBezTo>
                      <a:pt x="722" y="667"/>
                      <a:pt x="722" y="667"/>
                      <a:pt x="722" y="667"/>
                    </a:cubicBezTo>
                    <a:cubicBezTo>
                      <a:pt x="722" y="667"/>
                      <a:pt x="722" y="667"/>
                      <a:pt x="722" y="667"/>
                    </a:cubicBezTo>
                    <a:cubicBezTo>
                      <a:pt x="722" y="666"/>
                      <a:pt x="722" y="666"/>
                      <a:pt x="722" y="666"/>
                    </a:cubicBezTo>
                    <a:cubicBezTo>
                      <a:pt x="722" y="666"/>
                      <a:pt x="722" y="666"/>
                      <a:pt x="722" y="666"/>
                    </a:cubicBezTo>
                    <a:cubicBezTo>
                      <a:pt x="722" y="666"/>
                      <a:pt x="722" y="666"/>
                      <a:pt x="722" y="666"/>
                    </a:cubicBezTo>
                    <a:cubicBezTo>
                      <a:pt x="722" y="666"/>
                      <a:pt x="722" y="666"/>
                      <a:pt x="722" y="666"/>
                    </a:cubicBezTo>
                    <a:cubicBezTo>
                      <a:pt x="722" y="666"/>
                      <a:pt x="722" y="666"/>
                      <a:pt x="722" y="665"/>
                    </a:cubicBezTo>
                    <a:cubicBezTo>
                      <a:pt x="722" y="665"/>
                      <a:pt x="722" y="665"/>
                      <a:pt x="721" y="665"/>
                    </a:cubicBezTo>
                    <a:cubicBezTo>
                      <a:pt x="721" y="665"/>
                      <a:pt x="721" y="665"/>
                      <a:pt x="721" y="665"/>
                    </a:cubicBezTo>
                    <a:cubicBezTo>
                      <a:pt x="721" y="665"/>
                      <a:pt x="721" y="665"/>
                      <a:pt x="721" y="665"/>
                    </a:cubicBezTo>
                    <a:cubicBezTo>
                      <a:pt x="721" y="665"/>
                      <a:pt x="721" y="665"/>
                      <a:pt x="721" y="665"/>
                    </a:cubicBezTo>
                    <a:cubicBezTo>
                      <a:pt x="721" y="665"/>
                      <a:pt x="721" y="665"/>
                      <a:pt x="721" y="664"/>
                    </a:cubicBezTo>
                    <a:cubicBezTo>
                      <a:pt x="721" y="664"/>
                      <a:pt x="721" y="664"/>
                      <a:pt x="721" y="664"/>
                    </a:cubicBezTo>
                    <a:cubicBezTo>
                      <a:pt x="721" y="664"/>
                      <a:pt x="721" y="664"/>
                      <a:pt x="721" y="664"/>
                    </a:cubicBezTo>
                    <a:cubicBezTo>
                      <a:pt x="721" y="664"/>
                      <a:pt x="721" y="664"/>
                      <a:pt x="721" y="664"/>
                    </a:cubicBezTo>
                    <a:cubicBezTo>
                      <a:pt x="721" y="664"/>
                      <a:pt x="721" y="664"/>
                      <a:pt x="721" y="664"/>
                    </a:cubicBezTo>
                    <a:cubicBezTo>
                      <a:pt x="721" y="664"/>
                      <a:pt x="721" y="664"/>
                      <a:pt x="721" y="664"/>
                    </a:cubicBezTo>
                    <a:cubicBezTo>
                      <a:pt x="721" y="663"/>
                      <a:pt x="721" y="663"/>
                      <a:pt x="721" y="663"/>
                    </a:cubicBezTo>
                    <a:cubicBezTo>
                      <a:pt x="721" y="663"/>
                      <a:pt x="721" y="663"/>
                      <a:pt x="721" y="663"/>
                    </a:cubicBezTo>
                    <a:cubicBezTo>
                      <a:pt x="721" y="663"/>
                      <a:pt x="721" y="663"/>
                      <a:pt x="721" y="663"/>
                    </a:cubicBezTo>
                    <a:cubicBezTo>
                      <a:pt x="721" y="663"/>
                      <a:pt x="721" y="663"/>
                      <a:pt x="721" y="663"/>
                    </a:cubicBezTo>
                    <a:cubicBezTo>
                      <a:pt x="720" y="662"/>
                      <a:pt x="720" y="662"/>
                      <a:pt x="720" y="662"/>
                    </a:cubicBezTo>
                    <a:cubicBezTo>
                      <a:pt x="720" y="662"/>
                      <a:pt x="720" y="662"/>
                      <a:pt x="720" y="662"/>
                    </a:cubicBezTo>
                    <a:cubicBezTo>
                      <a:pt x="720" y="662"/>
                      <a:pt x="720" y="662"/>
                      <a:pt x="720" y="661"/>
                    </a:cubicBezTo>
                    <a:cubicBezTo>
                      <a:pt x="720" y="661"/>
                      <a:pt x="720" y="661"/>
                      <a:pt x="720" y="661"/>
                    </a:cubicBezTo>
                    <a:cubicBezTo>
                      <a:pt x="720" y="661"/>
                      <a:pt x="720" y="661"/>
                      <a:pt x="720" y="661"/>
                    </a:cubicBezTo>
                    <a:cubicBezTo>
                      <a:pt x="720" y="661"/>
                      <a:pt x="720" y="661"/>
                      <a:pt x="720" y="661"/>
                    </a:cubicBezTo>
                    <a:cubicBezTo>
                      <a:pt x="720" y="661"/>
                      <a:pt x="720" y="661"/>
                      <a:pt x="720" y="661"/>
                    </a:cubicBezTo>
                    <a:cubicBezTo>
                      <a:pt x="720" y="661"/>
                      <a:pt x="720" y="661"/>
                      <a:pt x="720" y="661"/>
                    </a:cubicBezTo>
                    <a:cubicBezTo>
                      <a:pt x="720" y="660"/>
                      <a:pt x="720" y="660"/>
                      <a:pt x="720" y="660"/>
                    </a:cubicBezTo>
                    <a:cubicBezTo>
                      <a:pt x="720" y="660"/>
                      <a:pt x="720" y="660"/>
                      <a:pt x="720" y="660"/>
                    </a:cubicBezTo>
                    <a:cubicBezTo>
                      <a:pt x="720" y="660"/>
                      <a:pt x="720" y="660"/>
                      <a:pt x="719" y="660"/>
                    </a:cubicBezTo>
                    <a:cubicBezTo>
                      <a:pt x="719" y="660"/>
                      <a:pt x="719" y="660"/>
                      <a:pt x="719" y="660"/>
                    </a:cubicBezTo>
                    <a:cubicBezTo>
                      <a:pt x="719" y="660"/>
                      <a:pt x="719" y="660"/>
                      <a:pt x="719" y="659"/>
                    </a:cubicBezTo>
                    <a:cubicBezTo>
                      <a:pt x="719" y="659"/>
                      <a:pt x="719" y="659"/>
                      <a:pt x="719" y="659"/>
                    </a:cubicBezTo>
                    <a:cubicBezTo>
                      <a:pt x="719" y="659"/>
                      <a:pt x="719" y="659"/>
                      <a:pt x="719" y="659"/>
                    </a:cubicBezTo>
                    <a:cubicBezTo>
                      <a:pt x="719" y="659"/>
                      <a:pt x="719" y="659"/>
                      <a:pt x="719" y="659"/>
                    </a:cubicBezTo>
                    <a:cubicBezTo>
                      <a:pt x="719" y="658"/>
                      <a:pt x="718" y="657"/>
                      <a:pt x="718" y="656"/>
                    </a:cubicBezTo>
                    <a:cubicBezTo>
                      <a:pt x="718" y="656"/>
                      <a:pt x="718" y="656"/>
                      <a:pt x="718" y="656"/>
                    </a:cubicBezTo>
                    <a:cubicBezTo>
                      <a:pt x="718" y="656"/>
                      <a:pt x="718" y="656"/>
                      <a:pt x="718" y="656"/>
                    </a:cubicBezTo>
                    <a:cubicBezTo>
                      <a:pt x="718" y="656"/>
                      <a:pt x="718" y="656"/>
                      <a:pt x="718" y="656"/>
                    </a:cubicBezTo>
                    <a:cubicBezTo>
                      <a:pt x="718" y="655"/>
                      <a:pt x="718" y="655"/>
                      <a:pt x="718" y="655"/>
                    </a:cubicBezTo>
                    <a:cubicBezTo>
                      <a:pt x="718" y="655"/>
                      <a:pt x="718" y="655"/>
                      <a:pt x="718" y="655"/>
                    </a:cubicBezTo>
                    <a:cubicBezTo>
                      <a:pt x="718" y="655"/>
                      <a:pt x="718" y="655"/>
                      <a:pt x="718" y="655"/>
                    </a:cubicBezTo>
                    <a:cubicBezTo>
                      <a:pt x="718" y="655"/>
                      <a:pt x="718" y="655"/>
                      <a:pt x="718" y="655"/>
                    </a:cubicBezTo>
                    <a:cubicBezTo>
                      <a:pt x="715" y="649"/>
                      <a:pt x="712" y="642"/>
                      <a:pt x="709" y="636"/>
                    </a:cubicBezTo>
                    <a:cubicBezTo>
                      <a:pt x="709" y="636"/>
                      <a:pt x="709" y="636"/>
                      <a:pt x="709" y="636"/>
                    </a:cubicBezTo>
                    <a:cubicBezTo>
                      <a:pt x="709" y="635"/>
                      <a:pt x="709" y="635"/>
                      <a:pt x="709" y="635"/>
                    </a:cubicBezTo>
                    <a:cubicBezTo>
                      <a:pt x="709" y="635"/>
                      <a:pt x="709" y="635"/>
                      <a:pt x="709" y="635"/>
                    </a:cubicBezTo>
                    <a:cubicBezTo>
                      <a:pt x="709" y="635"/>
                      <a:pt x="709" y="635"/>
                      <a:pt x="709" y="635"/>
                    </a:cubicBezTo>
                    <a:cubicBezTo>
                      <a:pt x="709" y="635"/>
                      <a:pt x="709" y="635"/>
                      <a:pt x="709" y="635"/>
                    </a:cubicBezTo>
                    <a:cubicBezTo>
                      <a:pt x="709" y="635"/>
                      <a:pt x="709" y="634"/>
                      <a:pt x="709" y="634"/>
                    </a:cubicBezTo>
                    <a:cubicBezTo>
                      <a:pt x="709" y="634"/>
                      <a:pt x="709" y="634"/>
                      <a:pt x="709" y="634"/>
                    </a:cubicBezTo>
                    <a:cubicBezTo>
                      <a:pt x="708" y="633"/>
                      <a:pt x="708" y="632"/>
                      <a:pt x="707" y="631"/>
                    </a:cubicBezTo>
                    <a:cubicBezTo>
                      <a:pt x="707" y="631"/>
                      <a:pt x="707" y="631"/>
                      <a:pt x="707" y="631"/>
                    </a:cubicBezTo>
                    <a:cubicBezTo>
                      <a:pt x="707" y="631"/>
                      <a:pt x="707" y="631"/>
                      <a:pt x="707" y="630"/>
                    </a:cubicBezTo>
                    <a:cubicBezTo>
                      <a:pt x="707" y="630"/>
                      <a:pt x="707" y="630"/>
                      <a:pt x="707" y="630"/>
                    </a:cubicBezTo>
                    <a:cubicBezTo>
                      <a:pt x="707" y="630"/>
                      <a:pt x="707" y="630"/>
                      <a:pt x="707" y="630"/>
                    </a:cubicBezTo>
                    <a:cubicBezTo>
                      <a:pt x="707" y="630"/>
                      <a:pt x="707" y="630"/>
                      <a:pt x="707" y="630"/>
                    </a:cubicBezTo>
                    <a:cubicBezTo>
                      <a:pt x="707" y="630"/>
                      <a:pt x="706" y="630"/>
                      <a:pt x="706" y="630"/>
                    </a:cubicBezTo>
                    <a:cubicBezTo>
                      <a:pt x="706" y="630"/>
                      <a:pt x="706" y="629"/>
                      <a:pt x="706" y="629"/>
                    </a:cubicBezTo>
                    <a:cubicBezTo>
                      <a:pt x="706" y="629"/>
                      <a:pt x="706" y="629"/>
                      <a:pt x="706" y="629"/>
                    </a:cubicBezTo>
                    <a:cubicBezTo>
                      <a:pt x="706" y="629"/>
                      <a:pt x="706" y="629"/>
                      <a:pt x="706" y="629"/>
                    </a:cubicBezTo>
                    <a:cubicBezTo>
                      <a:pt x="706" y="629"/>
                      <a:pt x="706" y="629"/>
                      <a:pt x="706" y="629"/>
                    </a:cubicBezTo>
                    <a:cubicBezTo>
                      <a:pt x="706" y="629"/>
                      <a:pt x="706" y="629"/>
                      <a:pt x="706" y="629"/>
                    </a:cubicBezTo>
                    <a:cubicBezTo>
                      <a:pt x="706" y="628"/>
                      <a:pt x="706" y="628"/>
                      <a:pt x="706" y="628"/>
                    </a:cubicBezTo>
                    <a:cubicBezTo>
                      <a:pt x="706" y="628"/>
                      <a:pt x="706" y="628"/>
                      <a:pt x="706" y="628"/>
                    </a:cubicBezTo>
                    <a:cubicBezTo>
                      <a:pt x="705" y="627"/>
                      <a:pt x="705" y="627"/>
                      <a:pt x="705" y="626"/>
                    </a:cubicBezTo>
                    <a:cubicBezTo>
                      <a:pt x="705" y="626"/>
                      <a:pt x="705" y="626"/>
                      <a:pt x="705" y="626"/>
                    </a:cubicBezTo>
                    <a:cubicBezTo>
                      <a:pt x="705" y="626"/>
                      <a:pt x="705" y="626"/>
                      <a:pt x="705" y="626"/>
                    </a:cubicBezTo>
                    <a:cubicBezTo>
                      <a:pt x="705" y="626"/>
                      <a:pt x="704" y="626"/>
                      <a:pt x="704" y="626"/>
                    </a:cubicBezTo>
                    <a:cubicBezTo>
                      <a:pt x="704" y="625"/>
                      <a:pt x="704" y="625"/>
                      <a:pt x="704" y="625"/>
                    </a:cubicBezTo>
                    <a:cubicBezTo>
                      <a:pt x="704" y="625"/>
                      <a:pt x="704" y="625"/>
                      <a:pt x="704" y="625"/>
                    </a:cubicBezTo>
                    <a:cubicBezTo>
                      <a:pt x="704" y="625"/>
                      <a:pt x="704" y="625"/>
                      <a:pt x="704" y="625"/>
                    </a:cubicBezTo>
                    <a:cubicBezTo>
                      <a:pt x="704" y="625"/>
                      <a:pt x="704" y="625"/>
                      <a:pt x="704" y="625"/>
                    </a:cubicBezTo>
                    <a:cubicBezTo>
                      <a:pt x="704" y="624"/>
                      <a:pt x="704" y="624"/>
                      <a:pt x="704" y="624"/>
                    </a:cubicBezTo>
                    <a:cubicBezTo>
                      <a:pt x="704" y="624"/>
                      <a:pt x="704" y="624"/>
                      <a:pt x="704" y="624"/>
                    </a:cubicBezTo>
                    <a:cubicBezTo>
                      <a:pt x="704" y="624"/>
                      <a:pt x="704" y="624"/>
                      <a:pt x="704" y="624"/>
                    </a:cubicBezTo>
                    <a:cubicBezTo>
                      <a:pt x="704" y="624"/>
                      <a:pt x="704" y="624"/>
                      <a:pt x="704" y="624"/>
                    </a:cubicBezTo>
                    <a:cubicBezTo>
                      <a:pt x="704" y="624"/>
                      <a:pt x="703" y="623"/>
                      <a:pt x="703" y="623"/>
                    </a:cubicBezTo>
                    <a:cubicBezTo>
                      <a:pt x="703" y="623"/>
                      <a:pt x="703" y="623"/>
                      <a:pt x="703" y="623"/>
                    </a:cubicBezTo>
                    <a:cubicBezTo>
                      <a:pt x="703" y="623"/>
                      <a:pt x="703" y="623"/>
                      <a:pt x="703" y="623"/>
                    </a:cubicBezTo>
                    <a:cubicBezTo>
                      <a:pt x="703" y="623"/>
                      <a:pt x="703" y="623"/>
                      <a:pt x="703" y="623"/>
                    </a:cubicBezTo>
                    <a:cubicBezTo>
                      <a:pt x="703" y="623"/>
                      <a:pt x="703" y="623"/>
                      <a:pt x="703" y="622"/>
                    </a:cubicBezTo>
                    <a:cubicBezTo>
                      <a:pt x="703" y="622"/>
                      <a:pt x="703" y="622"/>
                      <a:pt x="703" y="622"/>
                    </a:cubicBezTo>
                    <a:cubicBezTo>
                      <a:pt x="703" y="622"/>
                      <a:pt x="703" y="622"/>
                      <a:pt x="703" y="622"/>
                    </a:cubicBezTo>
                    <a:cubicBezTo>
                      <a:pt x="703" y="622"/>
                      <a:pt x="703" y="622"/>
                      <a:pt x="702" y="622"/>
                    </a:cubicBezTo>
                    <a:cubicBezTo>
                      <a:pt x="688" y="593"/>
                      <a:pt x="672" y="559"/>
                      <a:pt x="653" y="522"/>
                    </a:cubicBezTo>
                    <a:cubicBezTo>
                      <a:pt x="616" y="448"/>
                      <a:pt x="573" y="361"/>
                      <a:pt x="534" y="282"/>
                    </a:cubicBezTo>
                    <a:cubicBezTo>
                      <a:pt x="534" y="282"/>
                      <a:pt x="534" y="282"/>
                      <a:pt x="534" y="282"/>
                    </a:cubicBezTo>
                    <a:cubicBezTo>
                      <a:pt x="476" y="168"/>
                      <a:pt x="424" y="72"/>
                      <a:pt x="407" y="57"/>
                    </a:cubicBezTo>
                    <a:cubicBezTo>
                      <a:pt x="407" y="57"/>
                      <a:pt x="407" y="57"/>
                      <a:pt x="407" y="57"/>
                    </a:cubicBezTo>
                    <a:cubicBezTo>
                      <a:pt x="407" y="57"/>
                      <a:pt x="407" y="57"/>
                      <a:pt x="407" y="57"/>
                    </a:cubicBezTo>
                    <a:cubicBezTo>
                      <a:pt x="407" y="57"/>
                      <a:pt x="407" y="57"/>
                      <a:pt x="407" y="57"/>
                    </a:cubicBezTo>
                    <a:cubicBezTo>
                      <a:pt x="407" y="57"/>
                      <a:pt x="407" y="57"/>
                      <a:pt x="407" y="57"/>
                    </a:cubicBezTo>
                    <a:cubicBezTo>
                      <a:pt x="407" y="57"/>
                      <a:pt x="407" y="57"/>
                      <a:pt x="407" y="57"/>
                    </a:cubicBezTo>
                    <a:cubicBezTo>
                      <a:pt x="407" y="57"/>
                      <a:pt x="407" y="57"/>
                      <a:pt x="407" y="57"/>
                    </a:cubicBezTo>
                    <a:cubicBezTo>
                      <a:pt x="407" y="57"/>
                      <a:pt x="407" y="57"/>
                      <a:pt x="407" y="57"/>
                    </a:cubicBezTo>
                    <a:cubicBezTo>
                      <a:pt x="374" y="28"/>
                      <a:pt x="196" y="0"/>
                      <a:pt x="94" y="0"/>
                    </a:cubicBezTo>
                  </a:path>
                </a:pathLst>
              </a:custGeom>
              <a:solidFill>
                <a:srgbClr val="0057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7" name="Freeform 320"/>
              <p:cNvSpPr>
                <a:spLocks/>
              </p:cNvSpPr>
              <p:nvPr/>
            </p:nvSpPr>
            <p:spPr bwMode="auto">
              <a:xfrm>
                <a:off x="-3274" y="5386"/>
                <a:ext cx="13" cy="14"/>
              </a:xfrm>
              <a:custGeom>
                <a:avLst/>
                <a:gdLst>
                  <a:gd name="T0" fmla="*/ 0 w 9"/>
                  <a:gd name="T1" fmla="*/ 0 h 9"/>
                  <a:gd name="T2" fmla="*/ 0 w 9"/>
                  <a:gd name="T3" fmla="*/ 0 h 9"/>
                  <a:gd name="T4" fmla="*/ 8 w 9"/>
                  <a:gd name="T5" fmla="*/ 9 h 9"/>
                  <a:gd name="T6" fmla="*/ 9 w 9"/>
                  <a:gd name="T7" fmla="*/ 9 h 9"/>
                  <a:gd name="T8" fmla="*/ 9 w 9"/>
                  <a:gd name="T9" fmla="*/ 9 h 9"/>
                  <a:gd name="T10" fmla="*/ 9 w 9"/>
                  <a:gd name="T11" fmla="*/ 9 h 9"/>
                  <a:gd name="T12" fmla="*/ 9 w 9"/>
                  <a:gd name="T13" fmla="*/ 9 h 9"/>
                  <a:gd name="T14" fmla="*/ 9 w 9"/>
                  <a:gd name="T15" fmla="*/ 9 h 9"/>
                  <a:gd name="T16" fmla="*/ 9 w 9"/>
                  <a:gd name="T17" fmla="*/ 9 h 9"/>
                  <a:gd name="T18" fmla="*/ 8 w 9"/>
                  <a:gd name="T19" fmla="*/ 9 h 9"/>
                  <a:gd name="T20" fmla="*/ 8 w 9"/>
                  <a:gd name="T21" fmla="*/ 9 h 9"/>
                  <a:gd name="T22" fmla="*/ 8 w 9"/>
                  <a:gd name="T23" fmla="*/ 9 h 9"/>
                  <a:gd name="T24" fmla="*/ 8 w 9"/>
                  <a:gd name="T25" fmla="*/ 9 h 9"/>
                  <a:gd name="T26" fmla="*/ 8 w 9"/>
                  <a:gd name="T27" fmla="*/ 9 h 9"/>
                  <a:gd name="T28" fmla="*/ 1 w 9"/>
                  <a:gd name="T29" fmla="*/ 2 h 9"/>
                  <a:gd name="T30" fmla="*/ 1 w 9"/>
                  <a:gd name="T31" fmla="*/ 2 h 9"/>
                  <a:gd name="T32" fmla="*/ 1 w 9"/>
                  <a:gd name="T33" fmla="*/ 2 h 9"/>
                  <a:gd name="T34" fmla="*/ 1 w 9"/>
                  <a:gd name="T35" fmla="*/ 2 h 9"/>
                  <a:gd name="T36" fmla="*/ 0 w 9"/>
                  <a:gd name="T37" fmla="*/ 1 h 9"/>
                  <a:gd name="T38" fmla="*/ 0 w 9"/>
                  <a:gd name="T39" fmla="*/ 1 h 9"/>
                  <a:gd name="T40" fmla="*/ 0 w 9"/>
                  <a:gd name="T4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9">
                    <a:moveTo>
                      <a:pt x="0" y="0"/>
                    </a:moveTo>
                    <a:cubicBezTo>
                      <a:pt x="0" y="0"/>
                      <a:pt x="0" y="0"/>
                      <a:pt x="0" y="0"/>
                    </a:cubicBezTo>
                    <a:cubicBezTo>
                      <a:pt x="3" y="6"/>
                      <a:pt x="6" y="9"/>
                      <a:pt x="8" y="9"/>
                    </a:cubicBezTo>
                    <a:cubicBezTo>
                      <a:pt x="8" y="9"/>
                      <a:pt x="9" y="9"/>
                      <a:pt x="9" y="9"/>
                    </a:cubicBezTo>
                    <a:cubicBezTo>
                      <a:pt x="9" y="9"/>
                      <a:pt x="9" y="9"/>
                      <a:pt x="9" y="9"/>
                    </a:cubicBezTo>
                    <a:cubicBezTo>
                      <a:pt x="9" y="9"/>
                      <a:pt x="9" y="9"/>
                      <a:pt x="9" y="9"/>
                    </a:cubicBezTo>
                    <a:cubicBezTo>
                      <a:pt x="9" y="9"/>
                      <a:pt x="9" y="9"/>
                      <a:pt x="9" y="9"/>
                    </a:cubicBezTo>
                    <a:cubicBezTo>
                      <a:pt x="9" y="9"/>
                      <a:pt x="9" y="9"/>
                      <a:pt x="9" y="9"/>
                    </a:cubicBezTo>
                    <a:cubicBezTo>
                      <a:pt x="9" y="9"/>
                      <a:pt x="9" y="9"/>
                      <a:pt x="9" y="9"/>
                    </a:cubicBezTo>
                    <a:cubicBezTo>
                      <a:pt x="9" y="9"/>
                      <a:pt x="8" y="9"/>
                      <a:pt x="8" y="9"/>
                    </a:cubicBezTo>
                    <a:cubicBezTo>
                      <a:pt x="8" y="9"/>
                      <a:pt x="8" y="9"/>
                      <a:pt x="8" y="9"/>
                    </a:cubicBezTo>
                    <a:cubicBezTo>
                      <a:pt x="8" y="9"/>
                      <a:pt x="8" y="9"/>
                      <a:pt x="8" y="9"/>
                    </a:cubicBezTo>
                    <a:cubicBezTo>
                      <a:pt x="8" y="9"/>
                      <a:pt x="8" y="9"/>
                      <a:pt x="8" y="9"/>
                    </a:cubicBezTo>
                    <a:cubicBezTo>
                      <a:pt x="8" y="9"/>
                      <a:pt x="8" y="9"/>
                      <a:pt x="8" y="9"/>
                    </a:cubicBezTo>
                    <a:cubicBezTo>
                      <a:pt x="6" y="9"/>
                      <a:pt x="4" y="6"/>
                      <a:pt x="1" y="2"/>
                    </a:cubicBezTo>
                    <a:cubicBezTo>
                      <a:pt x="1" y="2"/>
                      <a:pt x="1" y="2"/>
                      <a:pt x="1" y="2"/>
                    </a:cubicBezTo>
                    <a:cubicBezTo>
                      <a:pt x="1" y="2"/>
                      <a:pt x="1" y="2"/>
                      <a:pt x="1" y="2"/>
                    </a:cubicBezTo>
                    <a:cubicBezTo>
                      <a:pt x="1" y="2"/>
                      <a:pt x="1" y="2"/>
                      <a:pt x="1" y="2"/>
                    </a:cubicBezTo>
                    <a:cubicBezTo>
                      <a:pt x="1" y="1"/>
                      <a:pt x="0" y="1"/>
                      <a:pt x="0" y="1"/>
                    </a:cubicBezTo>
                    <a:cubicBezTo>
                      <a:pt x="0" y="1"/>
                      <a:pt x="0" y="1"/>
                      <a:pt x="0" y="1"/>
                    </a:cubicBezTo>
                    <a:cubicBezTo>
                      <a:pt x="0" y="1"/>
                      <a:pt x="0" y="0"/>
                      <a:pt x="0" y="0"/>
                    </a:cubicBezTo>
                  </a:path>
                </a:pathLst>
              </a:custGeom>
              <a:solidFill>
                <a:srgbClr val="31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8" name="Freeform 321"/>
              <p:cNvSpPr>
                <a:spLocks noEditPoints="1"/>
              </p:cNvSpPr>
              <p:nvPr/>
            </p:nvSpPr>
            <p:spPr bwMode="auto">
              <a:xfrm>
                <a:off x="-3261" y="4317"/>
                <a:ext cx="212" cy="1083"/>
              </a:xfrm>
              <a:custGeom>
                <a:avLst/>
                <a:gdLst>
                  <a:gd name="T0" fmla="*/ 0 w 145"/>
                  <a:gd name="T1" fmla="*/ 740 h 740"/>
                  <a:gd name="T2" fmla="*/ 0 w 145"/>
                  <a:gd name="T3" fmla="*/ 740 h 740"/>
                  <a:gd name="T4" fmla="*/ 0 w 145"/>
                  <a:gd name="T5" fmla="*/ 740 h 740"/>
                  <a:gd name="T6" fmla="*/ 0 w 145"/>
                  <a:gd name="T7" fmla="*/ 740 h 740"/>
                  <a:gd name="T8" fmla="*/ 0 w 145"/>
                  <a:gd name="T9" fmla="*/ 740 h 740"/>
                  <a:gd name="T10" fmla="*/ 0 w 145"/>
                  <a:gd name="T11" fmla="*/ 740 h 740"/>
                  <a:gd name="T12" fmla="*/ 0 w 145"/>
                  <a:gd name="T13" fmla="*/ 740 h 740"/>
                  <a:gd name="T14" fmla="*/ 0 w 145"/>
                  <a:gd name="T15" fmla="*/ 740 h 740"/>
                  <a:gd name="T16" fmla="*/ 131 w 145"/>
                  <a:gd name="T17" fmla="*/ 281 h 740"/>
                  <a:gd name="T18" fmla="*/ 131 w 145"/>
                  <a:gd name="T19" fmla="*/ 282 h 740"/>
                  <a:gd name="T20" fmla="*/ 0 w 145"/>
                  <a:gd name="T21" fmla="*/ 740 h 740"/>
                  <a:gd name="T22" fmla="*/ 0 w 145"/>
                  <a:gd name="T23" fmla="*/ 740 h 740"/>
                  <a:gd name="T24" fmla="*/ 0 w 145"/>
                  <a:gd name="T25" fmla="*/ 740 h 740"/>
                  <a:gd name="T26" fmla="*/ 0 w 145"/>
                  <a:gd name="T27" fmla="*/ 740 h 740"/>
                  <a:gd name="T28" fmla="*/ 131 w 145"/>
                  <a:gd name="T29" fmla="*/ 282 h 740"/>
                  <a:gd name="T30" fmla="*/ 131 w 145"/>
                  <a:gd name="T31" fmla="*/ 281 h 740"/>
                  <a:gd name="T32" fmla="*/ 131 w 145"/>
                  <a:gd name="T33" fmla="*/ 280 h 740"/>
                  <a:gd name="T34" fmla="*/ 131 w 145"/>
                  <a:gd name="T35" fmla="*/ 281 h 740"/>
                  <a:gd name="T36" fmla="*/ 131 w 145"/>
                  <a:gd name="T37" fmla="*/ 280 h 740"/>
                  <a:gd name="T38" fmla="*/ 102 w 145"/>
                  <a:gd name="T39" fmla="*/ 0 h 740"/>
                  <a:gd name="T40" fmla="*/ 102 w 145"/>
                  <a:gd name="T41" fmla="*/ 0 h 740"/>
                  <a:gd name="T42" fmla="*/ 135 w 145"/>
                  <a:gd name="T43" fmla="*/ 213 h 740"/>
                  <a:gd name="T44" fmla="*/ 131 w 145"/>
                  <a:gd name="T45" fmla="*/ 280 h 740"/>
                  <a:gd name="T46" fmla="*/ 102 w 145"/>
                  <a:gd name="T47"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740">
                    <a:moveTo>
                      <a:pt x="0" y="740"/>
                    </a:moveTo>
                    <a:cubicBezTo>
                      <a:pt x="0" y="740"/>
                      <a:pt x="0" y="740"/>
                      <a:pt x="0" y="740"/>
                    </a:cubicBezTo>
                    <a:cubicBezTo>
                      <a:pt x="0" y="740"/>
                      <a:pt x="0" y="740"/>
                      <a:pt x="0" y="740"/>
                    </a:cubicBezTo>
                    <a:cubicBezTo>
                      <a:pt x="0" y="740"/>
                      <a:pt x="0" y="740"/>
                      <a:pt x="0" y="740"/>
                    </a:cubicBezTo>
                    <a:cubicBezTo>
                      <a:pt x="0" y="740"/>
                      <a:pt x="0" y="740"/>
                      <a:pt x="0" y="740"/>
                    </a:cubicBezTo>
                    <a:cubicBezTo>
                      <a:pt x="0" y="740"/>
                      <a:pt x="0" y="740"/>
                      <a:pt x="0" y="740"/>
                    </a:cubicBezTo>
                    <a:cubicBezTo>
                      <a:pt x="0" y="740"/>
                      <a:pt x="0" y="740"/>
                      <a:pt x="0" y="740"/>
                    </a:cubicBezTo>
                    <a:cubicBezTo>
                      <a:pt x="0" y="740"/>
                      <a:pt x="0" y="740"/>
                      <a:pt x="0" y="740"/>
                    </a:cubicBezTo>
                    <a:moveTo>
                      <a:pt x="131" y="281"/>
                    </a:moveTo>
                    <a:cubicBezTo>
                      <a:pt x="131" y="281"/>
                      <a:pt x="131" y="281"/>
                      <a:pt x="131" y="282"/>
                    </a:cubicBezTo>
                    <a:cubicBezTo>
                      <a:pt x="131" y="282"/>
                      <a:pt x="36" y="740"/>
                      <a:pt x="0" y="740"/>
                    </a:cubicBezTo>
                    <a:cubicBezTo>
                      <a:pt x="0" y="740"/>
                      <a:pt x="0" y="740"/>
                      <a:pt x="0" y="740"/>
                    </a:cubicBezTo>
                    <a:cubicBezTo>
                      <a:pt x="0" y="740"/>
                      <a:pt x="0" y="740"/>
                      <a:pt x="0" y="740"/>
                    </a:cubicBezTo>
                    <a:cubicBezTo>
                      <a:pt x="0" y="740"/>
                      <a:pt x="0" y="740"/>
                      <a:pt x="0" y="740"/>
                    </a:cubicBezTo>
                    <a:cubicBezTo>
                      <a:pt x="36" y="740"/>
                      <a:pt x="131" y="282"/>
                      <a:pt x="131" y="282"/>
                    </a:cubicBezTo>
                    <a:cubicBezTo>
                      <a:pt x="131" y="281"/>
                      <a:pt x="131" y="281"/>
                      <a:pt x="131" y="281"/>
                    </a:cubicBezTo>
                    <a:moveTo>
                      <a:pt x="131" y="280"/>
                    </a:moveTo>
                    <a:cubicBezTo>
                      <a:pt x="131" y="280"/>
                      <a:pt x="131" y="281"/>
                      <a:pt x="131" y="281"/>
                    </a:cubicBezTo>
                    <a:cubicBezTo>
                      <a:pt x="131" y="281"/>
                      <a:pt x="131" y="280"/>
                      <a:pt x="131" y="280"/>
                    </a:cubicBezTo>
                    <a:moveTo>
                      <a:pt x="102" y="0"/>
                    </a:moveTo>
                    <a:cubicBezTo>
                      <a:pt x="102" y="0"/>
                      <a:pt x="102" y="0"/>
                      <a:pt x="102" y="0"/>
                    </a:cubicBezTo>
                    <a:cubicBezTo>
                      <a:pt x="117" y="47"/>
                      <a:pt x="135" y="125"/>
                      <a:pt x="135" y="213"/>
                    </a:cubicBezTo>
                    <a:cubicBezTo>
                      <a:pt x="135" y="235"/>
                      <a:pt x="134" y="257"/>
                      <a:pt x="131" y="280"/>
                    </a:cubicBezTo>
                    <a:cubicBezTo>
                      <a:pt x="145" y="166"/>
                      <a:pt x="120" y="59"/>
                      <a:pt x="102" y="0"/>
                    </a:cubicBezTo>
                  </a:path>
                </a:pathLst>
              </a:custGeom>
              <a:solidFill>
                <a:srgbClr val="317D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9" name="Freeform 322"/>
              <p:cNvSpPr>
                <a:spLocks noEditPoints="1"/>
              </p:cNvSpPr>
              <p:nvPr/>
            </p:nvSpPr>
            <p:spPr bwMode="auto">
              <a:xfrm>
                <a:off x="-3137" y="4244"/>
                <a:ext cx="25" cy="73"/>
              </a:xfrm>
              <a:custGeom>
                <a:avLst/>
                <a:gdLst>
                  <a:gd name="T0" fmla="*/ 1 w 17"/>
                  <a:gd name="T1" fmla="*/ 1 h 50"/>
                  <a:gd name="T2" fmla="*/ 17 w 17"/>
                  <a:gd name="T3" fmla="*/ 50 h 50"/>
                  <a:gd name="T4" fmla="*/ 17 w 17"/>
                  <a:gd name="T5" fmla="*/ 50 h 50"/>
                  <a:gd name="T6" fmla="*/ 17 w 17"/>
                  <a:gd name="T7" fmla="*/ 50 h 50"/>
                  <a:gd name="T8" fmla="*/ 17 w 17"/>
                  <a:gd name="T9" fmla="*/ 50 h 50"/>
                  <a:gd name="T10" fmla="*/ 1 w 17"/>
                  <a:gd name="T11" fmla="*/ 1 h 50"/>
                  <a:gd name="T12" fmla="*/ 1 w 17"/>
                  <a:gd name="T13" fmla="*/ 1 h 50"/>
                  <a:gd name="T14" fmla="*/ 1 w 17"/>
                  <a:gd name="T15" fmla="*/ 1 h 50"/>
                  <a:gd name="T16" fmla="*/ 1 w 17"/>
                  <a:gd name="T17" fmla="*/ 1 h 50"/>
                  <a:gd name="T18" fmla="*/ 0 w 17"/>
                  <a:gd name="T19" fmla="*/ 1 h 50"/>
                  <a:gd name="T20" fmla="*/ 1 w 17"/>
                  <a:gd name="T21" fmla="*/ 1 h 50"/>
                  <a:gd name="T22" fmla="*/ 0 w 17"/>
                  <a:gd name="T23" fmla="*/ 1 h 50"/>
                  <a:gd name="T24" fmla="*/ 0 w 17"/>
                  <a:gd name="T25" fmla="*/ 0 h 50"/>
                  <a:gd name="T26" fmla="*/ 0 w 17"/>
                  <a:gd name="T27" fmla="*/ 1 h 50"/>
                  <a:gd name="T28" fmla="*/ 0 w 17"/>
                  <a:gd name="T29" fmla="*/ 0 h 50"/>
                  <a:gd name="T30" fmla="*/ 0 w 17"/>
                  <a:gd name="T31" fmla="*/ 0 h 50"/>
                  <a:gd name="T32" fmla="*/ 0 w 17"/>
                  <a:gd name="T33" fmla="*/ 0 h 50"/>
                  <a:gd name="T34" fmla="*/ 0 w 17"/>
                  <a:gd name="T35" fmla="*/ 0 h 50"/>
                  <a:gd name="T36" fmla="*/ 0 w 17"/>
                  <a:gd name="T37" fmla="*/ 0 h 50"/>
                  <a:gd name="T38" fmla="*/ 0 w 17"/>
                  <a:gd name="T39" fmla="*/ 0 h 50"/>
                  <a:gd name="T40" fmla="*/ 0 w 17"/>
                  <a:gd name="T41" fmla="*/ 0 h 50"/>
                  <a:gd name="T42" fmla="*/ 0 w 17"/>
                  <a:gd name="T43" fmla="*/ 0 h 50"/>
                  <a:gd name="T44" fmla="*/ 0 w 17"/>
                  <a:gd name="T45" fmla="*/ 0 h 50"/>
                  <a:gd name="T46" fmla="*/ 0 w 17"/>
                  <a:gd name="T4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50">
                    <a:moveTo>
                      <a:pt x="1" y="1"/>
                    </a:moveTo>
                    <a:cubicBezTo>
                      <a:pt x="11" y="14"/>
                      <a:pt x="15" y="31"/>
                      <a:pt x="17" y="50"/>
                    </a:cubicBezTo>
                    <a:cubicBezTo>
                      <a:pt x="17" y="50"/>
                      <a:pt x="17" y="50"/>
                      <a:pt x="17" y="50"/>
                    </a:cubicBezTo>
                    <a:cubicBezTo>
                      <a:pt x="17" y="50"/>
                      <a:pt x="17" y="50"/>
                      <a:pt x="17" y="50"/>
                    </a:cubicBezTo>
                    <a:cubicBezTo>
                      <a:pt x="17" y="50"/>
                      <a:pt x="17" y="50"/>
                      <a:pt x="17" y="50"/>
                    </a:cubicBezTo>
                    <a:cubicBezTo>
                      <a:pt x="16" y="31"/>
                      <a:pt x="11" y="14"/>
                      <a:pt x="1" y="1"/>
                    </a:cubicBezTo>
                    <a:moveTo>
                      <a:pt x="1" y="1"/>
                    </a:moveTo>
                    <a:cubicBezTo>
                      <a:pt x="1" y="1"/>
                      <a:pt x="1" y="1"/>
                      <a:pt x="1" y="1"/>
                    </a:cubicBezTo>
                    <a:cubicBezTo>
                      <a:pt x="1" y="1"/>
                      <a:pt x="1" y="1"/>
                      <a:pt x="1" y="1"/>
                    </a:cubicBezTo>
                    <a:moveTo>
                      <a:pt x="0" y="1"/>
                    </a:moveTo>
                    <a:cubicBezTo>
                      <a:pt x="0" y="1"/>
                      <a:pt x="1" y="1"/>
                      <a:pt x="1" y="1"/>
                    </a:cubicBezTo>
                    <a:cubicBezTo>
                      <a:pt x="1" y="1"/>
                      <a:pt x="0" y="1"/>
                      <a:pt x="0" y="1"/>
                    </a:cubicBezTo>
                    <a:moveTo>
                      <a:pt x="0" y="0"/>
                    </a:moveTo>
                    <a:cubicBezTo>
                      <a:pt x="0" y="1"/>
                      <a:pt x="0" y="1"/>
                      <a:pt x="0" y="1"/>
                    </a:cubicBezTo>
                    <a:cubicBezTo>
                      <a:pt x="0" y="1"/>
                      <a:pt x="0" y="1"/>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8B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0" name="Freeform 323"/>
              <p:cNvSpPr>
                <a:spLocks noEditPoints="1"/>
              </p:cNvSpPr>
              <p:nvPr/>
            </p:nvSpPr>
            <p:spPr bwMode="auto">
              <a:xfrm>
                <a:off x="-2685" y="5266"/>
                <a:ext cx="72" cy="150"/>
              </a:xfrm>
              <a:custGeom>
                <a:avLst/>
                <a:gdLst>
                  <a:gd name="T0" fmla="*/ 49 w 49"/>
                  <a:gd name="T1" fmla="*/ 64 h 102"/>
                  <a:gd name="T2" fmla="*/ 48 w 49"/>
                  <a:gd name="T3" fmla="*/ 102 h 102"/>
                  <a:gd name="T4" fmla="*/ 49 w 49"/>
                  <a:gd name="T5" fmla="*/ 64 h 102"/>
                  <a:gd name="T6" fmla="*/ 49 w 49"/>
                  <a:gd name="T7" fmla="*/ 64 h 102"/>
                  <a:gd name="T8" fmla="*/ 49 w 49"/>
                  <a:gd name="T9" fmla="*/ 64 h 102"/>
                  <a:gd name="T10" fmla="*/ 49 w 49"/>
                  <a:gd name="T11" fmla="*/ 64 h 102"/>
                  <a:gd name="T12" fmla="*/ 49 w 49"/>
                  <a:gd name="T13" fmla="*/ 64 h 102"/>
                  <a:gd name="T14" fmla="*/ 49 w 49"/>
                  <a:gd name="T15" fmla="*/ 64 h 102"/>
                  <a:gd name="T16" fmla="*/ 49 w 49"/>
                  <a:gd name="T17" fmla="*/ 64 h 102"/>
                  <a:gd name="T18" fmla="*/ 49 w 49"/>
                  <a:gd name="T19" fmla="*/ 64 h 102"/>
                  <a:gd name="T20" fmla="*/ 49 w 49"/>
                  <a:gd name="T21" fmla="*/ 64 h 102"/>
                  <a:gd name="T22" fmla="*/ 49 w 49"/>
                  <a:gd name="T23" fmla="*/ 64 h 102"/>
                  <a:gd name="T24" fmla="*/ 49 w 49"/>
                  <a:gd name="T25" fmla="*/ 64 h 102"/>
                  <a:gd name="T26" fmla="*/ 49 w 49"/>
                  <a:gd name="T27" fmla="*/ 64 h 102"/>
                  <a:gd name="T28" fmla="*/ 49 w 49"/>
                  <a:gd name="T29" fmla="*/ 64 h 102"/>
                  <a:gd name="T30" fmla="*/ 49 w 49"/>
                  <a:gd name="T31" fmla="*/ 64 h 102"/>
                  <a:gd name="T32" fmla="*/ 49 w 49"/>
                  <a:gd name="T33" fmla="*/ 63 h 102"/>
                  <a:gd name="T34" fmla="*/ 49 w 49"/>
                  <a:gd name="T35" fmla="*/ 63 h 102"/>
                  <a:gd name="T36" fmla="*/ 49 w 49"/>
                  <a:gd name="T37" fmla="*/ 63 h 102"/>
                  <a:gd name="T38" fmla="*/ 49 w 49"/>
                  <a:gd name="T39" fmla="*/ 63 h 102"/>
                  <a:gd name="T40" fmla="*/ 49 w 49"/>
                  <a:gd name="T41" fmla="*/ 63 h 102"/>
                  <a:gd name="T42" fmla="*/ 49 w 49"/>
                  <a:gd name="T43" fmla="*/ 63 h 102"/>
                  <a:gd name="T44" fmla="*/ 49 w 49"/>
                  <a:gd name="T45" fmla="*/ 63 h 102"/>
                  <a:gd name="T46" fmla="*/ 49 w 49"/>
                  <a:gd name="T47" fmla="*/ 63 h 102"/>
                  <a:gd name="T48" fmla="*/ 49 w 49"/>
                  <a:gd name="T49" fmla="*/ 63 h 102"/>
                  <a:gd name="T50" fmla="*/ 49 w 49"/>
                  <a:gd name="T51" fmla="*/ 63 h 102"/>
                  <a:gd name="T52" fmla="*/ 49 w 49"/>
                  <a:gd name="T53" fmla="*/ 63 h 102"/>
                  <a:gd name="T54" fmla="*/ 49 w 49"/>
                  <a:gd name="T55" fmla="*/ 63 h 102"/>
                  <a:gd name="T56" fmla="*/ 49 w 49"/>
                  <a:gd name="T57" fmla="*/ 62 h 102"/>
                  <a:gd name="T58" fmla="*/ 49 w 49"/>
                  <a:gd name="T59" fmla="*/ 63 h 102"/>
                  <a:gd name="T60" fmla="*/ 49 w 49"/>
                  <a:gd name="T61" fmla="*/ 62 h 102"/>
                  <a:gd name="T62" fmla="*/ 0 w 49"/>
                  <a:gd name="T63" fmla="*/ 0 h 102"/>
                  <a:gd name="T64" fmla="*/ 0 w 49"/>
                  <a:gd name="T65" fmla="*/ 0 h 102"/>
                  <a:gd name="T66" fmla="*/ 49 w 49"/>
                  <a:gd name="T67" fmla="*/ 62 h 102"/>
                  <a:gd name="T68" fmla="*/ 0 w 49"/>
                  <a:gd name="T69" fmla="*/ 0 h 102"/>
                  <a:gd name="T70" fmla="*/ 0 w 49"/>
                  <a:gd name="T7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9" h="102">
                    <a:moveTo>
                      <a:pt x="49" y="64"/>
                    </a:moveTo>
                    <a:cubicBezTo>
                      <a:pt x="48" y="102"/>
                      <a:pt x="48" y="102"/>
                      <a:pt x="48" y="102"/>
                    </a:cubicBezTo>
                    <a:cubicBezTo>
                      <a:pt x="49" y="64"/>
                      <a:pt x="49" y="64"/>
                      <a:pt x="49" y="64"/>
                    </a:cubicBezTo>
                    <a:cubicBezTo>
                      <a:pt x="49" y="64"/>
                      <a:pt x="49" y="64"/>
                      <a:pt x="49" y="64"/>
                    </a:cubicBezTo>
                    <a:moveTo>
                      <a:pt x="49" y="64"/>
                    </a:moveTo>
                    <a:cubicBezTo>
                      <a:pt x="49" y="64"/>
                      <a:pt x="49" y="64"/>
                      <a:pt x="49" y="64"/>
                    </a:cubicBezTo>
                    <a:cubicBezTo>
                      <a:pt x="49" y="64"/>
                      <a:pt x="49" y="64"/>
                      <a:pt x="49" y="64"/>
                    </a:cubicBezTo>
                    <a:moveTo>
                      <a:pt x="49" y="64"/>
                    </a:moveTo>
                    <a:cubicBezTo>
                      <a:pt x="49" y="64"/>
                      <a:pt x="49" y="64"/>
                      <a:pt x="49" y="64"/>
                    </a:cubicBezTo>
                    <a:cubicBezTo>
                      <a:pt x="49" y="64"/>
                      <a:pt x="49" y="64"/>
                      <a:pt x="49" y="64"/>
                    </a:cubicBezTo>
                    <a:moveTo>
                      <a:pt x="49" y="64"/>
                    </a:moveTo>
                    <a:cubicBezTo>
                      <a:pt x="49" y="64"/>
                      <a:pt x="49" y="64"/>
                      <a:pt x="49" y="64"/>
                    </a:cubicBezTo>
                    <a:cubicBezTo>
                      <a:pt x="49" y="64"/>
                      <a:pt x="49" y="64"/>
                      <a:pt x="49" y="64"/>
                    </a:cubicBezTo>
                    <a:moveTo>
                      <a:pt x="49" y="64"/>
                    </a:moveTo>
                    <a:cubicBezTo>
                      <a:pt x="49" y="64"/>
                      <a:pt x="49" y="64"/>
                      <a:pt x="49" y="64"/>
                    </a:cubicBezTo>
                    <a:cubicBezTo>
                      <a:pt x="49" y="64"/>
                      <a:pt x="49" y="64"/>
                      <a:pt x="49" y="64"/>
                    </a:cubicBezTo>
                    <a:moveTo>
                      <a:pt x="49" y="63"/>
                    </a:moveTo>
                    <a:cubicBezTo>
                      <a:pt x="49" y="63"/>
                      <a:pt x="49" y="63"/>
                      <a:pt x="49" y="63"/>
                    </a:cubicBezTo>
                    <a:cubicBezTo>
                      <a:pt x="49" y="63"/>
                      <a:pt x="49" y="63"/>
                      <a:pt x="49" y="63"/>
                    </a:cubicBezTo>
                    <a:moveTo>
                      <a:pt x="49" y="63"/>
                    </a:moveTo>
                    <a:cubicBezTo>
                      <a:pt x="49" y="63"/>
                      <a:pt x="49" y="63"/>
                      <a:pt x="49" y="63"/>
                    </a:cubicBezTo>
                    <a:cubicBezTo>
                      <a:pt x="49" y="63"/>
                      <a:pt x="49" y="63"/>
                      <a:pt x="49" y="63"/>
                    </a:cubicBezTo>
                    <a:moveTo>
                      <a:pt x="49" y="63"/>
                    </a:moveTo>
                    <a:cubicBezTo>
                      <a:pt x="49" y="63"/>
                      <a:pt x="49" y="63"/>
                      <a:pt x="49" y="63"/>
                    </a:cubicBezTo>
                    <a:cubicBezTo>
                      <a:pt x="49" y="63"/>
                      <a:pt x="49" y="63"/>
                      <a:pt x="49" y="63"/>
                    </a:cubicBezTo>
                    <a:moveTo>
                      <a:pt x="49" y="63"/>
                    </a:moveTo>
                    <a:cubicBezTo>
                      <a:pt x="49" y="63"/>
                      <a:pt x="49" y="63"/>
                      <a:pt x="49" y="63"/>
                    </a:cubicBezTo>
                    <a:cubicBezTo>
                      <a:pt x="49" y="63"/>
                      <a:pt x="49" y="63"/>
                      <a:pt x="49" y="63"/>
                    </a:cubicBezTo>
                    <a:moveTo>
                      <a:pt x="49" y="62"/>
                    </a:moveTo>
                    <a:cubicBezTo>
                      <a:pt x="49" y="62"/>
                      <a:pt x="49" y="63"/>
                      <a:pt x="49" y="63"/>
                    </a:cubicBezTo>
                    <a:cubicBezTo>
                      <a:pt x="49" y="63"/>
                      <a:pt x="49" y="62"/>
                      <a:pt x="49" y="62"/>
                    </a:cubicBezTo>
                    <a:moveTo>
                      <a:pt x="0" y="0"/>
                    </a:moveTo>
                    <a:cubicBezTo>
                      <a:pt x="0" y="0"/>
                      <a:pt x="0" y="0"/>
                      <a:pt x="0" y="0"/>
                    </a:cubicBezTo>
                    <a:cubicBezTo>
                      <a:pt x="28" y="8"/>
                      <a:pt x="48" y="32"/>
                      <a:pt x="49" y="62"/>
                    </a:cubicBezTo>
                    <a:cubicBezTo>
                      <a:pt x="48" y="33"/>
                      <a:pt x="28" y="8"/>
                      <a:pt x="0" y="0"/>
                    </a:cubicBezTo>
                    <a:cubicBezTo>
                      <a:pt x="0" y="0"/>
                      <a:pt x="0" y="0"/>
                      <a:pt x="0" y="0"/>
                    </a:cubicBezTo>
                  </a:path>
                </a:pathLst>
              </a:custGeom>
              <a:solidFill>
                <a:srgbClr val="7FA0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1" name="Freeform 324"/>
              <p:cNvSpPr>
                <a:spLocks/>
              </p:cNvSpPr>
              <p:nvPr/>
            </p:nvSpPr>
            <p:spPr bwMode="auto">
              <a:xfrm>
                <a:off x="-3274" y="4091"/>
                <a:ext cx="137" cy="280"/>
              </a:xfrm>
              <a:custGeom>
                <a:avLst/>
                <a:gdLst>
                  <a:gd name="T0" fmla="*/ 94 w 94"/>
                  <a:gd name="T1" fmla="*/ 0 h 191"/>
                  <a:gd name="T2" fmla="*/ 5 w 94"/>
                  <a:gd name="T3" fmla="*/ 14 h 191"/>
                  <a:gd name="T4" fmla="*/ 1 w 94"/>
                  <a:gd name="T5" fmla="*/ 14 h 191"/>
                  <a:gd name="T6" fmla="*/ 0 w 94"/>
                  <a:gd name="T7" fmla="*/ 14 h 191"/>
                  <a:gd name="T8" fmla="*/ 0 w 94"/>
                  <a:gd name="T9" fmla="*/ 145 h 191"/>
                  <a:gd name="T10" fmla="*/ 0 w 94"/>
                  <a:gd name="T11" fmla="*/ 191 h 191"/>
                  <a:gd name="T12" fmla="*/ 1 w 94"/>
                  <a:gd name="T13" fmla="*/ 191 h 191"/>
                  <a:gd name="T14" fmla="*/ 1 w 94"/>
                  <a:gd name="T15" fmla="*/ 191 h 191"/>
                  <a:gd name="T16" fmla="*/ 1 w 94"/>
                  <a:gd name="T17" fmla="*/ 191 h 191"/>
                  <a:gd name="T18" fmla="*/ 1 w 94"/>
                  <a:gd name="T19" fmla="*/ 191 h 191"/>
                  <a:gd name="T20" fmla="*/ 94 w 94"/>
                  <a:gd name="T21" fmla="*/ 104 h 191"/>
                  <a:gd name="T22" fmla="*/ 94 w 94"/>
                  <a:gd name="T23"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91">
                    <a:moveTo>
                      <a:pt x="94" y="0"/>
                    </a:moveTo>
                    <a:cubicBezTo>
                      <a:pt x="53" y="12"/>
                      <a:pt x="17" y="14"/>
                      <a:pt x="5" y="14"/>
                    </a:cubicBezTo>
                    <a:cubicBezTo>
                      <a:pt x="3" y="14"/>
                      <a:pt x="2" y="14"/>
                      <a:pt x="1" y="14"/>
                    </a:cubicBezTo>
                    <a:cubicBezTo>
                      <a:pt x="0" y="14"/>
                      <a:pt x="0" y="14"/>
                      <a:pt x="0" y="14"/>
                    </a:cubicBezTo>
                    <a:cubicBezTo>
                      <a:pt x="0" y="145"/>
                      <a:pt x="0" y="145"/>
                      <a:pt x="0" y="145"/>
                    </a:cubicBezTo>
                    <a:cubicBezTo>
                      <a:pt x="0" y="191"/>
                      <a:pt x="0" y="191"/>
                      <a:pt x="0" y="191"/>
                    </a:cubicBezTo>
                    <a:cubicBezTo>
                      <a:pt x="0" y="191"/>
                      <a:pt x="0" y="191"/>
                      <a:pt x="1" y="191"/>
                    </a:cubicBezTo>
                    <a:cubicBezTo>
                      <a:pt x="1" y="191"/>
                      <a:pt x="1" y="191"/>
                      <a:pt x="1" y="191"/>
                    </a:cubicBezTo>
                    <a:cubicBezTo>
                      <a:pt x="1" y="191"/>
                      <a:pt x="1" y="191"/>
                      <a:pt x="1" y="191"/>
                    </a:cubicBezTo>
                    <a:cubicBezTo>
                      <a:pt x="1" y="191"/>
                      <a:pt x="1" y="191"/>
                      <a:pt x="1" y="191"/>
                    </a:cubicBezTo>
                    <a:cubicBezTo>
                      <a:pt x="84" y="184"/>
                      <a:pt x="94" y="104"/>
                      <a:pt x="94" y="104"/>
                    </a:cubicBezTo>
                    <a:cubicBezTo>
                      <a:pt x="94" y="0"/>
                      <a:pt x="94" y="0"/>
                      <a:pt x="94" y="0"/>
                    </a:cubicBezTo>
                  </a:path>
                </a:pathLst>
              </a:custGeom>
              <a:solidFill>
                <a:srgbClr val="FFCA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2" name="Freeform 325"/>
              <p:cNvSpPr>
                <a:spLocks/>
              </p:cNvSpPr>
              <p:nvPr/>
            </p:nvSpPr>
            <p:spPr bwMode="auto">
              <a:xfrm>
                <a:off x="-3274" y="4112"/>
                <a:ext cx="7" cy="0"/>
              </a:xfrm>
              <a:custGeom>
                <a:avLst/>
                <a:gdLst>
                  <a:gd name="T0" fmla="*/ 5 w 5"/>
                  <a:gd name="T1" fmla="*/ 1 w 5"/>
                  <a:gd name="T2" fmla="*/ 0 w 5"/>
                  <a:gd name="T3" fmla="*/ 0 w 5"/>
                  <a:gd name="T4" fmla="*/ 0 w 5"/>
                  <a:gd name="T5" fmla="*/ 1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5" y="0"/>
                    </a:moveTo>
                    <a:cubicBezTo>
                      <a:pt x="2" y="0"/>
                      <a:pt x="1" y="0"/>
                      <a:pt x="1" y="0"/>
                    </a:cubicBezTo>
                    <a:cubicBezTo>
                      <a:pt x="1" y="0"/>
                      <a:pt x="0" y="0"/>
                      <a:pt x="0" y="0"/>
                    </a:cubicBezTo>
                    <a:cubicBezTo>
                      <a:pt x="0" y="0"/>
                      <a:pt x="0" y="0"/>
                      <a:pt x="0" y="0"/>
                    </a:cubicBezTo>
                    <a:cubicBezTo>
                      <a:pt x="0" y="0"/>
                      <a:pt x="0" y="0"/>
                      <a:pt x="0" y="0"/>
                    </a:cubicBezTo>
                    <a:cubicBezTo>
                      <a:pt x="0" y="0"/>
                      <a:pt x="0" y="0"/>
                      <a:pt x="1" y="0"/>
                    </a:cubicBezTo>
                    <a:cubicBezTo>
                      <a:pt x="2" y="0"/>
                      <a:pt x="3" y="0"/>
                      <a:pt x="5" y="0"/>
                    </a:cubicBezTo>
                  </a:path>
                </a:pathLst>
              </a:custGeom>
              <a:solidFill>
                <a:srgbClr val="FFCA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3" name="Freeform 326"/>
              <p:cNvSpPr>
                <a:spLocks/>
              </p:cNvSpPr>
              <p:nvPr/>
            </p:nvSpPr>
            <p:spPr bwMode="auto">
              <a:xfrm>
                <a:off x="-3274" y="4091"/>
                <a:ext cx="137" cy="21"/>
              </a:xfrm>
              <a:custGeom>
                <a:avLst/>
                <a:gdLst>
                  <a:gd name="T0" fmla="*/ 94 w 94"/>
                  <a:gd name="T1" fmla="*/ 0 h 14"/>
                  <a:gd name="T2" fmla="*/ 1 w 94"/>
                  <a:gd name="T3" fmla="*/ 14 h 14"/>
                  <a:gd name="T4" fmla="*/ 0 w 94"/>
                  <a:gd name="T5" fmla="*/ 14 h 14"/>
                  <a:gd name="T6" fmla="*/ 1 w 94"/>
                  <a:gd name="T7" fmla="*/ 14 h 14"/>
                  <a:gd name="T8" fmla="*/ 5 w 94"/>
                  <a:gd name="T9" fmla="*/ 14 h 14"/>
                  <a:gd name="T10" fmla="*/ 94 w 94"/>
                  <a:gd name="T11" fmla="*/ 0 h 14"/>
                  <a:gd name="T12" fmla="*/ 94 w 94"/>
                  <a:gd name="T13" fmla="*/ 0 h 14"/>
                  <a:gd name="T14" fmla="*/ 94 w 9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14">
                    <a:moveTo>
                      <a:pt x="94" y="0"/>
                    </a:moveTo>
                    <a:cubicBezTo>
                      <a:pt x="44" y="14"/>
                      <a:pt x="1" y="14"/>
                      <a:pt x="1" y="14"/>
                    </a:cubicBezTo>
                    <a:cubicBezTo>
                      <a:pt x="1" y="14"/>
                      <a:pt x="0" y="14"/>
                      <a:pt x="0" y="14"/>
                    </a:cubicBezTo>
                    <a:cubicBezTo>
                      <a:pt x="0" y="14"/>
                      <a:pt x="1" y="14"/>
                      <a:pt x="1" y="14"/>
                    </a:cubicBezTo>
                    <a:cubicBezTo>
                      <a:pt x="1" y="14"/>
                      <a:pt x="2" y="14"/>
                      <a:pt x="5" y="14"/>
                    </a:cubicBezTo>
                    <a:cubicBezTo>
                      <a:pt x="17" y="14"/>
                      <a:pt x="53" y="12"/>
                      <a:pt x="94" y="0"/>
                    </a:cubicBezTo>
                    <a:cubicBezTo>
                      <a:pt x="94" y="0"/>
                      <a:pt x="94" y="0"/>
                      <a:pt x="94" y="0"/>
                    </a:cubicBezTo>
                    <a:cubicBezTo>
                      <a:pt x="94" y="0"/>
                      <a:pt x="94" y="0"/>
                      <a:pt x="94" y="0"/>
                    </a:cubicBezTo>
                  </a:path>
                </a:pathLst>
              </a:custGeom>
              <a:solidFill>
                <a:srgbClr val="332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4" name="Freeform 327"/>
              <p:cNvSpPr>
                <a:spLocks/>
              </p:cNvSpPr>
              <p:nvPr/>
            </p:nvSpPr>
            <p:spPr bwMode="auto">
              <a:xfrm>
                <a:off x="-3274" y="4371"/>
                <a:ext cx="1"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1D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5" name="Freeform 328"/>
              <p:cNvSpPr>
                <a:spLocks noEditPoints="1"/>
              </p:cNvSpPr>
              <p:nvPr/>
            </p:nvSpPr>
            <p:spPr bwMode="auto">
              <a:xfrm>
                <a:off x="-2874" y="3566"/>
                <a:ext cx="72" cy="240"/>
              </a:xfrm>
              <a:custGeom>
                <a:avLst/>
                <a:gdLst>
                  <a:gd name="T0" fmla="*/ 0 w 49"/>
                  <a:gd name="T1" fmla="*/ 164 h 164"/>
                  <a:gd name="T2" fmla="*/ 0 w 49"/>
                  <a:gd name="T3" fmla="*/ 164 h 164"/>
                  <a:gd name="T4" fmla="*/ 0 w 49"/>
                  <a:gd name="T5" fmla="*/ 164 h 164"/>
                  <a:gd name="T6" fmla="*/ 7 w 49"/>
                  <a:gd name="T7" fmla="*/ 139 h 164"/>
                  <a:gd name="T8" fmla="*/ 0 w 49"/>
                  <a:gd name="T9" fmla="*/ 164 h 164"/>
                  <a:gd name="T10" fmla="*/ 7 w 49"/>
                  <a:gd name="T11" fmla="*/ 139 h 164"/>
                  <a:gd name="T12" fmla="*/ 38 w 49"/>
                  <a:gd name="T13" fmla="*/ 0 h 164"/>
                  <a:gd name="T14" fmla="*/ 38 w 49"/>
                  <a:gd name="T15" fmla="*/ 1 h 164"/>
                  <a:gd name="T16" fmla="*/ 49 w 49"/>
                  <a:gd name="T17" fmla="*/ 36 h 164"/>
                  <a:gd name="T18" fmla="*/ 38 w 49"/>
                  <a:gd name="T19" fmla="*/ 1 h 164"/>
                  <a:gd name="T20" fmla="*/ 38 w 49"/>
                  <a:gd name="T2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64">
                    <a:moveTo>
                      <a:pt x="0" y="164"/>
                    </a:moveTo>
                    <a:cubicBezTo>
                      <a:pt x="0" y="164"/>
                      <a:pt x="0" y="164"/>
                      <a:pt x="0" y="164"/>
                    </a:cubicBezTo>
                    <a:cubicBezTo>
                      <a:pt x="0" y="164"/>
                      <a:pt x="0" y="164"/>
                      <a:pt x="0" y="164"/>
                    </a:cubicBezTo>
                    <a:moveTo>
                      <a:pt x="7" y="139"/>
                    </a:moveTo>
                    <a:cubicBezTo>
                      <a:pt x="7" y="150"/>
                      <a:pt x="4" y="159"/>
                      <a:pt x="0" y="164"/>
                    </a:cubicBezTo>
                    <a:cubicBezTo>
                      <a:pt x="4" y="159"/>
                      <a:pt x="7" y="150"/>
                      <a:pt x="7" y="139"/>
                    </a:cubicBezTo>
                    <a:moveTo>
                      <a:pt x="38" y="0"/>
                    </a:moveTo>
                    <a:cubicBezTo>
                      <a:pt x="38" y="0"/>
                      <a:pt x="38" y="1"/>
                      <a:pt x="38" y="1"/>
                    </a:cubicBezTo>
                    <a:cubicBezTo>
                      <a:pt x="46" y="14"/>
                      <a:pt x="49" y="25"/>
                      <a:pt x="49" y="36"/>
                    </a:cubicBezTo>
                    <a:cubicBezTo>
                      <a:pt x="49" y="25"/>
                      <a:pt x="46" y="14"/>
                      <a:pt x="38" y="1"/>
                    </a:cubicBezTo>
                    <a:cubicBezTo>
                      <a:pt x="38" y="1"/>
                      <a:pt x="38" y="0"/>
                      <a:pt x="38" y="0"/>
                    </a:cubicBezTo>
                  </a:path>
                </a:pathLst>
              </a:custGeom>
              <a:solidFill>
                <a:srgbClr val="FBE8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6" name="Freeform 329"/>
              <p:cNvSpPr>
                <a:spLocks/>
              </p:cNvSpPr>
              <p:nvPr/>
            </p:nvSpPr>
            <p:spPr bwMode="auto">
              <a:xfrm>
                <a:off x="-2910" y="3554"/>
                <a:ext cx="108" cy="264"/>
              </a:xfrm>
              <a:custGeom>
                <a:avLst/>
                <a:gdLst>
                  <a:gd name="T0" fmla="*/ 48 w 74"/>
                  <a:gd name="T1" fmla="*/ 0 h 180"/>
                  <a:gd name="T2" fmla="*/ 41 w 74"/>
                  <a:gd name="T3" fmla="*/ 1 h 180"/>
                  <a:gd name="T4" fmla="*/ 0 w 74"/>
                  <a:gd name="T5" fmla="*/ 99 h 180"/>
                  <a:gd name="T6" fmla="*/ 0 w 74"/>
                  <a:gd name="T7" fmla="*/ 104 h 180"/>
                  <a:gd name="T8" fmla="*/ 0 w 74"/>
                  <a:gd name="T9" fmla="*/ 104 h 180"/>
                  <a:gd name="T10" fmla="*/ 0 w 74"/>
                  <a:gd name="T11" fmla="*/ 104 h 180"/>
                  <a:gd name="T12" fmla="*/ 0 w 74"/>
                  <a:gd name="T13" fmla="*/ 104 h 180"/>
                  <a:gd name="T14" fmla="*/ 0 w 74"/>
                  <a:gd name="T15" fmla="*/ 104 h 180"/>
                  <a:gd name="T16" fmla="*/ 0 w 74"/>
                  <a:gd name="T17" fmla="*/ 104 h 180"/>
                  <a:gd name="T18" fmla="*/ 0 w 74"/>
                  <a:gd name="T19" fmla="*/ 104 h 180"/>
                  <a:gd name="T20" fmla="*/ 1 w 74"/>
                  <a:gd name="T21" fmla="*/ 104 h 180"/>
                  <a:gd name="T22" fmla="*/ 1 w 74"/>
                  <a:gd name="T23" fmla="*/ 104 h 180"/>
                  <a:gd name="T24" fmla="*/ 1 w 74"/>
                  <a:gd name="T25" fmla="*/ 104 h 180"/>
                  <a:gd name="T26" fmla="*/ 1 w 74"/>
                  <a:gd name="T27" fmla="*/ 104 h 180"/>
                  <a:gd name="T28" fmla="*/ 1 w 74"/>
                  <a:gd name="T29" fmla="*/ 104 h 180"/>
                  <a:gd name="T30" fmla="*/ 1 w 74"/>
                  <a:gd name="T31" fmla="*/ 104 h 180"/>
                  <a:gd name="T32" fmla="*/ 1 w 74"/>
                  <a:gd name="T33" fmla="*/ 177 h 180"/>
                  <a:gd name="T34" fmla="*/ 11 w 74"/>
                  <a:gd name="T35" fmla="*/ 180 h 180"/>
                  <a:gd name="T36" fmla="*/ 25 w 74"/>
                  <a:gd name="T37" fmla="*/ 172 h 180"/>
                  <a:gd name="T38" fmla="*/ 25 w 74"/>
                  <a:gd name="T39" fmla="*/ 172 h 180"/>
                  <a:gd name="T40" fmla="*/ 25 w 74"/>
                  <a:gd name="T41" fmla="*/ 172 h 180"/>
                  <a:gd name="T42" fmla="*/ 32 w 74"/>
                  <a:gd name="T43" fmla="*/ 147 h 180"/>
                  <a:gd name="T44" fmla="*/ 32 w 74"/>
                  <a:gd name="T45" fmla="*/ 147 h 180"/>
                  <a:gd name="T46" fmla="*/ 74 w 74"/>
                  <a:gd name="T47" fmla="*/ 44 h 180"/>
                  <a:gd name="T48" fmla="*/ 63 w 74"/>
                  <a:gd name="T49" fmla="*/ 9 h 180"/>
                  <a:gd name="T50" fmla="*/ 63 w 74"/>
                  <a:gd name="T51" fmla="*/ 8 h 180"/>
                  <a:gd name="T52" fmla="*/ 48 w 74"/>
                  <a:gd name="T53"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 h="180">
                    <a:moveTo>
                      <a:pt x="48" y="0"/>
                    </a:moveTo>
                    <a:cubicBezTo>
                      <a:pt x="46" y="0"/>
                      <a:pt x="44" y="1"/>
                      <a:pt x="41" y="1"/>
                    </a:cubicBezTo>
                    <a:cubicBezTo>
                      <a:pt x="3" y="18"/>
                      <a:pt x="0" y="81"/>
                      <a:pt x="0" y="99"/>
                    </a:cubicBezTo>
                    <a:cubicBezTo>
                      <a:pt x="0" y="102"/>
                      <a:pt x="0" y="103"/>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0" y="104"/>
                      <a:pt x="0" y="104"/>
                      <a:pt x="0" y="104"/>
                    </a:cubicBezTo>
                    <a:cubicBezTo>
                      <a:pt x="1" y="104"/>
                      <a:pt x="1" y="104"/>
                      <a:pt x="1" y="104"/>
                    </a:cubicBezTo>
                    <a:cubicBezTo>
                      <a:pt x="1" y="104"/>
                      <a:pt x="1" y="104"/>
                      <a:pt x="1" y="104"/>
                    </a:cubicBezTo>
                    <a:cubicBezTo>
                      <a:pt x="1" y="104"/>
                      <a:pt x="1" y="104"/>
                      <a:pt x="1" y="104"/>
                    </a:cubicBezTo>
                    <a:cubicBezTo>
                      <a:pt x="1" y="104"/>
                      <a:pt x="1" y="104"/>
                      <a:pt x="1" y="104"/>
                    </a:cubicBezTo>
                    <a:cubicBezTo>
                      <a:pt x="1" y="104"/>
                      <a:pt x="1" y="104"/>
                      <a:pt x="1" y="104"/>
                    </a:cubicBezTo>
                    <a:cubicBezTo>
                      <a:pt x="1" y="104"/>
                      <a:pt x="1" y="104"/>
                      <a:pt x="1" y="104"/>
                    </a:cubicBezTo>
                    <a:cubicBezTo>
                      <a:pt x="1" y="105"/>
                      <a:pt x="4" y="137"/>
                      <a:pt x="1" y="177"/>
                    </a:cubicBezTo>
                    <a:cubicBezTo>
                      <a:pt x="4" y="179"/>
                      <a:pt x="7" y="180"/>
                      <a:pt x="11" y="180"/>
                    </a:cubicBezTo>
                    <a:cubicBezTo>
                      <a:pt x="16" y="180"/>
                      <a:pt x="21" y="178"/>
                      <a:pt x="25" y="172"/>
                    </a:cubicBezTo>
                    <a:cubicBezTo>
                      <a:pt x="25" y="172"/>
                      <a:pt x="25" y="172"/>
                      <a:pt x="25" y="172"/>
                    </a:cubicBezTo>
                    <a:cubicBezTo>
                      <a:pt x="25" y="172"/>
                      <a:pt x="25" y="172"/>
                      <a:pt x="25" y="172"/>
                    </a:cubicBezTo>
                    <a:cubicBezTo>
                      <a:pt x="29" y="167"/>
                      <a:pt x="32" y="158"/>
                      <a:pt x="32" y="147"/>
                    </a:cubicBezTo>
                    <a:cubicBezTo>
                      <a:pt x="32" y="147"/>
                      <a:pt x="32" y="147"/>
                      <a:pt x="32" y="147"/>
                    </a:cubicBezTo>
                    <a:cubicBezTo>
                      <a:pt x="36" y="103"/>
                      <a:pt x="74" y="80"/>
                      <a:pt x="74" y="44"/>
                    </a:cubicBezTo>
                    <a:cubicBezTo>
                      <a:pt x="74" y="33"/>
                      <a:pt x="71" y="22"/>
                      <a:pt x="63" y="9"/>
                    </a:cubicBezTo>
                    <a:cubicBezTo>
                      <a:pt x="63" y="9"/>
                      <a:pt x="63" y="8"/>
                      <a:pt x="63" y="8"/>
                    </a:cubicBezTo>
                    <a:cubicBezTo>
                      <a:pt x="59" y="3"/>
                      <a:pt x="54" y="0"/>
                      <a:pt x="48" y="0"/>
                    </a:cubicBezTo>
                  </a:path>
                </a:pathLst>
              </a:custGeom>
              <a:solidFill>
                <a:srgbClr val="F3B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7" name="Freeform 330"/>
              <p:cNvSpPr>
                <a:spLocks noEditPoints="1"/>
              </p:cNvSpPr>
              <p:nvPr/>
            </p:nvSpPr>
            <p:spPr bwMode="auto">
              <a:xfrm>
                <a:off x="-2909" y="3706"/>
                <a:ext cx="5" cy="107"/>
              </a:xfrm>
              <a:custGeom>
                <a:avLst/>
                <a:gdLst>
                  <a:gd name="T0" fmla="*/ 0 w 3"/>
                  <a:gd name="T1" fmla="*/ 0 h 73"/>
                  <a:gd name="T2" fmla="*/ 2 w 3"/>
                  <a:gd name="T3" fmla="*/ 40 h 73"/>
                  <a:gd name="T4" fmla="*/ 0 w 3"/>
                  <a:gd name="T5" fmla="*/ 73 h 73"/>
                  <a:gd name="T6" fmla="*/ 0 w 3"/>
                  <a:gd name="T7" fmla="*/ 73 h 73"/>
                  <a:gd name="T8" fmla="*/ 0 w 3"/>
                  <a:gd name="T9" fmla="*/ 0 h 73"/>
                  <a:gd name="T10" fmla="*/ 0 w 3"/>
                  <a:gd name="T11" fmla="*/ 0 h 73"/>
                  <a:gd name="T12" fmla="*/ 0 w 3"/>
                  <a:gd name="T13" fmla="*/ 0 h 73"/>
                  <a:gd name="T14" fmla="*/ 0 w 3"/>
                  <a:gd name="T15" fmla="*/ 0 h 73"/>
                  <a:gd name="T16" fmla="*/ 0 w 3"/>
                  <a:gd name="T17" fmla="*/ 0 h 73"/>
                  <a:gd name="T18" fmla="*/ 0 w 3"/>
                  <a:gd name="T19" fmla="*/ 0 h 73"/>
                  <a:gd name="T20" fmla="*/ 0 w 3"/>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73">
                    <a:moveTo>
                      <a:pt x="0" y="0"/>
                    </a:moveTo>
                    <a:cubicBezTo>
                      <a:pt x="0" y="0"/>
                      <a:pt x="2" y="17"/>
                      <a:pt x="2" y="40"/>
                    </a:cubicBezTo>
                    <a:cubicBezTo>
                      <a:pt x="2" y="50"/>
                      <a:pt x="1" y="62"/>
                      <a:pt x="0" y="73"/>
                    </a:cubicBezTo>
                    <a:cubicBezTo>
                      <a:pt x="0" y="73"/>
                      <a:pt x="0" y="73"/>
                      <a:pt x="0" y="73"/>
                    </a:cubicBezTo>
                    <a:cubicBezTo>
                      <a:pt x="3" y="33"/>
                      <a:pt x="0" y="1"/>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322E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8" name="Freeform 331"/>
              <p:cNvSpPr>
                <a:spLocks noEditPoints="1"/>
              </p:cNvSpPr>
              <p:nvPr/>
            </p:nvSpPr>
            <p:spPr bwMode="auto">
              <a:xfrm>
                <a:off x="-2910" y="370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4C4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9" name="Freeform 332"/>
              <p:cNvSpPr>
                <a:spLocks/>
              </p:cNvSpPr>
              <p:nvPr/>
            </p:nvSpPr>
            <p:spPr bwMode="auto">
              <a:xfrm>
                <a:off x="-3274" y="3395"/>
                <a:ext cx="367" cy="464"/>
              </a:xfrm>
              <a:custGeom>
                <a:avLst/>
                <a:gdLst>
                  <a:gd name="T0" fmla="*/ 251 w 251"/>
                  <a:gd name="T1" fmla="*/ 0 h 317"/>
                  <a:gd name="T2" fmla="*/ 65 w 251"/>
                  <a:gd name="T3" fmla="*/ 26 h 317"/>
                  <a:gd name="T4" fmla="*/ 0 w 251"/>
                  <a:gd name="T5" fmla="*/ 23 h 317"/>
                  <a:gd name="T6" fmla="*/ 0 w 251"/>
                  <a:gd name="T7" fmla="*/ 317 h 317"/>
                  <a:gd name="T8" fmla="*/ 1 w 251"/>
                  <a:gd name="T9" fmla="*/ 317 h 317"/>
                  <a:gd name="T10" fmla="*/ 240 w 251"/>
                  <a:gd name="T11" fmla="*/ 215 h 317"/>
                  <a:gd name="T12" fmla="*/ 239 w 251"/>
                  <a:gd name="T13" fmla="*/ 213 h 317"/>
                  <a:gd name="T14" fmla="*/ 239 w 251"/>
                  <a:gd name="T15" fmla="*/ 213 h 317"/>
                  <a:gd name="T16" fmla="*/ 239 w 251"/>
                  <a:gd name="T17" fmla="*/ 213 h 317"/>
                  <a:gd name="T18" fmla="*/ 239 w 251"/>
                  <a:gd name="T19" fmla="*/ 213 h 317"/>
                  <a:gd name="T20" fmla="*/ 239 w 251"/>
                  <a:gd name="T21" fmla="*/ 213 h 317"/>
                  <a:gd name="T22" fmla="*/ 239 w 251"/>
                  <a:gd name="T23" fmla="*/ 213 h 317"/>
                  <a:gd name="T24" fmla="*/ 239 w 251"/>
                  <a:gd name="T25" fmla="*/ 212 h 317"/>
                  <a:gd name="T26" fmla="*/ 239 w 251"/>
                  <a:gd name="T27" fmla="*/ 212 h 317"/>
                  <a:gd name="T28" fmla="*/ 239 w 251"/>
                  <a:gd name="T29" fmla="*/ 212 h 317"/>
                  <a:gd name="T30" fmla="*/ 239 w 251"/>
                  <a:gd name="T31" fmla="*/ 212 h 317"/>
                  <a:gd name="T32" fmla="*/ 239 w 251"/>
                  <a:gd name="T33" fmla="*/ 212 h 317"/>
                  <a:gd name="T34" fmla="*/ 239 w 251"/>
                  <a:gd name="T35" fmla="*/ 212 h 317"/>
                  <a:gd name="T36" fmla="*/ 238 w 251"/>
                  <a:gd name="T37" fmla="*/ 187 h 317"/>
                  <a:gd name="T38" fmla="*/ 243 w 251"/>
                  <a:gd name="T39" fmla="*/ 85 h 317"/>
                  <a:gd name="T40" fmla="*/ 251 w 251"/>
                  <a:gd name="T41"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1" h="317">
                    <a:moveTo>
                      <a:pt x="251" y="0"/>
                    </a:moveTo>
                    <a:cubicBezTo>
                      <a:pt x="190" y="15"/>
                      <a:pt x="138" y="26"/>
                      <a:pt x="65" y="26"/>
                    </a:cubicBezTo>
                    <a:cubicBezTo>
                      <a:pt x="45" y="26"/>
                      <a:pt x="23" y="25"/>
                      <a:pt x="0" y="23"/>
                    </a:cubicBezTo>
                    <a:cubicBezTo>
                      <a:pt x="0" y="317"/>
                      <a:pt x="0" y="317"/>
                      <a:pt x="0" y="317"/>
                    </a:cubicBezTo>
                    <a:cubicBezTo>
                      <a:pt x="1" y="317"/>
                      <a:pt x="1" y="317"/>
                      <a:pt x="1" y="317"/>
                    </a:cubicBezTo>
                    <a:cubicBezTo>
                      <a:pt x="229" y="317"/>
                      <a:pt x="240" y="231"/>
                      <a:pt x="240" y="215"/>
                    </a:cubicBezTo>
                    <a:cubicBezTo>
                      <a:pt x="240" y="214"/>
                      <a:pt x="239" y="213"/>
                      <a:pt x="239" y="213"/>
                    </a:cubicBezTo>
                    <a:cubicBezTo>
                      <a:pt x="239" y="213"/>
                      <a:pt x="239" y="213"/>
                      <a:pt x="239" y="213"/>
                    </a:cubicBezTo>
                    <a:cubicBezTo>
                      <a:pt x="239" y="213"/>
                      <a:pt x="239" y="213"/>
                      <a:pt x="239" y="213"/>
                    </a:cubicBezTo>
                    <a:cubicBezTo>
                      <a:pt x="239" y="213"/>
                      <a:pt x="239" y="213"/>
                      <a:pt x="239" y="213"/>
                    </a:cubicBezTo>
                    <a:cubicBezTo>
                      <a:pt x="239" y="213"/>
                      <a:pt x="239" y="213"/>
                      <a:pt x="239" y="213"/>
                    </a:cubicBezTo>
                    <a:cubicBezTo>
                      <a:pt x="239" y="213"/>
                      <a:pt x="239" y="213"/>
                      <a:pt x="239" y="213"/>
                    </a:cubicBezTo>
                    <a:cubicBezTo>
                      <a:pt x="239" y="212"/>
                      <a:pt x="239" y="212"/>
                      <a:pt x="239" y="212"/>
                    </a:cubicBezTo>
                    <a:cubicBezTo>
                      <a:pt x="239" y="212"/>
                      <a:pt x="239" y="212"/>
                      <a:pt x="239" y="212"/>
                    </a:cubicBezTo>
                    <a:cubicBezTo>
                      <a:pt x="239" y="212"/>
                      <a:pt x="239" y="212"/>
                      <a:pt x="239" y="212"/>
                    </a:cubicBezTo>
                    <a:cubicBezTo>
                      <a:pt x="239" y="212"/>
                      <a:pt x="239" y="212"/>
                      <a:pt x="239" y="212"/>
                    </a:cubicBezTo>
                    <a:cubicBezTo>
                      <a:pt x="239" y="212"/>
                      <a:pt x="239" y="212"/>
                      <a:pt x="239" y="212"/>
                    </a:cubicBezTo>
                    <a:cubicBezTo>
                      <a:pt x="239" y="212"/>
                      <a:pt x="239" y="212"/>
                      <a:pt x="239" y="212"/>
                    </a:cubicBezTo>
                    <a:cubicBezTo>
                      <a:pt x="238" y="207"/>
                      <a:pt x="238" y="198"/>
                      <a:pt x="238" y="187"/>
                    </a:cubicBezTo>
                    <a:cubicBezTo>
                      <a:pt x="238" y="160"/>
                      <a:pt x="240" y="121"/>
                      <a:pt x="243" y="85"/>
                    </a:cubicBezTo>
                    <a:cubicBezTo>
                      <a:pt x="246" y="47"/>
                      <a:pt x="250" y="12"/>
                      <a:pt x="251" y="0"/>
                    </a:cubicBezTo>
                  </a:path>
                </a:pathLst>
              </a:custGeom>
              <a:solidFill>
                <a:srgbClr val="FFCA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0" name="Freeform 333"/>
              <p:cNvSpPr>
                <a:spLocks noEditPoints="1"/>
              </p:cNvSpPr>
              <p:nvPr/>
            </p:nvSpPr>
            <p:spPr bwMode="auto">
              <a:xfrm>
                <a:off x="-2925" y="3395"/>
                <a:ext cx="18" cy="311"/>
              </a:xfrm>
              <a:custGeom>
                <a:avLst/>
                <a:gdLst>
                  <a:gd name="T0" fmla="*/ 0 w 12"/>
                  <a:gd name="T1" fmla="*/ 213 h 213"/>
                  <a:gd name="T2" fmla="*/ 0 w 12"/>
                  <a:gd name="T3" fmla="*/ 213 h 213"/>
                  <a:gd name="T4" fmla="*/ 0 w 12"/>
                  <a:gd name="T5" fmla="*/ 213 h 213"/>
                  <a:gd name="T6" fmla="*/ 0 w 12"/>
                  <a:gd name="T7" fmla="*/ 213 h 213"/>
                  <a:gd name="T8" fmla="*/ 0 w 12"/>
                  <a:gd name="T9" fmla="*/ 213 h 213"/>
                  <a:gd name="T10" fmla="*/ 0 w 12"/>
                  <a:gd name="T11" fmla="*/ 213 h 213"/>
                  <a:gd name="T12" fmla="*/ 0 w 12"/>
                  <a:gd name="T13" fmla="*/ 213 h 213"/>
                  <a:gd name="T14" fmla="*/ 0 w 12"/>
                  <a:gd name="T15" fmla="*/ 212 h 213"/>
                  <a:gd name="T16" fmla="*/ 0 w 12"/>
                  <a:gd name="T17" fmla="*/ 212 h 213"/>
                  <a:gd name="T18" fmla="*/ 0 w 12"/>
                  <a:gd name="T19" fmla="*/ 212 h 213"/>
                  <a:gd name="T20" fmla="*/ 0 w 12"/>
                  <a:gd name="T21" fmla="*/ 212 h 213"/>
                  <a:gd name="T22" fmla="*/ 0 w 12"/>
                  <a:gd name="T23" fmla="*/ 212 h 213"/>
                  <a:gd name="T24" fmla="*/ 0 w 12"/>
                  <a:gd name="T25" fmla="*/ 212 h 213"/>
                  <a:gd name="T26" fmla="*/ 0 w 12"/>
                  <a:gd name="T27" fmla="*/ 212 h 213"/>
                  <a:gd name="T28" fmla="*/ 0 w 12"/>
                  <a:gd name="T29" fmla="*/ 212 h 213"/>
                  <a:gd name="T30" fmla="*/ 0 w 12"/>
                  <a:gd name="T31" fmla="*/ 212 h 213"/>
                  <a:gd name="T32" fmla="*/ 12 w 12"/>
                  <a:gd name="T33" fmla="*/ 0 h 213"/>
                  <a:gd name="T34" fmla="*/ 12 w 12"/>
                  <a:gd name="T35" fmla="*/ 0 h 213"/>
                  <a:gd name="T36" fmla="*/ 4 w 12"/>
                  <a:gd name="T37" fmla="*/ 85 h 213"/>
                  <a:gd name="T38" fmla="*/ 12 w 12"/>
                  <a:gd name="T3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213">
                    <a:moveTo>
                      <a:pt x="0" y="213"/>
                    </a:moveTo>
                    <a:cubicBezTo>
                      <a:pt x="0" y="213"/>
                      <a:pt x="0" y="213"/>
                      <a:pt x="0" y="213"/>
                    </a:cubicBezTo>
                    <a:cubicBezTo>
                      <a:pt x="0" y="213"/>
                      <a:pt x="0" y="213"/>
                      <a:pt x="0" y="213"/>
                    </a:cubicBezTo>
                    <a:cubicBezTo>
                      <a:pt x="0" y="213"/>
                      <a:pt x="0" y="213"/>
                      <a:pt x="0" y="213"/>
                    </a:cubicBezTo>
                    <a:moveTo>
                      <a:pt x="0" y="213"/>
                    </a:moveTo>
                    <a:cubicBezTo>
                      <a:pt x="0" y="213"/>
                      <a:pt x="0" y="213"/>
                      <a:pt x="0" y="213"/>
                    </a:cubicBezTo>
                    <a:cubicBezTo>
                      <a:pt x="0" y="213"/>
                      <a:pt x="0" y="213"/>
                      <a:pt x="0" y="213"/>
                    </a:cubicBezTo>
                    <a:moveTo>
                      <a:pt x="0" y="212"/>
                    </a:moveTo>
                    <a:cubicBezTo>
                      <a:pt x="0" y="212"/>
                      <a:pt x="0" y="212"/>
                      <a:pt x="0" y="212"/>
                    </a:cubicBezTo>
                    <a:cubicBezTo>
                      <a:pt x="0" y="212"/>
                      <a:pt x="0" y="212"/>
                      <a:pt x="0" y="212"/>
                    </a:cubicBezTo>
                    <a:moveTo>
                      <a:pt x="0" y="212"/>
                    </a:moveTo>
                    <a:cubicBezTo>
                      <a:pt x="0" y="212"/>
                      <a:pt x="0" y="212"/>
                      <a:pt x="0" y="212"/>
                    </a:cubicBezTo>
                    <a:cubicBezTo>
                      <a:pt x="0" y="212"/>
                      <a:pt x="0" y="212"/>
                      <a:pt x="0" y="212"/>
                    </a:cubicBezTo>
                    <a:moveTo>
                      <a:pt x="0" y="212"/>
                    </a:moveTo>
                    <a:cubicBezTo>
                      <a:pt x="0" y="212"/>
                      <a:pt x="0" y="212"/>
                      <a:pt x="0" y="212"/>
                    </a:cubicBezTo>
                    <a:cubicBezTo>
                      <a:pt x="0" y="212"/>
                      <a:pt x="0" y="212"/>
                      <a:pt x="0" y="212"/>
                    </a:cubicBezTo>
                    <a:moveTo>
                      <a:pt x="12" y="0"/>
                    </a:moveTo>
                    <a:cubicBezTo>
                      <a:pt x="12" y="0"/>
                      <a:pt x="12" y="0"/>
                      <a:pt x="12" y="0"/>
                    </a:cubicBezTo>
                    <a:cubicBezTo>
                      <a:pt x="11" y="12"/>
                      <a:pt x="7" y="47"/>
                      <a:pt x="4" y="85"/>
                    </a:cubicBezTo>
                    <a:cubicBezTo>
                      <a:pt x="7" y="47"/>
                      <a:pt x="11" y="12"/>
                      <a:pt x="12" y="0"/>
                    </a:cubicBezTo>
                  </a:path>
                </a:pathLst>
              </a:custGeom>
              <a:solidFill>
                <a:srgbClr val="4D4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1" name="Freeform 334"/>
              <p:cNvSpPr>
                <a:spLocks/>
              </p:cNvSpPr>
              <p:nvPr/>
            </p:nvSpPr>
            <p:spPr bwMode="auto">
              <a:xfrm>
                <a:off x="-3274" y="3395"/>
                <a:ext cx="367" cy="38"/>
              </a:xfrm>
              <a:custGeom>
                <a:avLst/>
                <a:gdLst>
                  <a:gd name="T0" fmla="*/ 251 w 251"/>
                  <a:gd name="T1" fmla="*/ 0 h 26"/>
                  <a:gd name="T2" fmla="*/ 251 w 251"/>
                  <a:gd name="T3" fmla="*/ 0 h 26"/>
                  <a:gd name="T4" fmla="*/ 65 w 251"/>
                  <a:gd name="T5" fmla="*/ 26 h 26"/>
                  <a:gd name="T6" fmla="*/ 65 w 251"/>
                  <a:gd name="T7" fmla="*/ 26 h 26"/>
                  <a:gd name="T8" fmla="*/ 65 w 251"/>
                  <a:gd name="T9" fmla="*/ 26 h 26"/>
                  <a:gd name="T10" fmla="*/ 65 w 251"/>
                  <a:gd name="T11" fmla="*/ 26 h 26"/>
                  <a:gd name="T12" fmla="*/ 65 w 251"/>
                  <a:gd name="T13" fmla="*/ 26 h 26"/>
                  <a:gd name="T14" fmla="*/ 0 w 251"/>
                  <a:gd name="T15" fmla="*/ 23 h 26"/>
                  <a:gd name="T16" fmla="*/ 0 w 251"/>
                  <a:gd name="T17" fmla="*/ 23 h 26"/>
                  <a:gd name="T18" fmla="*/ 65 w 251"/>
                  <a:gd name="T19" fmla="*/ 26 h 26"/>
                  <a:gd name="T20" fmla="*/ 251 w 251"/>
                  <a:gd name="T21" fmla="*/ 0 h 26"/>
                  <a:gd name="T22" fmla="*/ 251 w 251"/>
                  <a:gd name="T23" fmla="*/ 0 h 26"/>
                  <a:gd name="T24" fmla="*/ 251 w 251"/>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26">
                    <a:moveTo>
                      <a:pt x="251" y="0"/>
                    </a:moveTo>
                    <a:cubicBezTo>
                      <a:pt x="251" y="0"/>
                      <a:pt x="251" y="0"/>
                      <a:pt x="251" y="0"/>
                    </a:cubicBezTo>
                    <a:cubicBezTo>
                      <a:pt x="190" y="15"/>
                      <a:pt x="138" y="26"/>
                      <a:pt x="65" y="26"/>
                    </a:cubicBezTo>
                    <a:cubicBezTo>
                      <a:pt x="65" y="26"/>
                      <a:pt x="65" y="26"/>
                      <a:pt x="65" y="26"/>
                    </a:cubicBezTo>
                    <a:cubicBezTo>
                      <a:pt x="65" y="26"/>
                      <a:pt x="65" y="26"/>
                      <a:pt x="65" y="26"/>
                    </a:cubicBezTo>
                    <a:cubicBezTo>
                      <a:pt x="65" y="26"/>
                      <a:pt x="65" y="26"/>
                      <a:pt x="65" y="26"/>
                    </a:cubicBezTo>
                    <a:cubicBezTo>
                      <a:pt x="65" y="26"/>
                      <a:pt x="65" y="26"/>
                      <a:pt x="65" y="26"/>
                    </a:cubicBezTo>
                    <a:cubicBezTo>
                      <a:pt x="45" y="26"/>
                      <a:pt x="23" y="25"/>
                      <a:pt x="0" y="23"/>
                    </a:cubicBezTo>
                    <a:cubicBezTo>
                      <a:pt x="0" y="23"/>
                      <a:pt x="0" y="23"/>
                      <a:pt x="0" y="23"/>
                    </a:cubicBezTo>
                    <a:cubicBezTo>
                      <a:pt x="23" y="25"/>
                      <a:pt x="45" y="26"/>
                      <a:pt x="65" y="26"/>
                    </a:cubicBezTo>
                    <a:cubicBezTo>
                      <a:pt x="138" y="26"/>
                      <a:pt x="190" y="15"/>
                      <a:pt x="251" y="0"/>
                    </a:cubicBezTo>
                    <a:cubicBezTo>
                      <a:pt x="251" y="0"/>
                      <a:pt x="251" y="0"/>
                      <a:pt x="251" y="0"/>
                    </a:cubicBezTo>
                    <a:cubicBezTo>
                      <a:pt x="251" y="0"/>
                      <a:pt x="251" y="0"/>
                      <a:pt x="251" y="0"/>
                    </a:cubicBezTo>
                  </a:path>
                </a:pathLst>
              </a:custGeom>
              <a:solidFill>
                <a:srgbClr val="332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2" name="Freeform 335"/>
              <p:cNvSpPr>
                <a:spLocks/>
              </p:cNvSpPr>
              <p:nvPr/>
            </p:nvSpPr>
            <p:spPr bwMode="auto">
              <a:xfrm>
                <a:off x="-3274" y="3908"/>
                <a:ext cx="119" cy="75"/>
              </a:xfrm>
              <a:custGeom>
                <a:avLst/>
                <a:gdLst>
                  <a:gd name="T0" fmla="*/ 63 w 82"/>
                  <a:gd name="T1" fmla="*/ 0 h 51"/>
                  <a:gd name="T2" fmla="*/ 1 w 82"/>
                  <a:gd name="T3" fmla="*/ 4 h 51"/>
                  <a:gd name="T4" fmla="*/ 1 w 82"/>
                  <a:gd name="T5" fmla="*/ 4 h 51"/>
                  <a:gd name="T6" fmla="*/ 0 w 82"/>
                  <a:gd name="T7" fmla="*/ 4 h 51"/>
                  <a:gd name="T8" fmla="*/ 0 w 82"/>
                  <a:gd name="T9" fmla="*/ 42 h 51"/>
                  <a:gd name="T10" fmla="*/ 0 w 82"/>
                  <a:gd name="T11" fmla="*/ 51 h 51"/>
                  <a:gd name="T12" fmla="*/ 1 w 82"/>
                  <a:gd name="T13" fmla="*/ 51 h 51"/>
                  <a:gd name="T14" fmla="*/ 82 w 82"/>
                  <a:gd name="T15" fmla="*/ 13 h 51"/>
                  <a:gd name="T16" fmla="*/ 63 w 82"/>
                  <a:gd name="T17" fmla="*/ 0 h 51"/>
                  <a:gd name="T18" fmla="*/ 63 w 82"/>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1">
                    <a:moveTo>
                      <a:pt x="63" y="0"/>
                    </a:moveTo>
                    <a:cubicBezTo>
                      <a:pt x="48" y="0"/>
                      <a:pt x="27" y="4"/>
                      <a:pt x="1" y="4"/>
                    </a:cubicBezTo>
                    <a:cubicBezTo>
                      <a:pt x="1" y="4"/>
                      <a:pt x="1" y="4"/>
                      <a:pt x="1" y="4"/>
                    </a:cubicBezTo>
                    <a:cubicBezTo>
                      <a:pt x="0" y="4"/>
                      <a:pt x="0" y="4"/>
                      <a:pt x="0" y="4"/>
                    </a:cubicBezTo>
                    <a:cubicBezTo>
                      <a:pt x="0" y="42"/>
                      <a:pt x="0" y="42"/>
                      <a:pt x="0" y="42"/>
                    </a:cubicBezTo>
                    <a:cubicBezTo>
                      <a:pt x="0" y="51"/>
                      <a:pt x="0" y="51"/>
                      <a:pt x="0" y="51"/>
                    </a:cubicBezTo>
                    <a:cubicBezTo>
                      <a:pt x="1" y="51"/>
                      <a:pt x="1" y="51"/>
                      <a:pt x="1" y="51"/>
                    </a:cubicBezTo>
                    <a:cubicBezTo>
                      <a:pt x="54" y="51"/>
                      <a:pt x="82" y="36"/>
                      <a:pt x="82" y="13"/>
                    </a:cubicBezTo>
                    <a:cubicBezTo>
                      <a:pt x="82" y="3"/>
                      <a:pt x="75" y="0"/>
                      <a:pt x="63" y="0"/>
                    </a:cubicBezTo>
                    <a:cubicBezTo>
                      <a:pt x="63" y="0"/>
                      <a:pt x="63" y="0"/>
                      <a:pt x="63" y="0"/>
                    </a:cubicBezTo>
                  </a:path>
                </a:pathLst>
              </a:custGeom>
              <a:solidFill>
                <a:srgbClr val="FFCA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3" name="Freeform 336"/>
              <p:cNvSpPr>
                <a:spLocks/>
              </p:cNvSpPr>
              <p:nvPr/>
            </p:nvSpPr>
            <p:spPr bwMode="auto">
              <a:xfrm>
                <a:off x="-3274" y="3914"/>
                <a:ext cx="1" cy="0"/>
              </a:xfrm>
              <a:custGeom>
                <a:avLst/>
                <a:gdLst>
                  <a:gd name="T0" fmla="*/ 0 w 1"/>
                  <a:gd name="T1" fmla="*/ 0 w 1"/>
                  <a:gd name="T2" fmla="*/ 1 w 1"/>
                  <a:gd name="T3" fmla="*/ 1 w 1"/>
                  <a:gd name="T4" fmla="*/ 1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0" y="0"/>
                      <a:pt x="0" y="0"/>
                    </a:cubicBezTo>
                    <a:cubicBezTo>
                      <a:pt x="0" y="0"/>
                      <a:pt x="0" y="0"/>
                      <a:pt x="1" y="0"/>
                    </a:cubicBezTo>
                    <a:cubicBezTo>
                      <a:pt x="1" y="0"/>
                      <a:pt x="1" y="0"/>
                      <a:pt x="1" y="0"/>
                    </a:cubicBezTo>
                    <a:cubicBezTo>
                      <a:pt x="1" y="0"/>
                      <a:pt x="1" y="0"/>
                      <a:pt x="1" y="0"/>
                    </a:cubicBezTo>
                    <a:cubicBezTo>
                      <a:pt x="0" y="0"/>
                      <a:pt x="0" y="0"/>
                      <a:pt x="0" y="0"/>
                    </a:cubicBezTo>
                  </a:path>
                </a:pathLst>
              </a:custGeom>
              <a:solidFill>
                <a:srgbClr val="332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4" name="Freeform 337"/>
              <p:cNvSpPr>
                <a:spLocks noEditPoints="1"/>
              </p:cNvSpPr>
              <p:nvPr/>
            </p:nvSpPr>
            <p:spPr bwMode="auto">
              <a:xfrm>
                <a:off x="-2966" y="3976"/>
                <a:ext cx="9" cy="11"/>
              </a:xfrm>
              <a:custGeom>
                <a:avLst/>
                <a:gdLst>
                  <a:gd name="T0" fmla="*/ 0 w 6"/>
                  <a:gd name="T1" fmla="*/ 8 h 8"/>
                  <a:gd name="T2" fmla="*/ 0 w 6"/>
                  <a:gd name="T3" fmla="*/ 8 h 8"/>
                  <a:gd name="T4" fmla="*/ 0 w 6"/>
                  <a:gd name="T5" fmla="*/ 8 h 8"/>
                  <a:gd name="T6" fmla="*/ 0 w 6"/>
                  <a:gd name="T7" fmla="*/ 7 h 8"/>
                  <a:gd name="T8" fmla="*/ 0 w 6"/>
                  <a:gd name="T9" fmla="*/ 7 h 8"/>
                  <a:gd name="T10" fmla="*/ 0 w 6"/>
                  <a:gd name="T11" fmla="*/ 7 h 8"/>
                  <a:gd name="T12" fmla="*/ 1 w 6"/>
                  <a:gd name="T13" fmla="*/ 7 h 8"/>
                  <a:gd name="T14" fmla="*/ 1 w 6"/>
                  <a:gd name="T15" fmla="*/ 7 h 8"/>
                  <a:gd name="T16" fmla="*/ 1 w 6"/>
                  <a:gd name="T17" fmla="*/ 7 h 8"/>
                  <a:gd name="T18" fmla="*/ 1 w 6"/>
                  <a:gd name="T19" fmla="*/ 6 h 8"/>
                  <a:gd name="T20" fmla="*/ 1 w 6"/>
                  <a:gd name="T21" fmla="*/ 6 h 8"/>
                  <a:gd name="T22" fmla="*/ 1 w 6"/>
                  <a:gd name="T23" fmla="*/ 6 h 8"/>
                  <a:gd name="T24" fmla="*/ 1 w 6"/>
                  <a:gd name="T25" fmla="*/ 6 h 8"/>
                  <a:gd name="T26" fmla="*/ 1 w 6"/>
                  <a:gd name="T27" fmla="*/ 6 h 8"/>
                  <a:gd name="T28" fmla="*/ 1 w 6"/>
                  <a:gd name="T29" fmla="*/ 6 h 8"/>
                  <a:gd name="T30" fmla="*/ 2 w 6"/>
                  <a:gd name="T31" fmla="*/ 6 h 8"/>
                  <a:gd name="T32" fmla="*/ 1 w 6"/>
                  <a:gd name="T33" fmla="*/ 6 h 8"/>
                  <a:gd name="T34" fmla="*/ 2 w 6"/>
                  <a:gd name="T35" fmla="*/ 6 h 8"/>
                  <a:gd name="T36" fmla="*/ 2 w 6"/>
                  <a:gd name="T37" fmla="*/ 5 h 8"/>
                  <a:gd name="T38" fmla="*/ 2 w 6"/>
                  <a:gd name="T39" fmla="*/ 5 h 8"/>
                  <a:gd name="T40" fmla="*/ 2 w 6"/>
                  <a:gd name="T41" fmla="*/ 5 h 8"/>
                  <a:gd name="T42" fmla="*/ 2 w 6"/>
                  <a:gd name="T43" fmla="*/ 5 h 8"/>
                  <a:gd name="T44" fmla="*/ 2 w 6"/>
                  <a:gd name="T45" fmla="*/ 5 h 8"/>
                  <a:gd name="T46" fmla="*/ 2 w 6"/>
                  <a:gd name="T47" fmla="*/ 5 h 8"/>
                  <a:gd name="T48" fmla="*/ 2 w 6"/>
                  <a:gd name="T49" fmla="*/ 4 h 8"/>
                  <a:gd name="T50" fmla="*/ 2 w 6"/>
                  <a:gd name="T51" fmla="*/ 5 h 8"/>
                  <a:gd name="T52" fmla="*/ 2 w 6"/>
                  <a:gd name="T53" fmla="*/ 4 h 8"/>
                  <a:gd name="T54" fmla="*/ 3 w 6"/>
                  <a:gd name="T55" fmla="*/ 4 h 8"/>
                  <a:gd name="T56" fmla="*/ 3 w 6"/>
                  <a:gd name="T57" fmla="*/ 4 h 8"/>
                  <a:gd name="T58" fmla="*/ 3 w 6"/>
                  <a:gd name="T59" fmla="*/ 4 h 8"/>
                  <a:gd name="T60" fmla="*/ 3 w 6"/>
                  <a:gd name="T61" fmla="*/ 4 h 8"/>
                  <a:gd name="T62" fmla="*/ 3 w 6"/>
                  <a:gd name="T63" fmla="*/ 4 h 8"/>
                  <a:gd name="T64" fmla="*/ 3 w 6"/>
                  <a:gd name="T65" fmla="*/ 4 h 8"/>
                  <a:gd name="T66" fmla="*/ 3 w 6"/>
                  <a:gd name="T67" fmla="*/ 3 h 8"/>
                  <a:gd name="T68" fmla="*/ 3 w 6"/>
                  <a:gd name="T69" fmla="*/ 4 h 8"/>
                  <a:gd name="T70" fmla="*/ 3 w 6"/>
                  <a:gd name="T71" fmla="*/ 3 h 8"/>
                  <a:gd name="T72" fmla="*/ 4 w 6"/>
                  <a:gd name="T73" fmla="*/ 3 h 8"/>
                  <a:gd name="T74" fmla="*/ 3 w 6"/>
                  <a:gd name="T75" fmla="*/ 3 h 8"/>
                  <a:gd name="T76" fmla="*/ 4 w 6"/>
                  <a:gd name="T77" fmla="*/ 3 h 8"/>
                  <a:gd name="T78" fmla="*/ 4 w 6"/>
                  <a:gd name="T79" fmla="*/ 3 h 8"/>
                  <a:gd name="T80" fmla="*/ 4 w 6"/>
                  <a:gd name="T81" fmla="*/ 3 h 8"/>
                  <a:gd name="T82" fmla="*/ 4 w 6"/>
                  <a:gd name="T83" fmla="*/ 3 h 8"/>
                  <a:gd name="T84" fmla="*/ 4 w 6"/>
                  <a:gd name="T85" fmla="*/ 2 h 8"/>
                  <a:gd name="T86" fmla="*/ 4 w 6"/>
                  <a:gd name="T87" fmla="*/ 2 h 8"/>
                  <a:gd name="T88" fmla="*/ 4 w 6"/>
                  <a:gd name="T89" fmla="*/ 2 h 8"/>
                  <a:gd name="T90" fmla="*/ 4 w 6"/>
                  <a:gd name="T91" fmla="*/ 2 h 8"/>
                  <a:gd name="T92" fmla="*/ 4 w 6"/>
                  <a:gd name="T93" fmla="*/ 2 h 8"/>
                  <a:gd name="T94" fmla="*/ 4 w 6"/>
                  <a:gd name="T95" fmla="*/ 2 h 8"/>
                  <a:gd name="T96" fmla="*/ 5 w 6"/>
                  <a:gd name="T97" fmla="*/ 1 h 8"/>
                  <a:gd name="T98" fmla="*/ 5 w 6"/>
                  <a:gd name="T99" fmla="*/ 1 h 8"/>
                  <a:gd name="T100" fmla="*/ 5 w 6"/>
                  <a:gd name="T101" fmla="*/ 1 h 8"/>
                  <a:gd name="T102" fmla="*/ 5 w 6"/>
                  <a:gd name="T103" fmla="*/ 1 h 8"/>
                  <a:gd name="T104" fmla="*/ 5 w 6"/>
                  <a:gd name="T105" fmla="*/ 1 h 8"/>
                  <a:gd name="T106" fmla="*/ 5 w 6"/>
                  <a:gd name="T107" fmla="*/ 1 h 8"/>
                  <a:gd name="T108" fmla="*/ 5 w 6"/>
                  <a:gd name="T109" fmla="*/ 0 h 8"/>
                  <a:gd name="T110" fmla="*/ 5 w 6"/>
                  <a:gd name="T111" fmla="*/ 0 h 8"/>
                  <a:gd name="T112" fmla="*/ 5 w 6"/>
                  <a:gd name="T113" fmla="*/ 0 h 8"/>
                  <a:gd name="T114" fmla="*/ 6 w 6"/>
                  <a:gd name="T115" fmla="*/ 0 h 8"/>
                  <a:gd name="T116" fmla="*/ 6 w 6"/>
                  <a:gd name="T117" fmla="*/ 0 h 8"/>
                  <a:gd name="T118" fmla="*/ 6 w 6"/>
                  <a:gd name="T1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 h="8">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1" y="7"/>
                    </a:moveTo>
                    <a:cubicBezTo>
                      <a:pt x="1" y="7"/>
                      <a:pt x="1" y="7"/>
                      <a:pt x="1" y="7"/>
                    </a:cubicBezTo>
                    <a:cubicBezTo>
                      <a:pt x="1" y="7"/>
                      <a:pt x="1" y="7"/>
                      <a:pt x="1" y="7"/>
                    </a:cubicBezTo>
                    <a:moveTo>
                      <a:pt x="1" y="6"/>
                    </a:moveTo>
                    <a:cubicBezTo>
                      <a:pt x="1" y="6"/>
                      <a:pt x="1" y="6"/>
                      <a:pt x="1" y="6"/>
                    </a:cubicBezTo>
                    <a:cubicBezTo>
                      <a:pt x="1" y="6"/>
                      <a:pt x="1" y="6"/>
                      <a:pt x="1" y="6"/>
                    </a:cubicBezTo>
                    <a:moveTo>
                      <a:pt x="1" y="6"/>
                    </a:moveTo>
                    <a:cubicBezTo>
                      <a:pt x="1" y="6"/>
                      <a:pt x="1" y="6"/>
                      <a:pt x="1" y="6"/>
                    </a:cubicBezTo>
                    <a:cubicBezTo>
                      <a:pt x="1" y="6"/>
                      <a:pt x="1" y="6"/>
                      <a:pt x="1" y="6"/>
                    </a:cubicBezTo>
                    <a:moveTo>
                      <a:pt x="2" y="6"/>
                    </a:moveTo>
                    <a:cubicBezTo>
                      <a:pt x="2" y="6"/>
                      <a:pt x="1" y="6"/>
                      <a:pt x="1" y="6"/>
                    </a:cubicBezTo>
                    <a:cubicBezTo>
                      <a:pt x="1" y="6"/>
                      <a:pt x="2" y="6"/>
                      <a:pt x="2" y="6"/>
                    </a:cubicBezTo>
                    <a:moveTo>
                      <a:pt x="2" y="5"/>
                    </a:moveTo>
                    <a:cubicBezTo>
                      <a:pt x="2" y="5"/>
                      <a:pt x="2" y="5"/>
                      <a:pt x="2" y="5"/>
                    </a:cubicBezTo>
                    <a:cubicBezTo>
                      <a:pt x="2" y="5"/>
                      <a:pt x="2" y="5"/>
                      <a:pt x="2" y="5"/>
                    </a:cubicBezTo>
                    <a:moveTo>
                      <a:pt x="2" y="5"/>
                    </a:moveTo>
                    <a:cubicBezTo>
                      <a:pt x="2" y="5"/>
                      <a:pt x="2" y="5"/>
                      <a:pt x="2" y="5"/>
                    </a:cubicBezTo>
                    <a:cubicBezTo>
                      <a:pt x="2" y="5"/>
                      <a:pt x="2" y="5"/>
                      <a:pt x="2" y="5"/>
                    </a:cubicBezTo>
                    <a:moveTo>
                      <a:pt x="2" y="4"/>
                    </a:moveTo>
                    <a:cubicBezTo>
                      <a:pt x="2" y="4"/>
                      <a:pt x="2" y="5"/>
                      <a:pt x="2" y="5"/>
                    </a:cubicBezTo>
                    <a:cubicBezTo>
                      <a:pt x="2" y="5"/>
                      <a:pt x="2" y="4"/>
                      <a:pt x="2" y="4"/>
                    </a:cubicBezTo>
                    <a:moveTo>
                      <a:pt x="3" y="4"/>
                    </a:moveTo>
                    <a:cubicBezTo>
                      <a:pt x="3" y="4"/>
                      <a:pt x="3" y="4"/>
                      <a:pt x="3" y="4"/>
                    </a:cubicBezTo>
                    <a:cubicBezTo>
                      <a:pt x="3" y="4"/>
                      <a:pt x="3" y="4"/>
                      <a:pt x="3" y="4"/>
                    </a:cubicBezTo>
                    <a:moveTo>
                      <a:pt x="3" y="4"/>
                    </a:moveTo>
                    <a:cubicBezTo>
                      <a:pt x="3" y="4"/>
                      <a:pt x="3" y="4"/>
                      <a:pt x="3" y="4"/>
                    </a:cubicBezTo>
                    <a:cubicBezTo>
                      <a:pt x="3" y="4"/>
                      <a:pt x="3" y="4"/>
                      <a:pt x="3" y="4"/>
                    </a:cubicBezTo>
                    <a:moveTo>
                      <a:pt x="3" y="3"/>
                    </a:moveTo>
                    <a:cubicBezTo>
                      <a:pt x="3" y="3"/>
                      <a:pt x="3" y="3"/>
                      <a:pt x="3" y="4"/>
                    </a:cubicBezTo>
                    <a:cubicBezTo>
                      <a:pt x="3" y="3"/>
                      <a:pt x="3" y="3"/>
                      <a:pt x="3" y="3"/>
                    </a:cubicBezTo>
                    <a:moveTo>
                      <a:pt x="4" y="3"/>
                    </a:moveTo>
                    <a:cubicBezTo>
                      <a:pt x="4" y="3"/>
                      <a:pt x="3" y="3"/>
                      <a:pt x="3" y="3"/>
                    </a:cubicBezTo>
                    <a:cubicBezTo>
                      <a:pt x="3" y="3"/>
                      <a:pt x="4" y="3"/>
                      <a:pt x="4" y="3"/>
                    </a:cubicBezTo>
                    <a:moveTo>
                      <a:pt x="4" y="3"/>
                    </a:moveTo>
                    <a:cubicBezTo>
                      <a:pt x="4" y="3"/>
                      <a:pt x="4" y="3"/>
                      <a:pt x="4" y="3"/>
                    </a:cubicBezTo>
                    <a:cubicBezTo>
                      <a:pt x="4" y="3"/>
                      <a:pt x="4" y="3"/>
                      <a:pt x="4" y="3"/>
                    </a:cubicBezTo>
                    <a:moveTo>
                      <a:pt x="4" y="2"/>
                    </a:moveTo>
                    <a:cubicBezTo>
                      <a:pt x="4" y="2"/>
                      <a:pt x="4" y="2"/>
                      <a:pt x="4" y="2"/>
                    </a:cubicBezTo>
                    <a:cubicBezTo>
                      <a:pt x="4" y="2"/>
                      <a:pt x="4" y="2"/>
                      <a:pt x="4" y="2"/>
                    </a:cubicBezTo>
                    <a:moveTo>
                      <a:pt x="4" y="2"/>
                    </a:moveTo>
                    <a:cubicBezTo>
                      <a:pt x="4" y="2"/>
                      <a:pt x="4" y="2"/>
                      <a:pt x="4" y="2"/>
                    </a:cubicBezTo>
                    <a:cubicBezTo>
                      <a:pt x="4" y="2"/>
                      <a:pt x="4" y="2"/>
                      <a:pt x="4" y="2"/>
                    </a:cubicBezTo>
                    <a:moveTo>
                      <a:pt x="5" y="1"/>
                    </a:moveTo>
                    <a:cubicBezTo>
                      <a:pt x="5" y="1"/>
                      <a:pt x="5" y="1"/>
                      <a:pt x="5" y="1"/>
                    </a:cubicBezTo>
                    <a:cubicBezTo>
                      <a:pt x="5" y="1"/>
                      <a:pt x="5" y="1"/>
                      <a:pt x="5" y="1"/>
                    </a:cubicBezTo>
                    <a:moveTo>
                      <a:pt x="5" y="1"/>
                    </a:moveTo>
                    <a:cubicBezTo>
                      <a:pt x="5" y="1"/>
                      <a:pt x="5" y="1"/>
                      <a:pt x="5" y="1"/>
                    </a:cubicBezTo>
                    <a:cubicBezTo>
                      <a:pt x="5" y="1"/>
                      <a:pt x="5" y="1"/>
                      <a:pt x="5" y="1"/>
                    </a:cubicBezTo>
                    <a:moveTo>
                      <a:pt x="5" y="0"/>
                    </a:moveTo>
                    <a:cubicBezTo>
                      <a:pt x="5" y="0"/>
                      <a:pt x="5" y="0"/>
                      <a:pt x="5" y="0"/>
                    </a:cubicBezTo>
                    <a:cubicBezTo>
                      <a:pt x="5" y="0"/>
                      <a:pt x="5" y="0"/>
                      <a:pt x="5" y="0"/>
                    </a:cubicBezTo>
                    <a:moveTo>
                      <a:pt x="6" y="0"/>
                    </a:moveTo>
                    <a:cubicBezTo>
                      <a:pt x="6" y="0"/>
                      <a:pt x="6" y="0"/>
                      <a:pt x="6" y="0"/>
                    </a:cubicBezTo>
                    <a:cubicBezTo>
                      <a:pt x="6" y="0"/>
                      <a:pt x="6" y="0"/>
                      <a:pt x="6"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5" name="Freeform 338"/>
              <p:cNvSpPr>
                <a:spLocks noEditPoints="1"/>
              </p:cNvSpPr>
              <p:nvPr/>
            </p:nvSpPr>
            <p:spPr bwMode="auto">
              <a:xfrm>
                <a:off x="-2915" y="3706"/>
                <a:ext cx="6" cy="0"/>
              </a:xfrm>
              <a:custGeom>
                <a:avLst/>
                <a:gdLst>
                  <a:gd name="T0" fmla="*/ 4 w 4"/>
                  <a:gd name="T1" fmla="*/ 4 w 4"/>
                  <a:gd name="T2" fmla="*/ 4 w 4"/>
                  <a:gd name="T3" fmla="*/ 4 w 4"/>
                  <a:gd name="T4" fmla="*/ 4 w 4"/>
                  <a:gd name="T5" fmla="*/ 4 w 4"/>
                  <a:gd name="T6" fmla="*/ 4 w 4"/>
                  <a:gd name="T7" fmla="*/ 3 w 4"/>
                  <a:gd name="T8" fmla="*/ 3 w 4"/>
                  <a:gd name="T9" fmla="*/ 0 w 4"/>
                  <a:gd name="T10" fmla="*/ 0 w 4"/>
                  <a:gd name="T11" fmla="*/ 4 w 4"/>
                  <a:gd name="T12" fmla="*/ 4 w 4"/>
                  <a:gd name="T13" fmla="*/ 4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Lst>
                <a:rect l="0" t="0" r="r" b="b"/>
                <a:pathLst>
                  <a:path w="4">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3" y="0"/>
                      <a:pt x="3" y="0"/>
                      <a:pt x="3" y="0"/>
                    </a:cubicBezTo>
                    <a:cubicBezTo>
                      <a:pt x="3" y="0"/>
                      <a:pt x="3" y="0"/>
                      <a:pt x="3" y="0"/>
                    </a:cubicBezTo>
                    <a:cubicBezTo>
                      <a:pt x="0" y="0"/>
                      <a:pt x="0" y="0"/>
                      <a:pt x="0" y="0"/>
                    </a:cubicBezTo>
                    <a:cubicBezTo>
                      <a:pt x="0" y="0"/>
                      <a:pt x="0" y="0"/>
                      <a:pt x="0" y="0"/>
                    </a:cubicBezTo>
                    <a:cubicBezTo>
                      <a:pt x="4" y="0"/>
                      <a:pt x="4" y="0"/>
                      <a:pt x="4" y="0"/>
                    </a:cubicBezTo>
                    <a:cubicBezTo>
                      <a:pt x="4" y="0"/>
                      <a:pt x="4" y="0"/>
                      <a:pt x="4" y="0"/>
                    </a:cubicBezTo>
                    <a:cubicBezTo>
                      <a:pt x="4" y="0"/>
                      <a:pt x="4" y="0"/>
                      <a:pt x="4" y="0"/>
                    </a:cubicBezTo>
                  </a:path>
                </a:pathLst>
              </a:custGeom>
              <a:solidFill>
                <a:srgbClr val="947D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6" name="Freeform 339"/>
              <p:cNvSpPr>
                <a:spLocks noEditPoints="1"/>
              </p:cNvSpPr>
              <p:nvPr/>
            </p:nvSpPr>
            <p:spPr bwMode="auto">
              <a:xfrm>
                <a:off x="-3274" y="3709"/>
                <a:ext cx="351" cy="403"/>
              </a:xfrm>
              <a:custGeom>
                <a:avLst/>
                <a:gdLst>
                  <a:gd name="T0" fmla="*/ 0 w 240"/>
                  <a:gd name="T1" fmla="*/ 275 h 275"/>
                  <a:gd name="T2" fmla="*/ 0 w 240"/>
                  <a:gd name="T3" fmla="*/ 275 h 275"/>
                  <a:gd name="T4" fmla="*/ 0 w 240"/>
                  <a:gd name="T5" fmla="*/ 275 h 275"/>
                  <a:gd name="T6" fmla="*/ 0 w 240"/>
                  <a:gd name="T7" fmla="*/ 275 h 275"/>
                  <a:gd name="T8" fmla="*/ 82 w 240"/>
                  <a:gd name="T9" fmla="*/ 149 h 275"/>
                  <a:gd name="T10" fmla="*/ 82 w 240"/>
                  <a:gd name="T11" fmla="*/ 149 h 275"/>
                  <a:gd name="T12" fmla="*/ 1 w 240"/>
                  <a:gd name="T13" fmla="*/ 187 h 275"/>
                  <a:gd name="T14" fmla="*/ 0 w 240"/>
                  <a:gd name="T15" fmla="*/ 187 h 275"/>
                  <a:gd name="T16" fmla="*/ 0 w 240"/>
                  <a:gd name="T17" fmla="*/ 187 h 275"/>
                  <a:gd name="T18" fmla="*/ 1 w 240"/>
                  <a:gd name="T19" fmla="*/ 187 h 275"/>
                  <a:gd name="T20" fmla="*/ 82 w 240"/>
                  <a:gd name="T21" fmla="*/ 149 h 275"/>
                  <a:gd name="T22" fmla="*/ 82 w 240"/>
                  <a:gd name="T23" fmla="*/ 149 h 275"/>
                  <a:gd name="T24" fmla="*/ 240 w 240"/>
                  <a:gd name="T25" fmla="*/ 0 h 275"/>
                  <a:gd name="T26" fmla="*/ 1 w 240"/>
                  <a:gd name="T27" fmla="*/ 102 h 275"/>
                  <a:gd name="T28" fmla="*/ 0 w 240"/>
                  <a:gd name="T29" fmla="*/ 102 h 275"/>
                  <a:gd name="T30" fmla="*/ 0 w 240"/>
                  <a:gd name="T31" fmla="*/ 102 h 275"/>
                  <a:gd name="T32" fmla="*/ 1 w 240"/>
                  <a:gd name="T33" fmla="*/ 102 h 275"/>
                  <a:gd name="T34" fmla="*/ 240 w 240"/>
                  <a:gd name="T3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0" h="275">
                    <a:moveTo>
                      <a:pt x="0" y="275"/>
                    </a:moveTo>
                    <a:cubicBezTo>
                      <a:pt x="0" y="275"/>
                      <a:pt x="0" y="275"/>
                      <a:pt x="0" y="275"/>
                    </a:cubicBezTo>
                    <a:cubicBezTo>
                      <a:pt x="0" y="275"/>
                      <a:pt x="0" y="275"/>
                      <a:pt x="0" y="275"/>
                    </a:cubicBezTo>
                    <a:cubicBezTo>
                      <a:pt x="0" y="275"/>
                      <a:pt x="0" y="275"/>
                      <a:pt x="0" y="275"/>
                    </a:cubicBezTo>
                    <a:moveTo>
                      <a:pt x="82" y="149"/>
                    </a:moveTo>
                    <a:cubicBezTo>
                      <a:pt x="82" y="149"/>
                      <a:pt x="82" y="149"/>
                      <a:pt x="82" y="149"/>
                    </a:cubicBezTo>
                    <a:cubicBezTo>
                      <a:pt x="82" y="172"/>
                      <a:pt x="54" y="187"/>
                      <a:pt x="1" y="187"/>
                    </a:cubicBezTo>
                    <a:cubicBezTo>
                      <a:pt x="0" y="187"/>
                      <a:pt x="0" y="187"/>
                      <a:pt x="0" y="187"/>
                    </a:cubicBezTo>
                    <a:cubicBezTo>
                      <a:pt x="0" y="187"/>
                      <a:pt x="0" y="187"/>
                      <a:pt x="0" y="187"/>
                    </a:cubicBezTo>
                    <a:cubicBezTo>
                      <a:pt x="0" y="187"/>
                      <a:pt x="0" y="187"/>
                      <a:pt x="1" y="187"/>
                    </a:cubicBezTo>
                    <a:cubicBezTo>
                      <a:pt x="54" y="187"/>
                      <a:pt x="82" y="172"/>
                      <a:pt x="82" y="149"/>
                    </a:cubicBezTo>
                    <a:cubicBezTo>
                      <a:pt x="82" y="149"/>
                      <a:pt x="82" y="149"/>
                      <a:pt x="82" y="149"/>
                    </a:cubicBezTo>
                    <a:moveTo>
                      <a:pt x="240" y="0"/>
                    </a:moveTo>
                    <a:cubicBezTo>
                      <a:pt x="240" y="16"/>
                      <a:pt x="229" y="102"/>
                      <a:pt x="1" y="102"/>
                    </a:cubicBezTo>
                    <a:cubicBezTo>
                      <a:pt x="0" y="102"/>
                      <a:pt x="0" y="102"/>
                      <a:pt x="0" y="102"/>
                    </a:cubicBezTo>
                    <a:cubicBezTo>
                      <a:pt x="0" y="102"/>
                      <a:pt x="0" y="102"/>
                      <a:pt x="0" y="102"/>
                    </a:cubicBezTo>
                    <a:cubicBezTo>
                      <a:pt x="0" y="102"/>
                      <a:pt x="0" y="102"/>
                      <a:pt x="1" y="102"/>
                    </a:cubicBezTo>
                    <a:cubicBezTo>
                      <a:pt x="229" y="102"/>
                      <a:pt x="240" y="16"/>
                      <a:pt x="240" y="0"/>
                    </a:cubicBezTo>
                  </a:path>
                </a:pathLst>
              </a:custGeom>
              <a:solidFill>
                <a:srgbClr val="9983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7" name="Freeform 340"/>
              <p:cNvSpPr>
                <a:spLocks/>
              </p:cNvSpPr>
              <p:nvPr/>
            </p:nvSpPr>
            <p:spPr bwMode="auto">
              <a:xfrm>
                <a:off x="-3274" y="3706"/>
                <a:ext cx="368" cy="406"/>
              </a:xfrm>
              <a:custGeom>
                <a:avLst/>
                <a:gdLst>
                  <a:gd name="T0" fmla="*/ 246 w 252"/>
                  <a:gd name="T1" fmla="*/ 0 h 277"/>
                  <a:gd name="T2" fmla="*/ 240 w 252"/>
                  <a:gd name="T3" fmla="*/ 2 h 277"/>
                  <a:gd name="T4" fmla="*/ 1 w 252"/>
                  <a:gd name="T5" fmla="*/ 104 h 277"/>
                  <a:gd name="T6" fmla="*/ 0 w 252"/>
                  <a:gd name="T7" fmla="*/ 142 h 277"/>
                  <a:gd name="T8" fmla="*/ 63 w 252"/>
                  <a:gd name="T9" fmla="*/ 138 h 277"/>
                  <a:gd name="T10" fmla="*/ 82 w 252"/>
                  <a:gd name="T11" fmla="*/ 151 h 277"/>
                  <a:gd name="T12" fmla="*/ 82 w 252"/>
                  <a:gd name="T13" fmla="*/ 151 h 277"/>
                  <a:gd name="T14" fmla="*/ 0 w 252"/>
                  <a:gd name="T15" fmla="*/ 189 h 277"/>
                  <a:gd name="T16" fmla="*/ 0 w 252"/>
                  <a:gd name="T17" fmla="*/ 277 h 277"/>
                  <a:gd name="T18" fmla="*/ 0 w 252"/>
                  <a:gd name="T19" fmla="*/ 277 h 277"/>
                  <a:gd name="T20" fmla="*/ 94 w 252"/>
                  <a:gd name="T21" fmla="*/ 263 h 277"/>
                  <a:gd name="T22" fmla="*/ 211 w 252"/>
                  <a:gd name="T23" fmla="*/ 192 h 277"/>
                  <a:gd name="T24" fmla="*/ 211 w 252"/>
                  <a:gd name="T25" fmla="*/ 191 h 277"/>
                  <a:gd name="T26" fmla="*/ 212 w 252"/>
                  <a:gd name="T27" fmla="*/ 191 h 277"/>
                  <a:gd name="T28" fmla="*/ 212 w 252"/>
                  <a:gd name="T29" fmla="*/ 190 h 277"/>
                  <a:gd name="T30" fmla="*/ 212 w 252"/>
                  <a:gd name="T31" fmla="*/ 190 h 277"/>
                  <a:gd name="T32" fmla="*/ 212 w 252"/>
                  <a:gd name="T33" fmla="*/ 190 h 277"/>
                  <a:gd name="T34" fmla="*/ 213 w 252"/>
                  <a:gd name="T35" fmla="*/ 189 h 277"/>
                  <a:gd name="T36" fmla="*/ 213 w 252"/>
                  <a:gd name="T37" fmla="*/ 189 h 277"/>
                  <a:gd name="T38" fmla="*/ 213 w 252"/>
                  <a:gd name="T39" fmla="*/ 189 h 277"/>
                  <a:gd name="T40" fmla="*/ 214 w 252"/>
                  <a:gd name="T41" fmla="*/ 188 h 277"/>
                  <a:gd name="T42" fmla="*/ 214 w 252"/>
                  <a:gd name="T43" fmla="*/ 188 h 277"/>
                  <a:gd name="T44" fmla="*/ 214 w 252"/>
                  <a:gd name="T45" fmla="*/ 188 h 277"/>
                  <a:gd name="T46" fmla="*/ 214 w 252"/>
                  <a:gd name="T47" fmla="*/ 187 h 277"/>
                  <a:gd name="T48" fmla="*/ 215 w 252"/>
                  <a:gd name="T49" fmla="*/ 187 h 277"/>
                  <a:gd name="T50" fmla="*/ 215 w 252"/>
                  <a:gd name="T51" fmla="*/ 186 h 277"/>
                  <a:gd name="T52" fmla="*/ 215 w 252"/>
                  <a:gd name="T53" fmla="*/ 186 h 277"/>
                  <a:gd name="T54" fmla="*/ 216 w 252"/>
                  <a:gd name="T55" fmla="*/ 185 h 277"/>
                  <a:gd name="T56" fmla="*/ 216 w 252"/>
                  <a:gd name="T57" fmla="*/ 185 h 277"/>
                  <a:gd name="T58" fmla="*/ 216 w 252"/>
                  <a:gd name="T59" fmla="*/ 185 h 277"/>
                  <a:gd name="T60" fmla="*/ 216 w 252"/>
                  <a:gd name="T61" fmla="*/ 184 h 277"/>
                  <a:gd name="T62" fmla="*/ 217 w 252"/>
                  <a:gd name="T63" fmla="*/ 184 h 277"/>
                  <a:gd name="T64" fmla="*/ 252 w 252"/>
                  <a:gd name="T65" fmla="*/ 40 h 277"/>
                  <a:gd name="T66" fmla="*/ 250 w 252"/>
                  <a:gd name="T67" fmla="*/ 0 h 277"/>
                  <a:gd name="T68" fmla="*/ 250 w 252"/>
                  <a:gd name="T69" fmla="*/ 0 h 277"/>
                  <a:gd name="T70" fmla="*/ 250 w 252"/>
                  <a:gd name="T7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2" h="277">
                    <a:moveTo>
                      <a:pt x="250" y="0"/>
                    </a:moveTo>
                    <a:cubicBezTo>
                      <a:pt x="246" y="0"/>
                      <a:pt x="246" y="0"/>
                      <a:pt x="246" y="0"/>
                    </a:cubicBezTo>
                    <a:cubicBezTo>
                      <a:pt x="239" y="0"/>
                      <a:pt x="239" y="0"/>
                      <a:pt x="239" y="0"/>
                    </a:cubicBezTo>
                    <a:cubicBezTo>
                      <a:pt x="239" y="0"/>
                      <a:pt x="240" y="1"/>
                      <a:pt x="240" y="2"/>
                    </a:cubicBezTo>
                    <a:cubicBezTo>
                      <a:pt x="240" y="2"/>
                      <a:pt x="240" y="2"/>
                      <a:pt x="240" y="2"/>
                    </a:cubicBezTo>
                    <a:cubicBezTo>
                      <a:pt x="240" y="18"/>
                      <a:pt x="229" y="104"/>
                      <a:pt x="1" y="104"/>
                    </a:cubicBezTo>
                    <a:cubicBezTo>
                      <a:pt x="0" y="104"/>
                      <a:pt x="0" y="104"/>
                      <a:pt x="0" y="104"/>
                    </a:cubicBezTo>
                    <a:cubicBezTo>
                      <a:pt x="0" y="142"/>
                      <a:pt x="0" y="142"/>
                      <a:pt x="0" y="142"/>
                    </a:cubicBezTo>
                    <a:cubicBezTo>
                      <a:pt x="1" y="142"/>
                      <a:pt x="1" y="142"/>
                      <a:pt x="1" y="142"/>
                    </a:cubicBezTo>
                    <a:cubicBezTo>
                      <a:pt x="27" y="142"/>
                      <a:pt x="48" y="138"/>
                      <a:pt x="63" y="138"/>
                    </a:cubicBezTo>
                    <a:cubicBezTo>
                      <a:pt x="63" y="138"/>
                      <a:pt x="63" y="138"/>
                      <a:pt x="63" y="138"/>
                    </a:cubicBezTo>
                    <a:cubicBezTo>
                      <a:pt x="75" y="138"/>
                      <a:pt x="82" y="141"/>
                      <a:pt x="82" y="151"/>
                    </a:cubicBezTo>
                    <a:cubicBezTo>
                      <a:pt x="82" y="151"/>
                      <a:pt x="82" y="151"/>
                      <a:pt x="82" y="151"/>
                    </a:cubicBezTo>
                    <a:cubicBezTo>
                      <a:pt x="82" y="151"/>
                      <a:pt x="82" y="151"/>
                      <a:pt x="82" y="151"/>
                    </a:cubicBezTo>
                    <a:cubicBezTo>
                      <a:pt x="82" y="174"/>
                      <a:pt x="54" y="189"/>
                      <a:pt x="1" y="189"/>
                    </a:cubicBezTo>
                    <a:cubicBezTo>
                      <a:pt x="0" y="189"/>
                      <a:pt x="0" y="189"/>
                      <a:pt x="0" y="189"/>
                    </a:cubicBezTo>
                    <a:cubicBezTo>
                      <a:pt x="0" y="253"/>
                      <a:pt x="0" y="253"/>
                      <a:pt x="0" y="253"/>
                    </a:cubicBezTo>
                    <a:cubicBezTo>
                      <a:pt x="0" y="277"/>
                      <a:pt x="0" y="277"/>
                      <a:pt x="0" y="277"/>
                    </a:cubicBezTo>
                    <a:cubicBezTo>
                      <a:pt x="0" y="277"/>
                      <a:pt x="0" y="277"/>
                      <a:pt x="0" y="277"/>
                    </a:cubicBezTo>
                    <a:cubicBezTo>
                      <a:pt x="0" y="277"/>
                      <a:pt x="0" y="277"/>
                      <a:pt x="0" y="277"/>
                    </a:cubicBezTo>
                    <a:cubicBezTo>
                      <a:pt x="0" y="277"/>
                      <a:pt x="1" y="277"/>
                      <a:pt x="1" y="277"/>
                    </a:cubicBezTo>
                    <a:cubicBezTo>
                      <a:pt x="1" y="277"/>
                      <a:pt x="44" y="277"/>
                      <a:pt x="94" y="263"/>
                    </a:cubicBezTo>
                    <a:cubicBezTo>
                      <a:pt x="104" y="260"/>
                      <a:pt x="114" y="257"/>
                      <a:pt x="123" y="253"/>
                    </a:cubicBezTo>
                    <a:cubicBezTo>
                      <a:pt x="155" y="240"/>
                      <a:pt x="187" y="221"/>
                      <a:pt x="211" y="192"/>
                    </a:cubicBezTo>
                    <a:cubicBezTo>
                      <a:pt x="211" y="192"/>
                      <a:pt x="211" y="192"/>
                      <a:pt x="211" y="192"/>
                    </a:cubicBezTo>
                    <a:cubicBezTo>
                      <a:pt x="211" y="192"/>
                      <a:pt x="211" y="191"/>
                      <a:pt x="211" y="191"/>
                    </a:cubicBezTo>
                    <a:cubicBezTo>
                      <a:pt x="211" y="191"/>
                      <a:pt x="211" y="191"/>
                      <a:pt x="211" y="191"/>
                    </a:cubicBezTo>
                    <a:cubicBezTo>
                      <a:pt x="211" y="191"/>
                      <a:pt x="211" y="191"/>
                      <a:pt x="212" y="191"/>
                    </a:cubicBezTo>
                    <a:cubicBezTo>
                      <a:pt x="212" y="191"/>
                      <a:pt x="212" y="191"/>
                      <a:pt x="212" y="191"/>
                    </a:cubicBezTo>
                    <a:cubicBezTo>
                      <a:pt x="212" y="191"/>
                      <a:pt x="212" y="191"/>
                      <a:pt x="212" y="190"/>
                    </a:cubicBezTo>
                    <a:cubicBezTo>
                      <a:pt x="212" y="190"/>
                      <a:pt x="212" y="190"/>
                      <a:pt x="212" y="190"/>
                    </a:cubicBezTo>
                    <a:cubicBezTo>
                      <a:pt x="212" y="190"/>
                      <a:pt x="212" y="190"/>
                      <a:pt x="212" y="190"/>
                    </a:cubicBezTo>
                    <a:cubicBezTo>
                      <a:pt x="212" y="190"/>
                      <a:pt x="212" y="190"/>
                      <a:pt x="212" y="190"/>
                    </a:cubicBezTo>
                    <a:cubicBezTo>
                      <a:pt x="212" y="190"/>
                      <a:pt x="212" y="190"/>
                      <a:pt x="212" y="190"/>
                    </a:cubicBezTo>
                    <a:cubicBezTo>
                      <a:pt x="212" y="190"/>
                      <a:pt x="213" y="190"/>
                      <a:pt x="213" y="190"/>
                    </a:cubicBezTo>
                    <a:cubicBezTo>
                      <a:pt x="213" y="189"/>
                      <a:pt x="213" y="189"/>
                      <a:pt x="213" y="189"/>
                    </a:cubicBezTo>
                    <a:cubicBezTo>
                      <a:pt x="213" y="189"/>
                      <a:pt x="213" y="189"/>
                      <a:pt x="213" y="189"/>
                    </a:cubicBezTo>
                    <a:cubicBezTo>
                      <a:pt x="213" y="189"/>
                      <a:pt x="213" y="189"/>
                      <a:pt x="213" y="189"/>
                    </a:cubicBezTo>
                    <a:cubicBezTo>
                      <a:pt x="213" y="189"/>
                      <a:pt x="213" y="189"/>
                      <a:pt x="213" y="189"/>
                    </a:cubicBezTo>
                    <a:cubicBezTo>
                      <a:pt x="213" y="189"/>
                      <a:pt x="213" y="189"/>
                      <a:pt x="213" y="189"/>
                    </a:cubicBezTo>
                    <a:cubicBezTo>
                      <a:pt x="213" y="189"/>
                      <a:pt x="213" y="188"/>
                      <a:pt x="213" y="188"/>
                    </a:cubicBezTo>
                    <a:cubicBezTo>
                      <a:pt x="213" y="188"/>
                      <a:pt x="213" y="188"/>
                      <a:pt x="214" y="188"/>
                    </a:cubicBezTo>
                    <a:cubicBezTo>
                      <a:pt x="214" y="188"/>
                      <a:pt x="214" y="188"/>
                      <a:pt x="214" y="188"/>
                    </a:cubicBezTo>
                    <a:cubicBezTo>
                      <a:pt x="214" y="188"/>
                      <a:pt x="214" y="188"/>
                      <a:pt x="214" y="188"/>
                    </a:cubicBezTo>
                    <a:cubicBezTo>
                      <a:pt x="214" y="188"/>
                      <a:pt x="214" y="188"/>
                      <a:pt x="214" y="188"/>
                    </a:cubicBezTo>
                    <a:cubicBezTo>
                      <a:pt x="214" y="188"/>
                      <a:pt x="214" y="188"/>
                      <a:pt x="214" y="188"/>
                    </a:cubicBezTo>
                    <a:cubicBezTo>
                      <a:pt x="214" y="187"/>
                      <a:pt x="214" y="187"/>
                      <a:pt x="214" y="187"/>
                    </a:cubicBezTo>
                    <a:cubicBezTo>
                      <a:pt x="214" y="187"/>
                      <a:pt x="214" y="187"/>
                      <a:pt x="214" y="187"/>
                    </a:cubicBezTo>
                    <a:cubicBezTo>
                      <a:pt x="214" y="187"/>
                      <a:pt x="215" y="187"/>
                      <a:pt x="215" y="187"/>
                    </a:cubicBezTo>
                    <a:cubicBezTo>
                      <a:pt x="215" y="187"/>
                      <a:pt x="215" y="187"/>
                      <a:pt x="215" y="187"/>
                    </a:cubicBezTo>
                    <a:cubicBezTo>
                      <a:pt x="215" y="187"/>
                      <a:pt x="215" y="187"/>
                      <a:pt x="215" y="187"/>
                    </a:cubicBezTo>
                    <a:cubicBezTo>
                      <a:pt x="215" y="186"/>
                      <a:pt x="215" y="186"/>
                      <a:pt x="215" y="186"/>
                    </a:cubicBezTo>
                    <a:cubicBezTo>
                      <a:pt x="215" y="186"/>
                      <a:pt x="215" y="186"/>
                      <a:pt x="215" y="186"/>
                    </a:cubicBezTo>
                    <a:cubicBezTo>
                      <a:pt x="215" y="186"/>
                      <a:pt x="215" y="186"/>
                      <a:pt x="215" y="186"/>
                    </a:cubicBezTo>
                    <a:cubicBezTo>
                      <a:pt x="215" y="186"/>
                      <a:pt x="215" y="186"/>
                      <a:pt x="215" y="186"/>
                    </a:cubicBezTo>
                    <a:cubicBezTo>
                      <a:pt x="215" y="186"/>
                      <a:pt x="216" y="186"/>
                      <a:pt x="216" y="185"/>
                    </a:cubicBezTo>
                    <a:cubicBezTo>
                      <a:pt x="216" y="185"/>
                      <a:pt x="216" y="185"/>
                      <a:pt x="216" y="185"/>
                    </a:cubicBezTo>
                    <a:cubicBezTo>
                      <a:pt x="216" y="185"/>
                      <a:pt x="216" y="185"/>
                      <a:pt x="216" y="185"/>
                    </a:cubicBezTo>
                    <a:cubicBezTo>
                      <a:pt x="216" y="185"/>
                      <a:pt x="216" y="185"/>
                      <a:pt x="216" y="185"/>
                    </a:cubicBezTo>
                    <a:cubicBezTo>
                      <a:pt x="216" y="185"/>
                      <a:pt x="216" y="185"/>
                      <a:pt x="216" y="185"/>
                    </a:cubicBezTo>
                    <a:cubicBezTo>
                      <a:pt x="216" y="185"/>
                      <a:pt x="216" y="184"/>
                      <a:pt x="216" y="184"/>
                    </a:cubicBezTo>
                    <a:cubicBezTo>
                      <a:pt x="216" y="184"/>
                      <a:pt x="216" y="184"/>
                      <a:pt x="216" y="184"/>
                    </a:cubicBezTo>
                    <a:cubicBezTo>
                      <a:pt x="217" y="184"/>
                      <a:pt x="217" y="184"/>
                      <a:pt x="217" y="184"/>
                    </a:cubicBezTo>
                    <a:cubicBezTo>
                      <a:pt x="217" y="184"/>
                      <a:pt x="217" y="184"/>
                      <a:pt x="217" y="184"/>
                    </a:cubicBezTo>
                    <a:cubicBezTo>
                      <a:pt x="239" y="152"/>
                      <a:pt x="247" y="110"/>
                      <a:pt x="250" y="73"/>
                    </a:cubicBezTo>
                    <a:cubicBezTo>
                      <a:pt x="251" y="62"/>
                      <a:pt x="252" y="50"/>
                      <a:pt x="252" y="40"/>
                    </a:cubicBezTo>
                    <a:cubicBezTo>
                      <a:pt x="252" y="17"/>
                      <a:pt x="250" y="0"/>
                      <a:pt x="250" y="0"/>
                    </a:cubicBezTo>
                    <a:cubicBezTo>
                      <a:pt x="250" y="0"/>
                      <a:pt x="250" y="0"/>
                      <a:pt x="250" y="0"/>
                    </a:cubicBezTo>
                    <a:cubicBezTo>
                      <a:pt x="250" y="0"/>
                      <a:pt x="250" y="0"/>
                      <a:pt x="250" y="0"/>
                    </a:cubicBezTo>
                    <a:cubicBezTo>
                      <a:pt x="250" y="0"/>
                      <a:pt x="250" y="0"/>
                      <a:pt x="250" y="0"/>
                    </a:cubicBezTo>
                    <a:cubicBezTo>
                      <a:pt x="250" y="0"/>
                      <a:pt x="250" y="0"/>
                      <a:pt x="250" y="0"/>
                    </a:cubicBezTo>
                    <a:cubicBezTo>
                      <a:pt x="250" y="0"/>
                      <a:pt x="250" y="0"/>
                      <a:pt x="250" y="0"/>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8" name="Freeform 341"/>
              <p:cNvSpPr>
                <a:spLocks/>
              </p:cNvSpPr>
              <p:nvPr/>
            </p:nvSpPr>
            <p:spPr bwMode="auto">
              <a:xfrm>
                <a:off x="-2925" y="3706"/>
                <a:ext cx="15" cy="0"/>
              </a:xfrm>
              <a:custGeom>
                <a:avLst/>
                <a:gdLst>
                  <a:gd name="T0" fmla="*/ 15 w 15"/>
                  <a:gd name="T1" fmla="*/ 0 w 15"/>
                  <a:gd name="T2" fmla="*/ 0 w 15"/>
                  <a:gd name="T3" fmla="*/ 10 w 15"/>
                  <a:gd name="T4" fmla="*/ 15 w 15"/>
                  <a:gd name="T5" fmla="*/ 15 w 15"/>
                </a:gdLst>
                <a:ahLst/>
                <a:cxnLst>
                  <a:cxn ang="0">
                    <a:pos x="T0" y="0"/>
                  </a:cxn>
                  <a:cxn ang="0">
                    <a:pos x="T1" y="0"/>
                  </a:cxn>
                  <a:cxn ang="0">
                    <a:pos x="T2" y="0"/>
                  </a:cxn>
                  <a:cxn ang="0">
                    <a:pos x="T3" y="0"/>
                  </a:cxn>
                  <a:cxn ang="0">
                    <a:pos x="T4" y="0"/>
                  </a:cxn>
                  <a:cxn ang="0">
                    <a:pos x="T5" y="0"/>
                  </a:cxn>
                </a:cxnLst>
                <a:rect l="0" t="0" r="r" b="b"/>
                <a:pathLst>
                  <a:path w="15">
                    <a:moveTo>
                      <a:pt x="15" y="0"/>
                    </a:moveTo>
                    <a:lnTo>
                      <a:pt x="0" y="0"/>
                    </a:lnTo>
                    <a:lnTo>
                      <a:pt x="0" y="0"/>
                    </a:lnTo>
                    <a:lnTo>
                      <a:pt x="10" y="0"/>
                    </a:lnTo>
                    <a:lnTo>
                      <a:pt x="15" y="0"/>
                    </a:lnTo>
                    <a:lnTo>
                      <a:pt x="15" y="0"/>
                    </a:lnTo>
                    <a:close/>
                  </a:path>
                </a:pathLst>
              </a:custGeom>
              <a:solidFill>
                <a:srgbClr val="2E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9" name="Freeform 342"/>
              <p:cNvSpPr>
                <a:spLocks/>
              </p:cNvSpPr>
              <p:nvPr/>
            </p:nvSpPr>
            <p:spPr bwMode="auto">
              <a:xfrm>
                <a:off x="-2925" y="3706"/>
                <a:ext cx="15" cy="0"/>
              </a:xfrm>
              <a:custGeom>
                <a:avLst/>
                <a:gdLst>
                  <a:gd name="T0" fmla="*/ 15 w 15"/>
                  <a:gd name="T1" fmla="*/ 0 w 15"/>
                  <a:gd name="T2" fmla="*/ 0 w 15"/>
                  <a:gd name="T3" fmla="*/ 10 w 15"/>
                  <a:gd name="T4" fmla="*/ 15 w 15"/>
                  <a:gd name="T5" fmla="*/ 15 w 15"/>
                </a:gdLst>
                <a:ahLst/>
                <a:cxnLst>
                  <a:cxn ang="0">
                    <a:pos x="T0" y="0"/>
                  </a:cxn>
                  <a:cxn ang="0">
                    <a:pos x="T1" y="0"/>
                  </a:cxn>
                  <a:cxn ang="0">
                    <a:pos x="T2" y="0"/>
                  </a:cxn>
                  <a:cxn ang="0">
                    <a:pos x="T3" y="0"/>
                  </a:cxn>
                  <a:cxn ang="0">
                    <a:pos x="T4" y="0"/>
                  </a:cxn>
                  <a:cxn ang="0">
                    <a:pos x="T5" y="0"/>
                  </a:cxn>
                </a:cxnLst>
                <a:rect l="0" t="0" r="r" b="b"/>
                <a:pathLst>
                  <a:path w="15">
                    <a:moveTo>
                      <a:pt x="15" y="0"/>
                    </a:moveTo>
                    <a:lnTo>
                      <a:pt x="0" y="0"/>
                    </a:lnTo>
                    <a:lnTo>
                      <a:pt x="0" y="0"/>
                    </a:lnTo>
                    <a:lnTo>
                      <a:pt x="10" y="0"/>
                    </a:lnTo>
                    <a:lnTo>
                      <a:pt x="15" y="0"/>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0" name="Freeform 343"/>
              <p:cNvSpPr>
                <a:spLocks noEditPoints="1"/>
              </p:cNvSpPr>
              <p:nvPr/>
            </p:nvSpPr>
            <p:spPr bwMode="auto">
              <a:xfrm>
                <a:off x="-2850" y="3355"/>
                <a:ext cx="23" cy="201"/>
              </a:xfrm>
              <a:custGeom>
                <a:avLst/>
                <a:gdLst>
                  <a:gd name="T0" fmla="*/ 0 w 16"/>
                  <a:gd name="T1" fmla="*/ 137 h 137"/>
                  <a:gd name="T2" fmla="*/ 0 w 16"/>
                  <a:gd name="T3" fmla="*/ 137 h 137"/>
                  <a:gd name="T4" fmla="*/ 0 w 16"/>
                  <a:gd name="T5" fmla="*/ 137 h 137"/>
                  <a:gd name="T6" fmla="*/ 0 w 16"/>
                  <a:gd name="T7" fmla="*/ 137 h 137"/>
                  <a:gd name="T8" fmla="*/ 0 w 16"/>
                  <a:gd name="T9" fmla="*/ 137 h 137"/>
                  <a:gd name="T10" fmla="*/ 0 w 16"/>
                  <a:gd name="T11" fmla="*/ 137 h 137"/>
                  <a:gd name="T12" fmla="*/ 0 w 16"/>
                  <a:gd name="T13" fmla="*/ 137 h 137"/>
                  <a:gd name="T14" fmla="*/ 0 w 16"/>
                  <a:gd name="T15" fmla="*/ 137 h 137"/>
                  <a:gd name="T16" fmla="*/ 0 w 16"/>
                  <a:gd name="T17" fmla="*/ 137 h 137"/>
                  <a:gd name="T18" fmla="*/ 0 w 16"/>
                  <a:gd name="T19" fmla="*/ 137 h 137"/>
                  <a:gd name="T20" fmla="*/ 0 w 16"/>
                  <a:gd name="T21" fmla="*/ 137 h 137"/>
                  <a:gd name="T22" fmla="*/ 0 w 16"/>
                  <a:gd name="T23" fmla="*/ 137 h 137"/>
                  <a:gd name="T24" fmla="*/ 0 w 16"/>
                  <a:gd name="T25" fmla="*/ 137 h 137"/>
                  <a:gd name="T26" fmla="*/ 0 w 16"/>
                  <a:gd name="T27" fmla="*/ 137 h 137"/>
                  <a:gd name="T28" fmla="*/ 0 w 16"/>
                  <a:gd name="T29" fmla="*/ 137 h 137"/>
                  <a:gd name="T30" fmla="*/ 0 w 16"/>
                  <a:gd name="T31" fmla="*/ 137 h 137"/>
                  <a:gd name="T32" fmla="*/ 0 w 16"/>
                  <a:gd name="T33" fmla="*/ 137 h 137"/>
                  <a:gd name="T34" fmla="*/ 0 w 16"/>
                  <a:gd name="T35" fmla="*/ 137 h 137"/>
                  <a:gd name="T36" fmla="*/ 0 w 16"/>
                  <a:gd name="T37" fmla="*/ 137 h 137"/>
                  <a:gd name="T38" fmla="*/ 1 w 16"/>
                  <a:gd name="T39" fmla="*/ 137 h 137"/>
                  <a:gd name="T40" fmla="*/ 0 w 16"/>
                  <a:gd name="T41" fmla="*/ 137 h 137"/>
                  <a:gd name="T42" fmla="*/ 1 w 16"/>
                  <a:gd name="T43" fmla="*/ 137 h 137"/>
                  <a:gd name="T44" fmla="*/ 15 w 16"/>
                  <a:gd name="T45" fmla="*/ 29 h 137"/>
                  <a:gd name="T46" fmla="*/ 15 w 16"/>
                  <a:gd name="T47" fmla="*/ 29 h 137"/>
                  <a:gd name="T48" fmla="*/ 15 w 16"/>
                  <a:gd name="T49" fmla="*/ 29 h 137"/>
                  <a:gd name="T50" fmla="*/ 15 w 16"/>
                  <a:gd name="T51" fmla="*/ 29 h 137"/>
                  <a:gd name="T52" fmla="*/ 15 w 16"/>
                  <a:gd name="T53" fmla="*/ 29 h 137"/>
                  <a:gd name="T54" fmla="*/ 15 w 16"/>
                  <a:gd name="T55" fmla="*/ 29 h 137"/>
                  <a:gd name="T56" fmla="*/ 15 w 16"/>
                  <a:gd name="T57" fmla="*/ 29 h 137"/>
                  <a:gd name="T58" fmla="*/ 15 w 16"/>
                  <a:gd name="T59" fmla="*/ 29 h 137"/>
                  <a:gd name="T60" fmla="*/ 15 w 16"/>
                  <a:gd name="T61" fmla="*/ 29 h 137"/>
                  <a:gd name="T62" fmla="*/ 15 w 16"/>
                  <a:gd name="T63" fmla="*/ 0 h 137"/>
                  <a:gd name="T64" fmla="*/ 15 w 16"/>
                  <a:gd name="T65" fmla="*/ 0 h 137"/>
                  <a:gd name="T66" fmla="*/ 15 w 16"/>
                  <a:gd name="T67" fmla="*/ 29 h 137"/>
                  <a:gd name="T68" fmla="*/ 15 w 16"/>
                  <a:gd name="T6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 h="137">
                    <a:moveTo>
                      <a:pt x="0" y="137"/>
                    </a:moveTo>
                    <a:cubicBezTo>
                      <a:pt x="0" y="137"/>
                      <a:pt x="0" y="137"/>
                      <a:pt x="0" y="137"/>
                    </a:cubicBezTo>
                    <a:cubicBezTo>
                      <a:pt x="0" y="137"/>
                      <a:pt x="0" y="137"/>
                      <a:pt x="0" y="137"/>
                    </a:cubicBezTo>
                    <a:cubicBezTo>
                      <a:pt x="0" y="137"/>
                      <a:pt x="0" y="137"/>
                      <a:pt x="0" y="137"/>
                    </a:cubicBezTo>
                    <a:moveTo>
                      <a:pt x="0" y="137"/>
                    </a:moveTo>
                    <a:cubicBezTo>
                      <a:pt x="0" y="137"/>
                      <a:pt x="0" y="137"/>
                      <a:pt x="0" y="137"/>
                    </a:cubicBezTo>
                    <a:cubicBezTo>
                      <a:pt x="0" y="137"/>
                      <a:pt x="0" y="137"/>
                      <a:pt x="0" y="137"/>
                    </a:cubicBezTo>
                    <a:moveTo>
                      <a:pt x="0" y="137"/>
                    </a:moveTo>
                    <a:cubicBezTo>
                      <a:pt x="0" y="137"/>
                      <a:pt x="0" y="137"/>
                      <a:pt x="0" y="137"/>
                    </a:cubicBezTo>
                    <a:cubicBezTo>
                      <a:pt x="0" y="137"/>
                      <a:pt x="0" y="137"/>
                      <a:pt x="0" y="137"/>
                    </a:cubicBezTo>
                    <a:moveTo>
                      <a:pt x="0" y="137"/>
                    </a:moveTo>
                    <a:cubicBezTo>
                      <a:pt x="0" y="137"/>
                      <a:pt x="0" y="137"/>
                      <a:pt x="0" y="137"/>
                    </a:cubicBezTo>
                    <a:cubicBezTo>
                      <a:pt x="0" y="137"/>
                      <a:pt x="0" y="137"/>
                      <a:pt x="0" y="137"/>
                    </a:cubicBezTo>
                    <a:moveTo>
                      <a:pt x="0" y="137"/>
                    </a:moveTo>
                    <a:cubicBezTo>
                      <a:pt x="0" y="137"/>
                      <a:pt x="0" y="137"/>
                      <a:pt x="0" y="137"/>
                    </a:cubicBezTo>
                    <a:cubicBezTo>
                      <a:pt x="0" y="137"/>
                      <a:pt x="0" y="137"/>
                      <a:pt x="0" y="137"/>
                    </a:cubicBezTo>
                    <a:moveTo>
                      <a:pt x="0" y="137"/>
                    </a:moveTo>
                    <a:cubicBezTo>
                      <a:pt x="0" y="137"/>
                      <a:pt x="0" y="137"/>
                      <a:pt x="0" y="137"/>
                    </a:cubicBezTo>
                    <a:cubicBezTo>
                      <a:pt x="0" y="137"/>
                      <a:pt x="0" y="137"/>
                      <a:pt x="0" y="137"/>
                    </a:cubicBezTo>
                    <a:moveTo>
                      <a:pt x="1" y="137"/>
                    </a:moveTo>
                    <a:cubicBezTo>
                      <a:pt x="1" y="137"/>
                      <a:pt x="1" y="137"/>
                      <a:pt x="0" y="137"/>
                    </a:cubicBezTo>
                    <a:cubicBezTo>
                      <a:pt x="1" y="137"/>
                      <a:pt x="1" y="137"/>
                      <a:pt x="1" y="137"/>
                    </a:cubicBezTo>
                    <a:moveTo>
                      <a:pt x="15" y="29"/>
                    </a:moveTo>
                    <a:cubicBezTo>
                      <a:pt x="15" y="29"/>
                      <a:pt x="15" y="29"/>
                      <a:pt x="15" y="29"/>
                    </a:cubicBezTo>
                    <a:cubicBezTo>
                      <a:pt x="15" y="29"/>
                      <a:pt x="15" y="29"/>
                      <a:pt x="15" y="29"/>
                    </a:cubicBezTo>
                    <a:moveTo>
                      <a:pt x="15" y="29"/>
                    </a:moveTo>
                    <a:cubicBezTo>
                      <a:pt x="15" y="29"/>
                      <a:pt x="15" y="29"/>
                      <a:pt x="15" y="29"/>
                    </a:cubicBezTo>
                    <a:cubicBezTo>
                      <a:pt x="15" y="29"/>
                      <a:pt x="15" y="29"/>
                      <a:pt x="15" y="29"/>
                    </a:cubicBezTo>
                    <a:moveTo>
                      <a:pt x="15" y="29"/>
                    </a:moveTo>
                    <a:cubicBezTo>
                      <a:pt x="15" y="29"/>
                      <a:pt x="15" y="29"/>
                      <a:pt x="15" y="29"/>
                    </a:cubicBezTo>
                    <a:cubicBezTo>
                      <a:pt x="15" y="29"/>
                      <a:pt x="15" y="29"/>
                      <a:pt x="15" y="29"/>
                    </a:cubicBezTo>
                    <a:moveTo>
                      <a:pt x="15" y="0"/>
                    </a:moveTo>
                    <a:cubicBezTo>
                      <a:pt x="15" y="0"/>
                      <a:pt x="15" y="0"/>
                      <a:pt x="15" y="0"/>
                    </a:cubicBezTo>
                    <a:cubicBezTo>
                      <a:pt x="16" y="9"/>
                      <a:pt x="15" y="18"/>
                      <a:pt x="15" y="29"/>
                    </a:cubicBezTo>
                    <a:cubicBezTo>
                      <a:pt x="15" y="18"/>
                      <a:pt x="16" y="9"/>
                      <a:pt x="15" y="0"/>
                    </a:cubicBezTo>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1" name="Freeform 344"/>
              <p:cNvSpPr>
                <a:spLocks noEditPoints="1"/>
              </p:cNvSpPr>
              <p:nvPr/>
            </p:nvSpPr>
            <p:spPr bwMode="auto">
              <a:xfrm>
                <a:off x="-2915" y="3556"/>
                <a:ext cx="65" cy="150"/>
              </a:xfrm>
              <a:custGeom>
                <a:avLst/>
                <a:gdLst>
                  <a:gd name="T0" fmla="*/ 3 w 44"/>
                  <a:gd name="T1" fmla="*/ 103 h 103"/>
                  <a:gd name="T2" fmla="*/ 3 w 44"/>
                  <a:gd name="T3" fmla="*/ 103 h 103"/>
                  <a:gd name="T4" fmla="*/ 3 w 44"/>
                  <a:gd name="T5" fmla="*/ 103 h 103"/>
                  <a:gd name="T6" fmla="*/ 44 w 44"/>
                  <a:gd name="T7" fmla="*/ 0 h 103"/>
                  <a:gd name="T8" fmla="*/ 44 w 44"/>
                  <a:gd name="T9" fmla="*/ 0 h 103"/>
                  <a:gd name="T10" fmla="*/ 3 w 44"/>
                  <a:gd name="T11" fmla="*/ 103 h 103"/>
                  <a:gd name="T12" fmla="*/ 3 w 44"/>
                  <a:gd name="T13" fmla="*/ 98 h 103"/>
                  <a:gd name="T14" fmla="*/ 44 w 44"/>
                  <a:gd name="T15" fmla="*/ 0 h 103"/>
                  <a:gd name="T16" fmla="*/ 44 w 44"/>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03">
                    <a:moveTo>
                      <a:pt x="3" y="103"/>
                    </a:moveTo>
                    <a:cubicBezTo>
                      <a:pt x="3" y="103"/>
                      <a:pt x="3" y="103"/>
                      <a:pt x="3" y="103"/>
                    </a:cubicBezTo>
                    <a:cubicBezTo>
                      <a:pt x="3" y="103"/>
                      <a:pt x="3" y="103"/>
                      <a:pt x="3" y="103"/>
                    </a:cubicBezTo>
                    <a:moveTo>
                      <a:pt x="44" y="0"/>
                    </a:moveTo>
                    <a:cubicBezTo>
                      <a:pt x="44" y="0"/>
                      <a:pt x="44" y="0"/>
                      <a:pt x="44" y="0"/>
                    </a:cubicBezTo>
                    <a:cubicBezTo>
                      <a:pt x="0" y="19"/>
                      <a:pt x="3" y="100"/>
                      <a:pt x="3" y="103"/>
                    </a:cubicBezTo>
                    <a:cubicBezTo>
                      <a:pt x="3" y="102"/>
                      <a:pt x="3" y="101"/>
                      <a:pt x="3" y="98"/>
                    </a:cubicBezTo>
                    <a:cubicBezTo>
                      <a:pt x="3" y="80"/>
                      <a:pt x="6" y="17"/>
                      <a:pt x="44" y="0"/>
                    </a:cubicBezTo>
                    <a:cubicBezTo>
                      <a:pt x="44" y="0"/>
                      <a:pt x="44" y="0"/>
                      <a:pt x="44" y="0"/>
                    </a:cubicBezTo>
                  </a:path>
                </a:pathLst>
              </a:custGeom>
              <a:solidFill>
                <a:srgbClr val="A188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2" name="Freeform 345"/>
              <p:cNvSpPr>
                <a:spLocks noEditPoints="1"/>
              </p:cNvSpPr>
              <p:nvPr/>
            </p:nvSpPr>
            <p:spPr bwMode="auto">
              <a:xfrm>
                <a:off x="-2929" y="3519"/>
                <a:ext cx="10" cy="187"/>
              </a:xfrm>
              <a:custGeom>
                <a:avLst/>
                <a:gdLst>
                  <a:gd name="T0" fmla="*/ 3 w 7"/>
                  <a:gd name="T1" fmla="*/ 128 h 128"/>
                  <a:gd name="T2" fmla="*/ 3 w 7"/>
                  <a:gd name="T3" fmla="*/ 128 h 128"/>
                  <a:gd name="T4" fmla="*/ 3 w 7"/>
                  <a:gd name="T5" fmla="*/ 128 h 128"/>
                  <a:gd name="T6" fmla="*/ 3 w 7"/>
                  <a:gd name="T7" fmla="*/ 127 h 128"/>
                  <a:gd name="T8" fmla="*/ 3 w 7"/>
                  <a:gd name="T9" fmla="*/ 128 h 128"/>
                  <a:gd name="T10" fmla="*/ 3 w 7"/>
                  <a:gd name="T11" fmla="*/ 127 h 128"/>
                  <a:gd name="T12" fmla="*/ 3 w 7"/>
                  <a:gd name="T13" fmla="*/ 127 h 128"/>
                  <a:gd name="T14" fmla="*/ 3 w 7"/>
                  <a:gd name="T15" fmla="*/ 127 h 128"/>
                  <a:gd name="T16" fmla="*/ 3 w 7"/>
                  <a:gd name="T17" fmla="*/ 127 h 128"/>
                  <a:gd name="T18" fmla="*/ 3 w 7"/>
                  <a:gd name="T19" fmla="*/ 127 h 128"/>
                  <a:gd name="T20" fmla="*/ 3 w 7"/>
                  <a:gd name="T21" fmla="*/ 127 h 128"/>
                  <a:gd name="T22" fmla="*/ 3 w 7"/>
                  <a:gd name="T23" fmla="*/ 127 h 128"/>
                  <a:gd name="T24" fmla="*/ 7 w 7"/>
                  <a:gd name="T25" fmla="*/ 0 h 128"/>
                  <a:gd name="T26" fmla="*/ 2 w 7"/>
                  <a:gd name="T27" fmla="*/ 102 h 128"/>
                  <a:gd name="T28" fmla="*/ 3 w 7"/>
                  <a:gd name="T29" fmla="*/ 127 h 128"/>
                  <a:gd name="T30" fmla="*/ 7 w 7"/>
                  <a:gd name="T3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128">
                    <a:moveTo>
                      <a:pt x="3" y="128"/>
                    </a:moveTo>
                    <a:cubicBezTo>
                      <a:pt x="3" y="128"/>
                      <a:pt x="3" y="128"/>
                      <a:pt x="3" y="128"/>
                    </a:cubicBezTo>
                    <a:cubicBezTo>
                      <a:pt x="3" y="128"/>
                      <a:pt x="3" y="128"/>
                      <a:pt x="3" y="128"/>
                    </a:cubicBezTo>
                    <a:moveTo>
                      <a:pt x="3" y="127"/>
                    </a:moveTo>
                    <a:cubicBezTo>
                      <a:pt x="3" y="127"/>
                      <a:pt x="3" y="127"/>
                      <a:pt x="3" y="128"/>
                    </a:cubicBezTo>
                    <a:cubicBezTo>
                      <a:pt x="3" y="127"/>
                      <a:pt x="3" y="127"/>
                      <a:pt x="3" y="127"/>
                    </a:cubicBezTo>
                    <a:moveTo>
                      <a:pt x="3" y="127"/>
                    </a:moveTo>
                    <a:cubicBezTo>
                      <a:pt x="3" y="127"/>
                      <a:pt x="3" y="127"/>
                      <a:pt x="3" y="127"/>
                    </a:cubicBezTo>
                    <a:cubicBezTo>
                      <a:pt x="3" y="127"/>
                      <a:pt x="3" y="127"/>
                      <a:pt x="3" y="127"/>
                    </a:cubicBezTo>
                    <a:moveTo>
                      <a:pt x="3" y="127"/>
                    </a:moveTo>
                    <a:cubicBezTo>
                      <a:pt x="3" y="127"/>
                      <a:pt x="3" y="127"/>
                      <a:pt x="3" y="127"/>
                    </a:cubicBezTo>
                    <a:cubicBezTo>
                      <a:pt x="3" y="127"/>
                      <a:pt x="3" y="127"/>
                      <a:pt x="3" y="127"/>
                    </a:cubicBezTo>
                    <a:moveTo>
                      <a:pt x="7" y="0"/>
                    </a:moveTo>
                    <a:cubicBezTo>
                      <a:pt x="4" y="36"/>
                      <a:pt x="2" y="75"/>
                      <a:pt x="2" y="102"/>
                    </a:cubicBezTo>
                    <a:cubicBezTo>
                      <a:pt x="2" y="113"/>
                      <a:pt x="2" y="122"/>
                      <a:pt x="3" y="127"/>
                    </a:cubicBezTo>
                    <a:cubicBezTo>
                      <a:pt x="0" y="108"/>
                      <a:pt x="3" y="51"/>
                      <a:pt x="7" y="0"/>
                    </a:cubicBezTo>
                  </a:path>
                </a:pathLst>
              </a:custGeom>
              <a:solidFill>
                <a:srgbClr val="A68E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3" name="Freeform 346"/>
              <p:cNvSpPr>
                <a:spLocks/>
              </p:cNvSpPr>
              <p:nvPr/>
            </p:nvSpPr>
            <p:spPr bwMode="auto">
              <a:xfrm>
                <a:off x="-2929" y="3355"/>
                <a:ext cx="102" cy="351"/>
              </a:xfrm>
              <a:custGeom>
                <a:avLst/>
                <a:gdLst>
                  <a:gd name="T0" fmla="*/ 22 w 70"/>
                  <a:gd name="T1" fmla="*/ 25 h 240"/>
                  <a:gd name="T2" fmla="*/ 22 w 70"/>
                  <a:gd name="T3" fmla="*/ 25 h 240"/>
                  <a:gd name="T4" fmla="*/ 21 w 70"/>
                  <a:gd name="T5" fmla="*/ 25 h 240"/>
                  <a:gd name="T6" fmla="*/ 21 w 70"/>
                  <a:gd name="T7" fmla="*/ 25 h 240"/>
                  <a:gd name="T8" fmla="*/ 21 w 70"/>
                  <a:gd name="T9" fmla="*/ 25 h 240"/>
                  <a:gd name="T10" fmla="*/ 20 w 70"/>
                  <a:gd name="T11" fmla="*/ 26 h 240"/>
                  <a:gd name="T12" fmla="*/ 20 w 70"/>
                  <a:gd name="T13" fmla="*/ 26 h 240"/>
                  <a:gd name="T14" fmla="*/ 20 w 70"/>
                  <a:gd name="T15" fmla="*/ 26 h 240"/>
                  <a:gd name="T16" fmla="*/ 19 w 70"/>
                  <a:gd name="T17" fmla="*/ 26 h 240"/>
                  <a:gd name="T18" fmla="*/ 19 w 70"/>
                  <a:gd name="T19" fmla="*/ 26 h 240"/>
                  <a:gd name="T20" fmla="*/ 19 w 70"/>
                  <a:gd name="T21" fmla="*/ 26 h 240"/>
                  <a:gd name="T22" fmla="*/ 18 w 70"/>
                  <a:gd name="T23" fmla="*/ 26 h 240"/>
                  <a:gd name="T24" fmla="*/ 18 w 70"/>
                  <a:gd name="T25" fmla="*/ 26 h 240"/>
                  <a:gd name="T26" fmla="*/ 18 w 70"/>
                  <a:gd name="T27" fmla="*/ 26 h 240"/>
                  <a:gd name="T28" fmla="*/ 17 w 70"/>
                  <a:gd name="T29" fmla="*/ 26 h 240"/>
                  <a:gd name="T30" fmla="*/ 17 w 70"/>
                  <a:gd name="T31" fmla="*/ 27 h 240"/>
                  <a:gd name="T32" fmla="*/ 16 w 70"/>
                  <a:gd name="T33" fmla="*/ 27 h 240"/>
                  <a:gd name="T34" fmla="*/ 16 w 70"/>
                  <a:gd name="T35" fmla="*/ 27 h 240"/>
                  <a:gd name="T36" fmla="*/ 7 w 70"/>
                  <a:gd name="T37" fmla="*/ 112 h 240"/>
                  <a:gd name="T38" fmla="*/ 3 w 70"/>
                  <a:gd name="T39" fmla="*/ 239 h 240"/>
                  <a:gd name="T40" fmla="*/ 3 w 70"/>
                  <a:gd name="T41" fmla="*/ 239 h 240"/>
                  <a:gd name="T42" fmla="*/ 3 w 70"/>
                  <a:gd name="T43" fmla="*/ 239 h 240"/>
                  <a:gd name="T44" fmla="*/ 3 w 70"/>
                  <a:gd name="T45" fmla="*/ 240 h 240"/>
                  <a:gd name="T46" fmla="*/ 3 w 70"/>
                  <a:gd name="T47" fmla="*/ 240 h 240"/>
                  <a:gd name="T48" fmla="*/ 13 w 70"/>
                  <a:gd name="T49" fmla="*/ 240 h 240"/>
                  <a:gd name="T50" fmla="*/ 13 w 70"/>
                  <a:gd name="T51" fmla="*/ 240 h 240"/>
                  <a:gd name="T52" fmla="*/ 54 w 70"/>
                  <a:gd name="T53" fmla="*/ 137 h 240"/>
                  <a:gd name="T54" fmla="*/ 54 w 70"/>
                  <a:gd name="T55" fmla="*/ 137 h 240"/>
                  <a:gd name="T56" fmla="*/ 54 w 70"/>
                  <a:gd name="T57" fmla="*/ 137 h 240"/>
                  <a:gd name="T58" fmla="*/ 54 w 70"/>
                  <a:gd name="T59" fmla="*/ 137 h 240"/>
                  <a:gd name="T60" fmla="*/ 54 w 70"/>
                  <a:gd name="T61" fmla="*/ 137 h 240"/>
                  <a:gd name="T62" fmla="*/ 54 w 70"/>
                  <a:gd name="T63" fmla="*/ 137 h 240"/>
                  <a:gd name="T64" fmla="*/ 54 w 70"/>
                  <a:gd name="T65" fmla="*/ 137 h 240"/>
                  <a:gd name="T66" fmla="*/ 55 w 70"/>
                  <a:gd name="T67" fmla="*/ 137 h 240"/>
                  <a:gd name="T68" fmla="*/ 69 w 70"/>
                  <a:gd name="T69" fmla="*/ 29 h 240"/>
                  <a:gd name="T70" fmla="*/ 69 w 70"/>
                  <a:gd name="T71" fmla="*/ 29 h 240"/>
                  <a:gd name="T72" fmla="*/ 69 w 70"/>
                  <a:gd name="T73" fmla="*/ 29 h 240"/>
                  <a:gd name="T74" fmla="*/ 69 w 70"/>
                  <a:gd name="T7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240">
                    <a:moveTo>
                      <a:pt x="69" y="0"/>
                    </a:moveTo>
                    <a:cubicBezTo>
                      <a:pt x="55" y="11"/>
                      <a:pt x="39" y="20"/>
                      <a:pt x="22" y="25"/>
                    </a:cubicBezTo>
                    <a:cubicBezTo>
                      <a:pt x="22" y="25"/>
                      <a:pt x="22" y="25"/>
                      <a:pt x="22" y="25"/>
                    </a:cubicBezTo>
                    <a:cubicBezTo>
                      <a:pt x="22" y="25"/>
                      <a:pt x="22" y="25"/>
                      <a:pt x="22" y="25"/>
                    </a:cubicBezTo>
                    <a:cubicBezTo>
                      <a:pt x="22" y="25"/>
                      <a:pt x="22" y="25"/>
                      <a:pt x="22" y="25"/>
                    </a:cubicBezTo>
                    <a:cubicBezTo>
                      <a:pt x="21" y="25"/>
                      <a:pt x="21" y="25"/>
                      <a:pt x="21" y="25"/>
                    </a:cubicBezTo>
                    <a:cubicBezTo>
                      <a:pt x="21" y="25"/>
                      <a:pt x="21" y="25"/>
                      <a:pt x="21" y="25"/>
                    </a:cubicBezTo>
                    <a:cubicBezTo>
                      <a:pt x="21" y="25"/>
                      <a:pt x="21" y="25"/>
                      <a:pt x="21" y="25"/>
                    </a:cubicBezTo>
                    <a:cubicBezTo>
                      <a:pt x="21" y="25"/>
                      <a:pt x="21" y="25"/>
                      <a:pt x="21" y="25"/>
                    </a:cubicBezTo>
                    <a:cubicBezTo>
                      <a:pt x="21" y="25"/>
                      <a:pt x="21" y="25"/>
                      <a:pt x="21" y="25"/>
                    </a:cubicBezTo>
                    <a:cubicBezTo>
                      <a:pt x="21" y="25"/>
                      <a:pt x="20" y="25"/>
                      <a:pt x="20" y="26"/>
                    </a:cubicBezTo>
                    <a:cubicBezTo>
                      <a:pt x="20" y="26"/>
                      <a:pt x="20" y="26"/>
                      <a:pt x="20" y="26"/>
                    </a:cubicBezTo>
                    <a:cubicBezTo>
                      <a:pt x="20" y="26"/>
                      <a:pt x="20" y="26"/>
                      <a:pt x="20" y="26"/>
                    </a:cubicBezTo>
                    <a:cubicBezTo>
                      <a:pt x="20" y="26"/>
                      <a:pt x="20" y="26"/>
                      <a:pt x="20" y="26"/>
                    </a:cubicBezTo>
                    <a:cubicBezTo>
                      <a:pt x="20" y="26"/>
                      <a:pt x="20" y="26"/>
                      <a:pt x="20" y="26"/>
                    </a:cubicBezTo>
                    <a:cubicBezTo>
                      <a:pt x="20" y="26"/>
                      <a:pt x="20" y="26"/>
                      <a:pt x="20" y="26"/>
                    </a:cubicBezTo>
                    <a:cubicBezTo>
                      <a:pt x="20" y="26"/>
                      <a:pt x="19" y="26"/>
                      <a:pt x="19" y="26"/>
                    </a:cubicBezTo>
                    <a:cubicBezTo>
                      <a:pt x="19" y="26"/>
                      <a:pt x="19" y="26"/>
                      <a:pt x="19" y="26"/>
                    </a:cubicBezTo>
                    <a:cubicBezTo>
                      <a:pt x="19" y="26"/>
                      <a:pt x="19" y="26"/>
                      <a:pt x="19" y="26"/>
                    </a:cubicBezTo>
                    <a:cubicBezTo>
                      <a:pt x="19" y="26"/>
                      <a:pt x="19" y="26"/>
                      <a:pt x="19" y="26"/>
                    </a:cubicBezTo>
                    <a:cubicBezTo>
                      <a:pt x="19" y="26"/>
                      <a:pt x="19" y="26"/>
                      <a:pt x="19" y="26"/>
                    </a:cubicBezTo>
                    <a:cubicBezTo>
                      <a:pt x="19" y="26"/>
                      <a:pt x="19" y="26"/>
                      <a:pt x="19" y="26"/>
                    </a:cubicBezTo>
                    <a:cubicBezTo>
                      <a:pt x="19" y="26"/>
                      <a:pt x="18" y="26"/>
                      <a:pt x="18" y="26"/>
                    </a:cubicBezTo>
                    <a:cubicBezTo>
                      <a:pt x="18" y="26"/>
                      <a:pt x="18" y="26"/>
                      <a:pt x="18" y="26"/>
                    </a:cubicBezTo>
                    <a:cubicBezTo>
                      <a:pt x="18" y="26"/>
                      <a:pt x="18" y="26"/>
                      <a:pt x="18" y="26"/>
                    </a:cubicBezTo>
                    <a:cubicBezTo>
                      <a:pt x="18" y="26"/>
                      <a:pt x="18" y="26"/>
                      <a:pt x="18" y="26"/>
                    </a:cubicBezTo>
                    <a:cubicBezTo>
                      <a:pt x="18" y="26"/>
                      <a:pt x="18" y="26"/>
                      <a:pt x="18" y="26"/>
                    </a:cubicBezTo>
                    <a:cubicBezTo>
                      <a:pt x="18" y="26"/>
                      <a:pt x="18" y="26"/>
                      <a:pt x="18" y="26"/>
                    </a:cubicBezTo>
                    <a:cubicBezTo>
                      <a:pt x="17" y="26"/>
                      <a:pt x="17" y="26"/>
                      <a:pt x="17" y="26"/>
                    </a:cubicBezTo>
                    <a:cubicBezTo>
                      <a:pt x="17" y="26"/>
                      <a:pt x="17" y="26"/>
                      <a:pt x="17" y="26"/>
                    </a:cubicBezTo>
                    <a:cubicBezTo>
                      <a:pt x="17" y="26"/>
                      <a:pt x="17" y="26"/>
                      <a:pt x="17" y="27"/>
                    </a:cubicBezTo>
                    <a:cubicBezTo>
                      <a:pt x="17" y="27"/>
                      <a:pt x="17" y="27"/>
                      <a:pt x="17" y="27"/>
                    </a:cubicBezTo>
                    <a:cubicBezTo>
                      <a:pt x="16" y="27"/>
                      <a:pt x="16" y="27"/>
                      <a:pt x="16" y="27"/>
                    </a:cubicBezTo>
                    <a:cubicBezTo>
                      <a:pt x="16" y="27"/>
                      <a:pt x="16" y="27"/>
                      <a:pt x="16" y="27"/>
                    </a:cubicBezTo>
                    <a:cubicBezTo>
                      <a:pt x="16" y="27"/>
                      <a:pt x="16" y="27"/>
                      <a:pt x="16" y="27"/>
                    </a:cubicBezTo>
                    <a:cubicBezTo>
                      <a:pt x="16" y="27"/>
                      <a:pt x="16" y="27"/>
                      <a:pt x="16" y="27"/>
                    </a:cubicBezTo>
                    <a:cubicBezTo>
                      <a:pt x="15" y="27"/>
                      <a:pt x="15" y="27"/>
                      <a:pt x="15" y="27"/>
                    </a:cubicBezTo>
                    <a:cubicBezTo>
                      <a:pt x="14" y="39"/>
                      <a:pt x="10" y="74"/>
                      <a:pt x="7" y="112"/>
                    </a:cubicBezTo>
                    <a:cubicBezTo>
                      <a:pt x="3" y="163"/>
                      <a:pt x="0" y="220"/>
                      <a:pt x="3" y="239"/>
                    </a:cubicBezTo>
                    <a:cubicBezTo>
                      <a:pt x="3" y="239"/>
                      <a:pt x="3" y="239"/>
                      <a:pt x="3" y="239"/>
                    </a:cubicBezTo>
                    <a:cubicBezTo>
                      <a:pt x="3" y="239"/>
                      <a:pt x="3" y="239"/>
                      <a:pt x="3" y="239"/>
                    </a:cubicBezTo>
                    <a:cubicBezTo>
                      <a:pt x="3" y="239"/>
                      <a:pt x="3" y="239"/>
                      <a:pt x="3" y="239"/>
                    </a:cubicBezTo>
                    <a:cubicBezTo>
                      <a:pt x="3" y="239"/>
                      <a:pt x="3" y="239"/>
                      <a:pt x="3" y="239"/>
                    </a:cubicBezTo>
                    <a:cubicBezTo>
                      <a:pt x="3" y="239"/>
                      <a:pt x="3" y="239"/>
                      <a:pt x="3" y="239"/>
                    </a:cubicBezTo>
                    <a:cubicBezTo>
                      <a:pt x="3" y="239"/>
                      <a:pt x="3" y="239"/>
                      <a:pt x="3" y="240"/>
                    </a:cubicBezTo>
                    <a:cubicBezTo>
                      <a:pt x="3" y="240"/>
                      <a:pt x="3" y="240"/>
                      <a:pt x="3" y="240"/>
                    </a:cubicBezTo>
                    <a:cubicBezTo>
                      <a:pt x="3" y="240"/>
                      <a:pt x="3" y="240"/>
                      <a:pt x="3" y="240"/>
                    </a:cubicBezTo>
                    <a:cubicBezTo>
                      <a:pt x="3" y="240"/>
                      <a:pt x="3" y="240"/>
                      <a:pt x="3" y="240"/>
                    </a:cubicBezTo>
                    <a:cubicBezTo>
                      <a:pt x="13" y="240"/>
                      <a:pt x="13" y="240"/>
                      <a:pt x="13" y="240"/>
                    </a:cubicBezTo>
                    <a:cubicBezTo>
                      <a:pt x="13" y="240"/>
                      <a:pt x="13" y="240"/>
                      <a:pt x="13" y="240"/>
                    </a:cubicBezTo>
                    <a:cubicBezTo>
                      <a:pt x="13" y="240"/>
                      <a:pt x="13" y="240"/>
                      <a:pt x="13" y="240"/>
                    </a:cubicBezTo>
                    <a:cubicBezTo>
                      <a:pt x="13" y="240"/>
                      <a:pt x="13" y="240"/>
                      <a:pt x="13" y="240"/>
                    </a:cubicBezTo>
                    <a:cubicBezTo>
                      <a:pt x="13" y="240"/>
                      <a:pt x="13" y="240"/>
                      <a:pt x="13" y="240"/>
                    </a:cubicBezTo>
                    <a:cubicBezTo>
                      <a:pt x="13" y="237"/>
                      <a:pt x="10" y="156"/>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4" y="137"/>
                      <a:pt x="54" y="137"/>
                      <a:pt x="54" y="137"/>
                    </a:cubicBezTo>
                    <a:cubicBezTo>
                      <a:pt x="55" y="137"/>
                      <a:pt x="55" y="137"/>
                      <a:pt x="55" y="137"/>
                    </a:cubicBezTo>
                    <a:cubicBezTo>
                      <a:pt x="55" y="133"/>
                      <a:pt x="66" y="75"/>
                      <a:pt x="69" y="29"/>
                    </a:cubicBezTo>
                    <a:cubicBezTo>
                      <a:pt x="69" y="29"/>
                      <a:pt x="69" y="29"/>
                      <a:pt x="69" y="29"/>
                    </a:cubicBezTo>
                    <a:cubicBezTo>
                      <a:pt x="69" y="29"/>
                      <a:pt x="69" y="29"/>
                      <a:pt x="69" y="29"/>
                    </a:cubicBezTo>
                    <a:cubicBezTo>
                      <a:pt x="69" y="29"/>
                      <a:pt x="69" y="29"/>
                      <a:pt x="69" y="29"/>
                    </a:cubicBezTo>
                    <a:cubicBezTo>
                      <a:pt x="69" y="29"/>
                      <a:pt x="69" y="29"/>
                      <a:pt x="69" y="29"/>
                    </a:cubicBezTo>
                    <a:cubicBezTo>
                      <a:pt x="69" y="29"/>
                      <a:pt x="69" y="29"/>
                      <a:pt x="69" y="29"/>
                    </a:cubicBezTo>
                    <a:cubicBezTo>
                      <a:pt x="69" y="29"/>
                      <a:pt x="69" y="29"/>
                      <a:pt x="69" y="29"/>
                    </a:cubicBezTo>
                    <a:cubicBezTo>
                      <a:pt x="69" y="18"/>
                      <a:pt x="70" y="9"/>
                      <a:pt x="69" y="0"/>
                    </a:cubicBezTo>
                  </a:path>
                </a:pathLst>
              </a:custGeom>
              <a:solidFill>
                <a:srgbClr val="32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4" name="Freeform 347"/>
              <p:cNvSpPr>
                <a:spLocks noEditPoints="1"/>
              </p:cNvSpPr>
              <p:nvPr/>
            </p:nvSpPr>
            <p:spPr bwMode="auto">
              <a:xfrm>
                <a:off x="-2907" y="3355"/>
                <a:ext cx="79" cy="40"/>
              </a:xfrm>
              <a:custGeom>
                <a:avLst/>
                <a:gdLst>
                  <a:gd name="T0" fmla="*/ 1 w 54"/>
                  <a:gd name="T1" fmla="*/ 27 h 27"/>
                  <a:gd name="T2" fmla="*/ 1 w 54"/>
                  <a:gd name="T3" fmla="*/ 27 h 27"/>
                  <a:gd name="T4" fmla="*/ 0 w 54"/>
                  <a:gd name="T5" fmla="*/ 27 h 27"/>
                  <a:gd name="T6" fmla="*/ 0 w 54"/>
                  <a:gd name="T7" fmla="*/ 27 h 27"/>
                  <a:gd name="T8" fmla="*/ 0 w 54"/>
                  <a:gd name="T9" fmla="*/ 27 h 27"/>
                  <a:gd name="T10" fmla="*/ 1 w 54"/>
                  <a:gd name="T11" fmla="*/ 27 h 27"/>
                  <a:gd name="T12" fmla="*/ 1 w 54"/>
                  <a:gd name="T13" fmla="*/ 27 h 27"/>
                  <a:gd name="T14" fmla="*/ 1 w 54"/>
                  <a:gd name="T15" fmla="*/ 27 h 27"/>
                  <a:gd name="T16" fmla="*/ 1 w 54"/>
                  <a:gd name="T17" fmla="*/ 27 h 27"/>
                  <a:gd name="T18" fmla="*/ 1 w 54"/>
                  <a:gd name="T19" fmla="*/ 27 h 27"/>
                  <a:gd name="T20" fmla="*/ 2 w 54"/>
                  <a:gd name="T21" fmla="*/ 27 h 27"/>
                  <a:gd name="T22" fmla="*/ 2 w 54"/>
                  <a:gd name="T23" fmla="*/ 27 h 27"/>
                  <a:gd name="T24" fmla="*/ 2 w 54"/>
                  <a:gd name="T25" fmla="*/ 27 h 27"/>
                  <a:gd name="T26" fmla="*/ 2 w 54"/>
                  <a:gd name="T27" fmla="*/ 26 h 27"/>
                  <a:gd name="T28" fmla="*/ 2 w 54"/>
                  <a:gd name="T29" fmla="*/ 26 h 27"/>
                  <a:gd name="T30" fmla="*/ 2 w 54"/>
                  <a:gd name="T31" fmla="*/ 26 h 27"/>
                  <a:gd name="T32" fmla="*/ 3 w 54"/>
                  <a:gd name="T33" fmla="*/ 26 h 27"/>
                  <a:gd name="T34" fmla="*/ 3 w 54"/>
                  <a:gd name="T35" fmla="*/ 26 h 27"/>
                  <a:gd name="T36" fmla="*/ 3 w 54"/>
                  <a:gd name="T37" fmla="*/ 26 h 27"/>
                  <a:gd name="T38" fmla="*/ 3 w 54"/>
                  <a:gd name="T39" fmla="*/ 26 h 27"/>
                  <a:gd name="T40" fmla="*/ 3 w 54"/>
                  <a:gd name="T41" fmla="*/ 26 h 27"/>
                  <a:gd name="T42" fmla="*/ 3 w 54"/>
                  <a:gd name="T43" fmla="*/ 26 h 27"/>
                  <a:gd name="T44" fmla="*/ 3 w 54"/>
                  <a:gd name="T45" fmla="*/ 26 h 27"/>
                  <a:gd name="T46" fmla="*/ 3 w 54"/>
                  <a:gd name="T47" fmla="*/ 26 h 27"/>
                  <a:gd name="T48" fmla="*/ 3 w 54"/>
                  <a:gd name="T49" fmla="*/ 26 h 27"/>
                  <a:gd name="T50" fmla="*/ 4 w 54"/>
                  <a:gd name="T51" fmla="*/ 26 h 27"/>
                  <a:gd name="T52" fmla="*/ 4 w 54"/>
                  <a:gd name="T53" fmla="*/ 26 h 27"/>
                  <a:gd name="T54" fmla="*/ 4 w 54"/>
                  <a:gd name="T55" fmla="*/ 26 h 27"/>
                  <a:gd name="T56" fmla="*/ 4 w 54"/>
                  <a:gd name="T57" fmla="*/ 26 h 27"/>
                  <a:gd name="T58" fmla="*/ 4 w 54"/>
                  <a:gd name="T59" fmla="*/ 26 h 27"/>
                  <a:gd name="T60" fmla="*/ 4 w 54"/>
                  <a:gd name="T61" fmla="*/ 26 h 27"/>
                  <a:gd name="T62" fmla="*/ 4 w 54"/>
                  <a:gd name="T63" fmla="*/ 26 h 27"/>
                  <a:gd name="T64" fmla="*/ 4 w 54"/>
                  <a:gd name="T65" fmla="*/ 26 h 27"/>
                  <a:gd name="T66" fmla="*/ 4 w 54"/>
                  <a:gd name="T67" fmla="*/ 26 h 27"/>
                  <a:gd name="T68" fmla="*/ 5 w 54"/>
                  <a:gd name="T69" fmla="*/ 26 h 27"/>
                  <a:gd name="T70" fmla="*/ 5 w 54"/>
                  <a:gd name="T71" fmla="*/ 26 h 27"/>
                  <a:gd name="T72" fmla="*/ 5 w 54"/>
                  <a:gd name="T73" fmla="*/ 26 h 27"/>
                  <a:gd name="T74" fmla="*/ 5 w 54"/>
                  <a:gd name="T75" fmla="*/ 26 h 27"/>
                  <a:gd name="T76" fmla="*/ 5 w 54"/>
                  <a:gd name="T77" fmla="*/ 26 h 27"/>
                  <a:gd name="T78" fmla="*/ 5 w 54"/>
                  <a:gd name="T79" fmla="*/ 26 h 27"/>
                  <a:gd name="T80" fmla="*/ 5 w 54"/>
                  <a:gd name="T81" fmla="*/ 26 h 27"/>
                  <a:gd name="T82" fmla="*/ 5 w 54"/>
                  <a:gd name="T83" fmla="*/ 26 h 27"/>
                  <a:gd name="T84" fmla="*/ 5 w 54"/>
                  <a:gd name="T85" fmla="*/ 26 h 27"/>
                  <a:gd name="T86" fmla="*/ 6 w 54"/>
                  <a:gd name="T87" fmla="*/ 25 h 27"/>
                  <a:gd name="T88" fmla="*/ 6 w 54"/>
                  <a:gd name="T89" fmla="*/ 25 h 27"/>
                  <a:gd name="T90" fmla="*/ 6 w 54"/>
                  <a:gd name="T91" fmla="*/ 25 h 27"/>
                  <a:gd name="T92" fmla="*/ 6 w 54"/>
                  <a:gd name="T93" fmla="*/ 25 h 27"/>
                  <a:gd name="T94" fmla="*/ 6 w 54"/>
                  <a:gd name="T95" fmla="*/ 25 h 27"/>
                  <a:gd name="T96" fmla="*/ 6 w 54"/>
                  <a:gd name="T97" fmla="*/ 25 h 27"/>
                  <a:gd name="T98" fmla="*/ 7 w 54"/>
                  <a:gd name="T99" fmla="*/ 25 h 27"/>
                  <a:gd name="T100" fmla="*/ 6 w 54"/>
                  <a:gd name="T101" fmla="*/ 25 h 27"/>
                  <a:gd name="T102" fmla="*/ 7 w 54"/>
                  <a:gd name="T103" fmla="*/ 25 h 27"/>
                  <a:gd name="T104" fmla="*/ 7 w 54"/>
                  <a:gd name="T105" fmla="*/ 25 h 27"/>
                  <a:gd name="T106" fmla="*/ 7 w 54"/>
                  <a:gd name="T107" fmla="*/ 25 h 27"/>
                  <a:gd name="T108" fmla="*/ 7 w 54"/>
                  <a:gd name="T109" fmla="*/ 25 h 27"/>
                  <a:gd name="T110" fmla="*/ 54 w 54"/>
                  <a:gd name="T111" fmla="*/ 0 h 27"/>
                  <a:gd name="T112" fmla="*/ 7 w 54"/>
                  <a:gd name="T113" fmla="*/ 25 h 27"/>
                  <a:gd name="T114" fmla="*/ 54 w 54"/>
                  <a:gd name="T115" fmla="*/ 0 h 27"/>
                  <a:gd name="T116" fmla="*/ 54 w 54"/>
                  <a:gd name="T117" fmla="*/ 0 h 27"/>
                  <a:gd name="T118" fmla="*/ 54 w 54"/>
                  <a:gd name="T1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27">
                    <a:moveTo>
                      <a:pt x="1" y="27"/>
                    </a:moveTo>
                    <a:cubicBezTo>
                      <a:pt x="1" y="27"/>
                      <a:pt x="1" y="27"/>
                      <a:pt x="1" y="27"/>
                    </a:cubicBezTo>
                    <a:cubicBezTo>
                      <a:pt x="0" y="27"/>
                      <a:pt x="0" y="27"/>
                      <a:pt x="0" y="27"/>
                    </a:cubicBezTo>
                    <a:cubicBezTo>
                      <a:pt x="0" y="27"/>
                      <a:pt x="0" y="27"/>
                      <a:pt x="0" y="27"/>
                    </a:cubicBezTo>
                    <a:cubicBezTo>
                      <a:pt x="0" y="27"/>
                      <a:pt x="0" y="27"/>
                      <a:pt x="0" y="27"/>
                    </a:cubicBezTo>
                    <a:cubicBezTo>
                      <a:pt x="0" y="27"/>
                      <a:pt x="0" y="27"/>
                      <a:pt x="1" y="27"/>
                    </a:cubicBezTo>
                    <a:cubicBezTo>
                      <a:pt x="1" y="27"/>
                      <a:pt x="1" y="27"/>
                      <a:pt x="1" y="27"/>
                    </a:cubicBezTo>
                    <a:moveTo>
                      <a:pt x="1" y="27"/>
                    </a:moveTo>
                    <a:cubicBezTo>
                      <a:pt x="1" y="27"/>
                      <a:pt x="1" y="27"/>
                      <a:pt x="1" y="27"/>
                    </a:cubicBezTo>
                    <a:cubicBezTo>
                      <a:pt x="1" y="27"/>
                      <a:pt x="1" y="27"/>
                      <a:pt x="1" y="27"/>
                    </a:cubicBezTo>
                    <a:moveTo>
                      <a:pt x="2" y="27"/>
                    </a:moveTo>
                    <a:cubicBezTo>
                      <a:pt x="2" y="27"/>
                      <a:pt x="2" y="27"/>
                      <a:pt x="2" y="27"/>
                    </a:cubicBezTo>
                    <a:cubicBezTo>
                      <a:pt x="2" y="27"/>
                      <a:pt x="2" y="27"/>
                      <a:pt x="2" y="27"/>
                    </a:cubicBezTo>
                    <a:moveTo>
                      <a:pt x="2" y="26"/>
                    </a:moveTo>
                    <a:cubicBezTo>
                      <a:pt x="2" y="26"/>
                      <a:pt x="2" y="26"/>
                      <a:pt x="2" y="26"/>
                    </a:cubicBezTo>
                    <a:cubicBezTo>
                      <a:pt x="2" y="26"/>
                      <a:pt x="2" y="26"/>
                      <a:pt x="2" y="26"/>
                    </a:cubicBezTo>
                    <a:moveTo>
                      <a:pt x="3" y="26"/>
                    </a:moveTo>
                    <a:cubicBezTo>
                      <a:pt x="3" y="26"/>
                      <a:pt x="3" y="26"/>
                      <a:pt x="3" y="26"/>
                    </a:cubicBezTo>
                    <a:cubicBezTo>
                      <a:pt x="3" y="26"/>
                      <a:pt x="3" y="26"/>
                      <a:pt x="3" y="26"/>
                    </a:cubicBezTo>
                    <a:moveTo>
                      <a:pt x="3" y="26"/>
                    </a:moveTo>
                    <a:cubicBezTo>
                      <a:pt x="3" y="26"/>
                      <a:pt x="3" y="26"/>
                      <a:pt x="3" y="26"/>
                    </a:cubicBezTo>
                    <a:cubicBezTo>
                      <a:pt x="3" y="26"/>
                      <a:pt x="3" y="26"/>
                      <a:pt x="3" y="26"/>
                    </a:cubicBezTo>
                    <a:moveTo>
                      <a:pt x="3" y="26"/>
                    </a:moveTo>
                    <a:cubicBezTo>
                      <a:pt x="3" y="26"/>
                      <a:pt x="3" y="26"/>
                      <a:pt x="3" y="26"/>
                    </a:cubicBezTo>
                    <a:cubicBezTo>
                      <a:pt x="3" y="26"/>
                      <a:pt x="3" y="26"/>
                      <a:pt x="3" y="26"/>
                    </a:cubicBezTo>
                    <a:moveTo>
                      <a:pt x="4" y="26"/>
                    </a:moveTo>
                    <a:cubicBezTo>
                      <a:pt x="4" y="26"/>
                      <a:pt x="4" y="26"/>
                      <a:pt x="4" y="26"/>
                    </a:cubicBezTo>
                    <a:cubicBezTo>
                      <a:pt x="4" y="26"/>
                      <a:pt x="4" y="26"/>
                      <a:pt x="4" y="26"/>
                    </a:cubicBezTo>
                    <a:moveTo>
                      <a:pt x="4" y="26"/>
                    </a:moveTo>
                    <a:cubicBezTo>
                      <a:pt x="4" y="26"/>
                      <a:pt x="4" y="26"/>
                      <a:pt x="4" y="26"/>
                    </a:cubicBezTo>
                    <a:cubicBezTo>
                      <a:pt x="4" y="26"/>
                      <a:pt x="4" y="26"/>
                      <a:pt x="4" y="26"/>
                    </a:cubicBezTo>
                    <a:moveTo>
                      <a:pt x="4" y="26"/>
                    </a:moveTo>
                    <a:cubicBezTo>
                      <a:pt x="4" y="26"/>
                      <a:pt x="4" y="26"/>
                      <a:pt x="4" y="26"/>
                    </a:cubicBezTo>
                    <a:cubicBezTo>
                      <a:pt x="4" y="26"/>
                      <a:pt x="4" y="26"/>
                      <a:pt x="4" y="26"/>
                    </a:cubicBezTo>
                    <a:moveTo>
                      <a:pt x="5" y="26"/>
                    </a:moveTo>
                    <a:cubicBezTo>
                      <a:pt x="5" y="26"/>
                      <a:pt x="5" y="26"/>
                      <a:pt x="5" y="26"/>
                    </a:cubicBezTo>
                    <a:cubicBezTo>
                      <a:pt x="5" y="26"/>
                      <a:pt x="5" y="26"/>
                      <a:pt x="5" y="26"/>
                    </a:cubicBezTo>
                    <a:moveTo>
                      <a:pt x="5" y="26"/>
                    </a:moveTo>
                    <a:cubicBezTo>
                      <a:pt x="5" y="26"/>
                      <a:pt x="5" y="26"/>
                      <a:pt x="5" y="26"/>
                    </a:cubicBezTo>
                    <a:cubicBezTo>
                      <a:pt x="5" y="26"/>
                      <a:pt x="5" y="26"/>
                      <a:pt x="5" y="26"/>
                    </a:cubicBezTo>
                    <a:moveTo>
                      <a:pt x="5" y="26"/>
                    </a:moveTo>
                    <a:cubicBezTo>
                      <a:pt x="5" y="26"/>
                      <a:pt x="5" y="26"/>
                      <a:pt x="5" y="26"/>
                    </a:cubicBezTo>
                    <a:cubicBezTo>
                      <a:pt x="5" y="26"/>
                      <a:pt x="5" y="26"/>
                      <a:pt x="5" y="26"/>
                    </a:cubicBezTo>
                    <a:moveTo>
                      <a:pt x="6" y="25"/>
                    </a:moveTo>
                    <a:cubicBezTo>
                      <a:pt x="6" y="25"/>
                      <a:pt x="6" y="25"/>
                      <a:pt x="6" y="25"/>
                    </a:cubicBezTo>
                    <a:cubicBezTo>
                      <a:pt x="6" y="25"/>
                      <a:pt x="6" y="25"/>
                      <a:pt x="6" y="25"/>
                    </a:cubicBezTo>
                    <a:moveTo>
                      <a:pt x="6" y="25"/>
                    </a:moveTo>
                    <a:cubicBezTo>
                      <a:pt x="6" y="25"/>
                      <a:pt x="6" y="25"/>
                      <a:pt x="6" y="25"/>
                    </a:cubicBezTo>
                    <a:cubicBezTo>
                      <a:pt x="6" y="25"/>
                      <a:pt x="6" y="25"/>
                      <a:pt x="6" y="25"/>
                    </a:cubicBezTo>
                    <a:moveTo>
                      <a:pt x="7" y="25"/>
                    </a:moveTo>
                    <a:cubicBezTo>
                      <a:pt x="6" y="25"/>
                      <a:pt x="6" y="25"/>
                      <a:pt x="6" y="25"/>
                    </a:cubicBezTo>
                    <a:cubicBezTo>
                      <a:pt x="6" y="25"/>
                      <a:pt x="6" y="25"/>
                      <a:pt x="7" y="25"/>
                    </a:cubicBezTo>
                    <a:moveTo>
                      <a:pt x="7" y="25"/>
                    </a:moveTo>
                    <a:cubicBezTo>
                      <a:pt x="7" y="25"/>
                      <a:pt x="7" y="25"/>
                      <a:pt x="7" y="25"/>
                    </a:cubicBezTo>
                    <a:cubicBezTo>
                      <a:pt x="7" y="25"/>
                      <a:pt x="7" y="25"/>
                      <a:pt x="7" y="25"/>
                    </a:cubicBezTo>
                    <a:moveTo>
                      <a:pt x="54" y="0"/>
                    </a:moveTo>
                    <a:cubicBezTo>
                      <a:pt x="40" y="11"/>
                      <a:pt x="24" y="20"/>
                      <a:pt x="7" y="25"/>
                    </a:cubicBezTo>
                    <a:cubicBezTo>
                      <a:pt x="24" y="20"/>
                      <a:pt x="40" y="11"/>
                      <a:pt x="54" y="0"/>
                    </a:cubicBezTo>
                    <a:cubicBezTo>
                      <a:pt x="54" y="0"/>
                      <a:pt x="54" y="0"/>
                      <a:pt x="54" y="0"/>
                    </a:cubicBezTo>
                    <a:cubicBezTo>
                      <a:pt x="54" y="0"/>
                      <a:pt x="54" y="0"/>
                      <a:pt x="54" y="0"/>
                    </a:cubicBezTo>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5" name="Freeform 348"/>
              <p:cNvSpPr>
                <a:spLocks noEditPoints="1"/>
              </p:cNvSpPr>
              <p:nvPr/>
            </p:nvSpPr>
            <p:spPr bwMode="auto">
              <a:xfrm>
                <a:off x="-3204" y="3023"/>
                <a:ext cx="525" cy="80"/>
              </a:xfrm>
              <a:custGeom>
                <a:avLst/>
                <a:gdLst>
                  <a:gd name="T0" fmla="*/ 294 w 359"/>
                  <a:gd name="T1" fmla="*/ 55 h 55"/>
                  <a:gd name="T2" fmla="*/ 294 w 359"/>
                  <a:gd name="T3" fmla="*/ 55 h 55"/>
                  <a:gd name="T4" fmla="*/ 294 w 359"/>
                  <a:gd name="T5" fmla="*/ 55 h 55"/>
                  <a:gd name="T6" fmla="*/ 294 w 359"/>
                  <a:gd name="T7" fmla="*/ 55 h 55"/>
                  <a:gd name="T8" fmla="*/ 359 w 359"/>
                  <a:gd name="T9" fmla="*/ 45 h 55"/>
                  <a:gd name="T10" fmla="*/ 359 w 359"/>
                  <a:gd name="T11" fmla="*/ 45 h 55"/>
                  <a:gd name="T12" fmla="*/ 359 w 359"/>
                  <a:gd name="T13" fmla="*/ 45 h 55"/>
                  <a:gd name="T14" fmla="*/ 359 w 359"/>
                  <a:gd name="T15" fmla="*/ 45 h 55"/>
                  <a:gd name="T16" fmla="*/ 359 w 359"/>
                  <a:gd name="T17" fmla="*/ 45 h 55"/>
                  <a:gd name="T18" fmla="*/ 359 w 359"/>
                  <a:gd name="T19" fmla="*/ 45 h 55"/>
                  <a:gd name="T20" fmla="*/ 359 w 359"/>
                  <a:gd name="T21" fmla="*/ 45 h 55"/>
                  <a:gd name="T22" fmla="*/ 294 w 359"/>
                  <a:gd name="T23" fmla="*/ 55 h 55"/>
                  <a:gd name="T24" fmla="*/ 359 w 359"/>
                  <a:gd name="T25" fmla="*/ 45 h 55"/>
                  <a:gd name="T26" fmla="*/ 359 w 359"/>
                  <a:gd name="T27" fmla="*/ 45 h 55"/>
                  <a:gd name="T28" fmla="*/ 359 w 359"/>
                  <a:gd name="T29" fmla="*/ 45 h 55"/>
                  <a:gd name="T30" fmla="*/ 359 w 359"/>
                  <a:gd name="T31" fmla="*/ 45 h 55"/>
                  <a:gd name="T32" fmla="*/ 359 w 359"/>
                  <a:gd name="T33" fmla="*/ 45 h 55"/>
                  <a:gd name="T34" fmla="*/ 359 w 359"/>
                  <a:gd name="T35" fmla="*/ 45 h 55"/>
                  <a:gd name="T36" fmla="*/ 359 w 359"/>
                  <a:gd name="T37" fmla="*/ 45 h 55"/>
                  <a:gd name="T38" fmla="*/ 359 w 359"/>
                  <a:gd name="T39" fmla="*/ 45 h 55"/>
                  <a:gd name="T40" fmla="*/ 359 w 359"/>
                  <a:gd name="T41" fmla="*/ 45 h 55"/>
                  <a:gd name="T42" fmla="*/ 359 w 359"/>
                  <a:gd name="T43" fmla="*/ 45 h 55"/>
                  <a:gd name="T44" fmla="*/ 128 w 359"/>
                  <a:gd name="T45" fmla="*/ 31 h 55"/>
                  <a:gd name="T46" fmla="*/ 128 w 359"/>
                  <a:gd name="T47" fmla="*/ 31 h 55"/>
                  <a:gd name="T48" fmla="*/ 128 w 359"/>
                  <a:gd name="T49" fmla="*/ 31 h 55"/>
                  <a:gd name="T50" fmla="*/ 0 w 359"/>
                  <a:gd name="T51" fmla="*/ 0 h 55"/>
                  <a:gd name="T52" fmla="*/ 122 w 359"/>
                  <a:gd name="T53" fmla="*/ 30 h 55"/>
                  <a:gd name="T54" fmla="*/ 0 w 359"/>
                  <a:gd name="T5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 h="55">
                    <a:moveTo>
                      <a:pt x="294" y="55"/>
                    </a:moveTo>
                    <a:cubicBezTo>
                      <a:pt x="294" y="55"/>
                      <a:pt x="294" y="55"/>
                      <a:pt x="294" y="55"/>
                    </a:cubicBezTo>
                    <a:cubicBezTo>
                      <a:pt x="294" y="55"/>
                      <a:pt x="294" y="55"/>
                      <a:pt x="294" y="55"/>
                    </a:cubicBezTo>
                    <a:cubicBezTo>
                      <a:pt x="294" y="55"/>
                      <a:pt x="294" y="55"/>
                      <a:pt x="294" y="55"/>
                    </a:cubicBezTo>
                    <a:moveTo>
                      <a:pt x="359" y="45"/>
                    </a:moveTo>
                    <a:cubicBezTo>
                      <a:pt x="359" y="45"/>
                      <a:pt x="359" y="45"/>
                      <a:pt x="359" y="45"/>
                    </a:cubicBezTo>
                    <a:cubicBezTo>
                      <a:pt x="359" y="45"/>
                      <a:pt x="359" y="45"/>
                      <a:pt x="359" y="45"/>
                    </a:cubicBezTo>
                    <a:moveTo>
                      <a:pt x="359" y="45"/>
                    </a:moveTo>
                    <a:cubicBezTo>
                      <a:pt x="359" y="45"/>
                      <a:pt x="359" y="45"/>
                      <a:pt x="359" y="45"/>
                    </a:cubicBezTo>
                    <a:cubicBezTo>
                      <a:pt x="359" y="45"/>
                      <a:pt x="359" y="45"/>
                      <a:pt x="359" y="45"/>
                    </a:cubicBezTo>
                    <a:moveTo>
                      <a:pt x="359" y="45"/>
                    </a:moveTo>
                    <a:cubicBezTo>
                      <a:pt x="341" y="52"/>
                      <a:pt x="319" y="55"/>
                      <a:pt x="294" y="55"/>
                    </a:cubicBezTo>
                    <a:cubicBezTo>
                      <a:pt x="319" y="55"/>
                      <a:pt x="341" y="52"/>
                      <a:pt x="359" y="45"/>
                    </a:cubicBezTo>
                    <a:moveTo>
                      <a:pt x="359" y="45"/>
                    </a:moveTo>
                    <a:cubicBezTo>
                      <a:pt x="359" y="45"/>
                      <a:pt x="359" y="45"/>
                      <a:pt x="359" y="45"/>
                    </a:cubicBezTo>
                    <a:cubicBezTo>
                      <a:pt x="359" y="45"/>
                      <a:pt x="359" y="45"/>
                      <a:pt x="359" y="45"/>
                    </a:cubicBezTo>
                    <a:moveTo>
                      <a:pt x="359" y="45"/>
                    </a:moveTo>
                    <a:cubicBezTo>
                      <a:pt x="359" y="45"/>
                      <a:pt x="359" y="45"/>
                      <a:pt x="359" y="45"/>
                    </a:cubicBezTo>
                    <a:cubicBezTo>
                      <a:pt x="359" y="45"/>
                      <a:pt x="359" y="45"/>
                      <a:pt x="359" y="45"/>
                    </a:cubicBezTo>
                    <a:moveTo>
                      <a:pt x="359" y="45"/>
                    </a:moveTo>
                    <a:cubicBezTo>
                      <a:pt x="359" y="45"/>
                      <a:pt x="359" y="45"/>
                      <a:pt x="359" y="45"/>
                    </a:cubicBezTo>
                    <a:cubicBezTo>
                      <a:pt x="359" y="45"/>
                      <a:pt x="359" y="45"/>
                      <a:pt x="359" y="45"/>
                    </a:cubicBezTo>
                    <a:moveTo>
                      <a:pt x="128" y="31"/>
                    </a:moveTo>
                    <a:cubicBezTo>
                      <a:pt x="128" y="31"/>
                      <a:pt x="128" y="31"/>
                      <a:pt x="128" y="31"/>
                    </a:cubicBezTo>
                    <a:cubicBezTo>
                      <a:pt x="128" y="31"/>
                      <a:pt x="128" y="31"/>
                      <a:pt x="128" y="31"/>
                    </a:cubicBezTo>
                    <a:moveTo>
                      <a:pt x="0" y="0"/>
                    </a:moveTo>
                    <a:cubicBezTo>
                      <a:pt x="17" y="2"/>
                      <a:pt x="64" y="17"/>
                      <a:pt x="122" y="30"/>
                    </a:cubicBezTo>
                    <a:cubicBezTo>
                      <a:pt x="64" y="17"/>
                      <a:pt x="17" y="2"/>
                      <a:pt x="0" y="0"/>
                    </a:cubicBezTo>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6" name="Freeform 349"/>
              <p:cNvSpPr>
                <a:spLocks noEditPoints="1"/>
              </p:cNvSpPr>
              <p:nvPr/>
            </p:nvSpPr>
            <p:spPr bwMode="auto">
              <a:xfrm>
                <a:off x="-2906" y="3392"/>
                <a:ext cx="9" cy="3"/>
              </a:xfrm>
              <a:custGeom>
                <a:avLst/>
                <a:gdLst>
                  <a:gd name="T0" fmla="*/ 0 w 6"/>
                  <a:gd name="T1" fmla="*/ 2 h 2"/>
                  <a:gd name="T2" fmla="*/ 0 w 6"/>
                  <a:gd name="T3" fmla="*/ 2 h 2"/>
                  <a:gd name="T4" fmla="*/ 0 w 6"/>
                  <a:gd name="T5" fmla="*/ 2 h 2"/>
                  <a:gd name="T6" fmla="*/ 1 w 6"/>
                  <a:gd name="T7" fmla="*/ 2 h 2"/>
                  <a:gd name="T8" fmla="*/ 0 w 6"/>
                  <a:gd name="T9" fmla="*/ 2 h 2"/>
                  <a:gd name="T10" fmla="*/ 1 w 6"/>
                  <a:gd name="T11" fmla="*/ 2 h 2"/>
                  <a:gd name="T12" fmla="*/ 1 w 6"/>
                  <a:gd name="T13" fmla="*/ 1 h 2"/>
                  <a:gd name="T14" fmla="*/ 1 w 6"/>
                  <a:gd name="T15" fmla="*/ 2 h 2"/>
                  <a:gd name="T16" fmla="*/ 1 w 6"/>
                  <a:gd name="T17" fmla="*/ 1 h 2"/>
                  <a:gd name="T18" fmla="*/ 2 w 6"/>
                  <a:gd name="T19" fmla="*/ 1 h 2"/>
                  <a:gd name="T20" fmla="*/ 1 w 6"/>
                  <a:gd name="T21" fmla="*/ 1 h 2"/>
                  <a:gd name="T22" fmla="*/ 2 w 6"/>
                  <a:gd name="T23" fmla="*/ 1 h 2"/>
                  <a:gd name="T24" fmla="*/ 2 w 6"/>
                  <a:gd name="T25" fmla="*/ 1 h 2"/>
                  <a:gd name="T26" fmla="*/ 2 w 6"/>
                  <a:gd name="T27" fmla="*/ 1 h 2"/>
                  <a:gd name="T28" fmla="*/ 2 w 6"/>
                  <a:gd name="T29" fmla="*/ 1 h 2"/>
                  <a:gd name="T30" fmla="*/ 2 w 6"/>
                  <a:gd name="T31" fmla="*/ 1 h 2"/>
                  <a:gd name="T32" fmla="*/ 2 w 6"/>
                  <a:gd name="T33" fmla="*/ 1 h 2"/>
                  <a:gd name="T34" fmla="*/ 2 w 6"/>
                  <a:gd name="T35" fmla="*/ 1 h 2"/>
                  <a:gd name="T36" fmla="*/ 3 w 6"/>
                  <a:gd name="T37" fmla="*/ 1 h 2"/>
                  <a:gd name="T38" fmla="*/ 2 w 6"/>
                  <a:gd name="T39" fmla="*/ 1 h 2"/>
                  <a:gd name="T40" fmla="*/ 3 w 6"/>
                  <a:gd name="T41" fmla="*/ 1 h 2"/>
                  <a:gd name="T42" fmla="*/ 3 w 6"/>
                  <a:gd name="T43" fmla="*/ 1 h 2"/>
                  <a:gd name="T44" fmla="*/ 3 w 6"/>
                  <a:gd name="T45" fmla="*/ 1 h 2"/>
                  <a:gd name="T46" fmla="*/ 3 w 6"/>
                  <a:gd name="T47" fmla="*/ 1 h 2"/>
                  <a:gd name="T48" fmla="*/ 3 w 6"/>
                  <a:gd name="T49" fmla="*/ 1 h 2"/>
                  <a:gd name="T50" fmla="*/ 3 w 6"/>
                  <a:gd name="T51" fmla="*/ 1 h 2"/>
                  <a:gd name="T52" fmla="*/ 3 w 6"/>
                  <a:gd name="T53" fmla="*/ 1 h 2"/>
                  <a:gd name="T54" fmla="*/ 4 w 6"/>
                  <a:gd name="T55" fmla="*/ 1 h 2"/>
                  <a:gd name="T56" fmla="*/ 3 w 6"/>
                  <a:gd name="T57" fmla="*/ 1 h 2"/>
                  <a:gd name="T58" fmla="*/ 4 w 6"/>
                  <a:gd name="T59" fmla="*/ 1 h 2"/>
                  <a:gd name="T60" fmla="*/ 4 w 6"/>
                  <a:gd name="T61" fmla="*/ 1 h 2"/>
                  <a:gd name="T62" fmla="*/ 4 w 6"/>
                  <a:gd name="T63" fmla="*/ 1 h 2"/>
                  <a:gd name="T64" fmla="*/ 4 w 6"/>
                  <a:gd name="T65" fmla="*/ 1 h 2"/>
                  <a:gd name="T66" fmla="*/ 4 w 6"/>
                  <a:gd name="T67" fmla="*/ 1 h 2"/>
                  <a:gd name="T68" fmla="*/ 4 w 6"/>
                  <a:gd name="T69" fmla="*/ 1 h 2"/>
                  <a:gd name="T70" fmla="*/ 4 w 6"/>
                  <a:gd name="T71" fmla="*/ 1 h 2"/>
                  <a:gd name="T72" fmla="*/ 5 w 6"/>
                  <a:gd name="T73" fmla="*/ 0 h 2"/>
                  <a:gd name="T74" fmla="*/ 4 w 6"/>
                  <a:gd name="T75" fmla="*/ 1 h 2"/>
                  <a:gd name="T76" fmla="*/ 5 w 6"/>
                  <a:gd name="T77" fmla="*/ 0 h 2"/>
                  <a:gd name="T78" fmla="*/ 5 w 6"/>
                  <a:gd name="T79" fmla="*/ 0 h 2"/>
                  <a:gd name="T80" fmla="*/ 5 w 6"/>
                  <a:gd name="T81" fmla="*/ 0 h 2"/>
                  <a:gd name="T82" fmla="*/ 5 w 6"/>
                  <a:gd name="T83" fmla="*/ 0 h 2"/>
                  <a:gd name="T84" fmla="*/ 5 w 6"/>
                  <a:gd name="T85" fmla="*/ 0 h 2"/>
                  <a:gd name="T86" fmla="*/ 5 w 6"/>
                  <a:gd name="T87" fmla="*/ 0 h 2"/>
                  <a:gd name="T88" fmla="*/ 5 w 6"/>
                  <a:gd name="T89" fmla="*/ 0 h 2"/>
                  <a:gd name="T90" fmla="*/ 6 w 6"/>
                  <a:gd name="T91" fmla="*/ 0 h 2"/>
                  <a:gd name="T92" fmla="*/ 6 w 6"/>
                  <a:gd name="T93" fmla="*/ 0 h 2"/>
                  <a:gd name="T94" fmla="*/ 6 w 6"/>
                  <a:gd name="T95" fmla="*/ 0 h 2"/>
                  <a:gd name="T96" fmla="*/ 6 w 6"/>
                  <a:gd name="T97" fmla="*/ 0 h 2"/>
                  <a:gd name="T98" fmla="*/ 6 w 6"/>
                  <a:gd name="T99" fmla="*/ 0 h 2"/>
                  <a:gd name="T100" fmla="*/ 6 w 6"/>
                  <a:gd name="T10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 h="2">
                    <a:moveTo>
                      <a:pt x="0" y="2"/>
                    </a:moveTo>
                    <a:cubicBezTo>
                      <a:pt x="0" y="2"/>
                      <a:pt x="0" y="2"/>
                      <a:pt x="0" y="2"/>
                    </a:cubicBezTo>
                    <a:cubicBezTo>
                      <a:pt x="0" y="2"/>
                      <a:pt x="0" y="2"/>
                      <a:pt x="0" y="2"/>
                    </a:cubicBezTo>
                    <a:moveTo>
                      <a:pt x="1" y="2"/>
                    </a:moveTo>
                    <a:cubicBezTo>
                      <a:pt x="0" y="2"/>
                      <a:pt x="0" y="2"/>
                      <a:pt x="0" y="2"/>
                    </a:cubicBezTo>
                    <a:cubicBezTo>
                      <a:pt x="0" y="2"/>
                      <a:pt x="0" y="2"/>
                      <a:pt x="1" y="2"/>
                    </a:cubicBezTo>
                    <a:moveTo>
                      <a:pt x="1" y="1"/>
                    </a:moveTo>
                    <a:cubicBezTo>
                      <a:pt x="1" y="1"/>
                      <a:pt x="1" y="1"/>
                      <a:pt x="1" y="2"/>
                    </a:cubicBezTo>
                    <a:cubicBezTo>
                      <a:pt x="1" y="1"/>
                      <a:pt x="1" y="1"/>
                      <a:pt x="1" y="1"/>
                    </a:cubicBezTo>
                    <a:moveTo>
                      <a:pt x="2" y="1"/>
                    </a:moveTo>
                    <a:cubicBezTo>
                      <a:pt x="1" y="1"/>
                      <a:pt x="1" y="1"/>
                      <a:pt x="1" y="1"/>
                    </a:cubicBezTo>
                    <a:cubicBezTo>
                      <a:pt x="1" y="1"/>
                      <a:pt x="1"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3" y="1"/>
                    </a:moveTo>
                    <a:cubicBezTo>
                      <a:pt x="3" y="1"/>
                      <a:pt x="2" y="1"/>
                      <a:pt x="2" y="1"/>
                    </a:cubicBezTo>
                    <a:cubicBezTo>
                      <a:pt x="2" y="1"/>
                      <a:pt x="3" y="1"/>
                      <a:pt x="3" y="1"/>
                    </a:cubicBezTo>
                    <a:moveTo>
                      <a:pt x="3" y="1"/>
                    </a:moveTo>
                    <a:cubicBezTo>
                      <a:pt x="3" y="1"/>
                      <a:pt x="3" y="1"/>
                      <a:pt x="3" y="1"/>
                    </a:cubicBezTo>
                    <a:cubicBezTo>
                      <a:pt x="3" y="1"/>
                      <a:pt x="3" y="1"/>
                      <a:pt x="3" y="1"/>
                    </a:cubicBezTo>
                    <a:moveTo>
                      <a:pt x="3" y="1"/>
                    </a:moveTo>
                    <a:cubicBezTo>
                      <a:pt x="3" y="1"/>
                      <a:pt x="3" y="1"/>
                      <a:pt x="3" y="1"/>
                    </a:cubicBezTo>
                    <a:cubicBezTo>
                      <a:pt x="3" y="1"/>
                      <a:pt x="3" y="1"/>
                      <a:pt x="3" y="1"/>
                    </a:cubicBezTo>
                    <a:moveTo>
                      <a:pt x="4" y="1"/>
                    </a:moveTo>
                    <a:cubicBezTo>
                      <a:pt x="4" y="1"/>
                      <a:pt x="3" y="1"/>
                      <a:pt x="3" y="1"/>
                    </a:cubicBezTo>
                    <a:cubicBezTo>
                      <a:pt x="3" y="1"/>
                      <a:pt x="4" y="1"/>
                      <a:pt x="4" y="1"/>
                    </a:cubicBezTo>
                    <a:moveTo>
                      <a:pt x="4" y="1"/>
                    </a:moveTo>
                    <a:cubicBezTo>
                      <a:pt x="4" y="1"/>
                      <a:pt x="4" y="1"/>
                      <a:pt x="4" y="1"/>
                    </a:cubicBezTo>
                    <a:cubicBezTo>
                      <a:pt x="4" y="1"/>
                      <a:pt x="4" y="1"/>
                      <a:pt x="4" y="1"/>
                    </a:cubicBezTo>
                    <a:moveTo>
                      <a:pt x="4" y="1"/>
                    </a:moveTo>
                    <a:cubicBezTo>
                      <a:pt x="4" y="1"/>
                      <a:pt x="4" y="1"/>
                      <a:pt x="4" y="1"/>
                    </a:cubicBezTo>
                    <a:cubicBezTo>
                      <a:pt x="4" y="1"/>
                      <a:pt x="4" y="1"/>
                      <a:pt x="4" y="1"/>
                    </a:cubicBezTo>
                    <a:moveTo>
                      <a:pt x="5" y="0"/>
                    </a:moveTo>
                    <a:cubicBezTo>
                      <a:pt x="5" y="0"/>
                      <a:pt x="4" y="0"/>
                      <a:pt x="4" y="1"/>
                    </a:cubicBezTo>
                    <a:cubicBezTo>
                      <a:pt x="4" y="0"/>
                      <a:pt x="5" y="0"/>
                      <a:pt x="5" y="0"/>
                    </a:cubicBezTo>
                    <a:moveTo>
                      <a:pt x="5" y="0"/>
                    </a:moveTo>
                    <a:cubicBezTo>
                      <a:pt x="5" y="0"/>
                      <a:pt x="5" y="0"/>
                      <a:pt x="5" y="0"/>
                    </a:cubicBezTo>
                    <a:cubicBezTo>
                      <a:pt x="5" y="0"/>
                      <a:pt x="5" y="0"/>
                      <a:pt x="5" y="0"/>
                    </a:cubicBezTo>
                    <a:moveTo>
                      <a:pt x="5" y="0"/>
                    </a:moveTo>
                    <a:cubicBezTo>
                      <a:pt x="5" y="0"/>
                      <a:pt x="5" y="0"/>
                      <a:pt x="5" y="0"/>
                    </a:cubicBezTo>
                    <a:cubicBezTo>
                      <a:pt x="5" y="0"/>
                      <a:pt x="5" y="0"/>
                      <a:pt x="5"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path>
                </a:pathLst>
              </a:custGeom>
              <a:solidFill>
                <a:srgbClr val="2E2E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7" name="Freeform 350"/>
              <p:cNvSpPr>
                <a:spLocks/>
              </p:cNvSpPr>
              <p:nvPr/>
            </p:nvSpPr>
            <p:spPr bwMode="auto">
              <a:xfrm>
                <a:off x="-3274" y="3014"/>
                <a:ext cx="595" cy="419"/>
              </a:xfrm>
              <a:custGeom>
                <a:avLst/>
                <a:gdLst>
                  <a:gd name="T0" fmla="*/ 0 w 407"/>
                  <a:gd name="T1" fmla="*/ 259 h 286"/>
                  <a:gd name="T2" fmla="*/ 65 w 407"/>
                  <a:gd name="T3" fmla="*/ 286 h 286"/>
                  <a:gd name="T4" fmla="*/ 65 w 407"/>
                  <a:gd name="T5" fmla="*/ 286 h 286"/>
                  <a:gd name="T6" fmla="*/ 251 w 407"/>
                  <a:gd name="T7" fmla="*/ 260 h 286"/>
                  <a:gd name="T8" fmla="*/ 252 w 407"/>
                  <a:gd name="T9" fmla="*/ 260 h 286"/>
                  <a:gd name="T10" fmla="*/ 252 w 407"/>
                  <a:gd name="T11" fmla="*/ 260 h 286"/>
                  <a:gd name="T12" fmla="*/ 253 w 407"/>
                  <a:gd name="T13" fmla="*/ 260 h 286"/>
                  <a:gd name="T14" fmla="*/ 253 w 407"/>
                  <a:gd name="T15" fmla="*/ 259 h 286"/>
                  <a:gd name="T16" fmla="*/ 254 w 407"/>
                  <a:gd name="T17" fmla="*/ 259 h 286"/>
                  <a:gd name="T18" fmla="*/ 254 w 407"/>
                  <a:gd name="T19" fmla="*/ 259 h 286"/>
                  <a:gd name="T20" fmla="*/ 254 w 407"/>
                  <a:gd name="T21" fmla="*/ 259 h 286"/>
                  <a:gd name="T22" fmla="*/ 255 w 407"/>
                  <a:gd name="T23" fmla="*/ 259 h 286"/>
                  <a:gd name="T24" fmla="*/ 255 w 407"/>
                  <a:gd name="T25" fmla="*/ 259 h 286"/>
                  <a:gd name="T26" fmla="*/ 255 w 407"/>
                  <a:gd name="T27" fmla="*/ 259 h 286"/>
                  <a:gd name="T28" fmla="*/ 256 w 407"/>
                  <a:gd name="T29" fmla="*/ 259 h 286"/>
                  <a:gd name="T30" fmla="*/ 256 w 407"/>
                  <a:gd name="T31" fmla="*/ 259 h 286"/>
                  <a:gd name="T32" fmla="*/ 256 w 407"/>
                  <a:gd name="T33" fmla="*/ 259 h 286"/>
                  <a:gd name="T34" fmla="*/ 257 w 407"/>
                  <a:gd name="T35" fmla="*/ 258 h 286"/>
                  <a:gd name="T36" fmla="*/ 257 w 407"/>
                  <a:gd name="T37" fmla="*/ 258 h 286"/>
                  <a:gd name="T38" fmla="*/ 257 w 407"/>
                  <a:gd name="T39" fmla="*/ 258 h 286"/>
                  <a:gd name="T40" fmla="*/ 258 w 407"/>
                  <a:gd name="T41" fmla="*/ 258 h 286"/>
                  <a:gd name="T42" fmla="*/ 258 w 407"/>
                  <a:gd name="T43" fmla="*/ 258 h 286"/>
                  <a:gd name="T44" fmla="*/ 407 w 407"/>
                  <a:gd name="T45" fmla="*/ 51 h 286"/>
                  <a:gd name="T46" fmla="*/ 407 w 407"/>
                  <a:gd name="T47" fmla="*/ 51 h 286"/>
                  <a:gd name="T48" fmla="*/ 407 w 407"/>
                  <a:gd name="T49" fmla="*/ 51 h 286"/>
                  <a:gd name="T50" fmla="*/ 407 w 407"/>
                  <a:gd name="T51" fmla="*/ 51 h 286"/>
                  <a:gd name="T52" fmla="*/ 407 w 407"/>
                  <a:gd name="T53" fmla="*/ 51 h 286"/>
                  <a:gd name="T54" fmla="*/ 407 w 407"/>
                  <a:gd name="T55" fmla="*/ 51 h 286"/>
                  <a:gd name="T56" fmla="*/ 407 w 407"/>
                  <a:gd name="T57" fmla="*/ 51 h 286"/>
                  <a:gd name="T58" fmla="*/ 342 w 407"/>
                  <a:gd name="T59" fmla="*/ 61 h 286"/>
                  <a:gd name="T60" fmla="*/ 342 w 407"/>
                  <a:gd name="T61" fmla="*/ 61 h 286"/>
                  <a:gd name="T62" fmla="*/ 176 w 407"/>
                  <a:gd name="T63" fmla="*/ 37 h 286"/>
                  <a:gd name="T64" fmla="*/ 170 w 407"/>
                  <a:gd name="T65" fmla="*/ 36 h 286"/>
                  <a:gd name="T66" fmla="*/ 48 w 407"/>
                  <a:gd name="T67" fmla="*/ 5 h 286"/>
                  <a:gd name="T68" fmla="*/ 48 w 407"/>
                  <a:gd name="T69" fmla="*/ 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7" h="286">
                    <a:moveTo>
                      <a:pt x="0" y="0"/>
                    </a:moveTo>
                    <a:cubicBezTo>
                      <a:pt x="0" y="259"/>
                      <a:pt x="0" y="259"/>
                      <a:pt x="0" y="259"/>
                    </a:cubicBezTo>
                    <a:cubicBezTo>
                      <a:pt x="0" y="283"/>
                      <a:pt x="0" y="283"/>
                      <a:pt x="0" y="283"/>
                    </a:cubicBezTo>
                    <a:cubicBezTo>
                      <a:pt x="23" y="285"/>
                      <a:pt x="45" y="286"/>
                      <a:pt x="65" y="286"/>
                    </a:cubicBezTo>
                    <a:cubicBezTo>
                      <a:pt x="65" y="286"/>
                      <a:pt x="65" y="286"/>
                      <a:pt x="65" y="286"/>
                    </a:cubicBezTo>
                    <a:cubicBezTo>
                      <a:pt x="65" y="286"/>
                      <a:pt x="65" y="286"/>
                      <a:pt x="65" y="286"/>
                    </a:cubicBezTo>
                    <a:cubicBezTo>
                      <a:pt x="65" y="286"/>
                      <a:pt x="65" y="286"/>
                      <a:pt x="65" y="286"/>
                    </a:cubicBezTo>
                    <a:cubicBezTo>
                      <a:pt x="138" y="286"/>
                      <a:pt x="190" y="275"/>
                      <a:pt x="251" y="260"/>
                    </a:cubicBezTo>
                    <a:cubicBezTo>
                      <a:pt x="251" y="260"/>
                      <a:pt x="251" y="260"/>
                      <a:pt x="251" y="260"/>
                    </a:cubicBezTo>
                    <a:cubicBezTo>
                      <a:pt x="252" y="260"/>
                      <a:pt x="252" y="260"/>
                      <a:pt x="252" y="260"/>
                    </a:cubicBezTo>
                    <a:cubicBezTo>
                      <a:pt x="252" y="260"/>
                      <a:pt x="252" y="260"/>
                      <a:pt x="252" y="260"/>
                    </a:cubicBezTo>
                    <a:cubicBezTo>
                      <a:pt x="252" y="260"/>
                      <a:pt x="252" y="260"/>
                      <a:pt x="252" y="260"/>
                    </a:cubicBezTo>
                    <a:cubicBezTo>
                      <a:pt x="252" y="260"/>
                      <a:pt x="252" y="260"/>
                      <a:pt x="252" y="260"/>
                    </a:cubicBezTo>
                    <a:cubicBezTo>
                      <a:pt x="252" y="260"/>
                      <a:pt x="252" y="260"/>
                      <a:pt x="253" y="260"/>
                    </a:cubicBezTo>
                    <a:cubicBezTo>
                      <a:pt x="253" y="260"/>
                      <a:pt x="253" y="260"/>
                      <a:pt x="253" y="260"/>
                    </a:cubicBezTo>
                    <a:cubicBezTo>
                      <a:pt x="253" y="259"/>
                      <a:pt x="253" y="259"/>
                      <a:pt x="253" y="259"/>
                    </a:cubicBezTo>
                    <a:cubicBezTo>
                      <a:pt x="253" y="259"/>
                      <a:pt x="253" y="259"/>
                      <a:pt x="253" y="259"/>
                    </a:cubicBezTo>
                    <a:cubicBezTo>
                      <a:pt x="253" y="259"/>
                      <a:pt x="253" y="259"/>
                      <a:pt x="254" y="259"/>
                    </a:cubicBezTo>
                    <a:cubicBezTo>
                      <a:pt x="254" y="259"/>
                      <a:pt x="254" y="259"/>
                      <a:pt x="254" y="259"/>
                    </a:cubicBezTo>
                    <a:cubicBezTo>
                      <a:pt x="254" y="259"/>
                      <a:pt x="254" y="259"/>
                      <a:pt x="254" y="259"/>
                    </a:cubicBezTo>
                    <a:cubicBezTo>
                      <a:pt x="254" y="259"/>
                      <a:pt x="254" y="259"/>
                      <a:pt x="254" y="259"/>
                    </a:cubicBezTo>
                    <a:cubicBezTo>
                      <a:pt x="254" y="259"/>
                      <a:pt x="254" y="259"/>
                      <a:pt x="254" y="259"/>
                    </a:cubicBezTo>
                    <a:cubicBezTo>
                      <a:pt x="254" y="259"/>
                      <a:pt x="254" y="259"/>
                      <a:pt x="254" y="259"/>
                    </a:cubicBezTo>
                    <a:cubicBezTo>
                      <a:pt x="254" y="259"/>
                      <a:pt x="255" y="259"/>
                      <a:pt x="255" y="259"/>
                    </a:cubicBezTo>
                    <a:cubicBezTo>
                      <a:pt x="255" y="259"/>
                      <a:pt x="255" y="259"/>
                      <a:pt x="255" y="259"/>
                    </a:cubicBezTo>
                    <a:cubicBezTo>
                      <a:pt x="255" y="259"/>
                      <a:pt x="255" y="259"/>
                      <a:pt x="255" y="259"/>
                    </a:cubicBezTo>
                    <a:cubicBezTo>
                      <a:pt x="255" y="259"/>
                      <a:pt x="255" y="259"/>
                      <a:pt x="255" y="259"/>
                    </a:cubicBezTo>
                    <a:cubicBezTo>
                      <a:pt x="255" y="259"/>
                      <a:pt x="255" y="259"/>
                      <a:pt x="255" y="259"/>
                    </a:cubicBezTo>
                    <a:cubicBezTo>
                      <a:pt x="255" y="259"/>
                      <a:pt x="255" y="259"/>
                      <a:pt x="255" y="259"/>
                    </a:cubicBezTo>
                    <a:cubicBezTo>
                      <a:pt x="255" y="259"/>
                      <a:pt x="256" y="259"/>
                      <a:pt x="256" y="259"/>
                    </a:cubicBezTo>
                    <a:cubicBezTo>
                      <a:pt x="256" y="259"/>
                      <a:pt x="256" y="259"/>
                      <a:pt x="256" y="259"/>
                    </a:cubicBezTo>
                    <a:cubicBezTo>
                      <a:pt x="256" y="259"/>
                      <a:pt x="256" y="259"/>
                      <a:pt x="256" y="259"/>
                    </a:cubicBezTo>
                    <a:cubicBezTo>
                      <a:pt x="256" y="259"/>
                      <a:pt x="256" y="259"/>
                      <a:pt x="256" y="259"/>
                    </a:cubicBezTo>
                    <a:cubicBezTo>
                      <a:pt x="256" y="259"/>
                      <a:pt x="256" y="259"/>
                      <a:pt x="256" y="259"/>
                    </a:cubicBezTo>
                    <a:cubicBezTo>
                      <a:pt x="256" y="259"/>
                      <a:pt x="256" y="259"/>
                      <a:pt x="256" y="259"/>
                    </a:cubicBezTo>
                    <a:cubicBezTo>
                      <a:pt x="256" y="258"/>
                      <a:pt x="257" y="258"/>
                      <a:pt x="257" y="258"/>
                    </a:cubicBezTo>
                    <a:cubicBezTo>
                      <a:pt x="257" y="258"/>
                      <a:pt x="257" y="258"/>
                      <a:pt x="257" y="258"/>
                    </a:cubicBezTo>
                    <a:cubicBezTo>
                      <a:pt x="257" y="258"/>
                      <a:pt x="257" y="258"/>
                      <a:pt x="257" y="258"/>
                    </a:cubicBezTo>
                    <a:cubicBezTo>
                      <a:pt x="257" y="258"/>
                      <a:pt x="257" y="258"/>
                      <a:pt x="257" y="258"/>
                    </a:cubicBezTo>
                    <a:cubicBezTo>
                      <a:pt x="257" y="258"/>
                      <a:pt x="257" y="258"/>
                      <a:pt x="257" y="258"/>
                    </a:cubicBezTo>
                    <a:cubicBezTo>
                      <a:pt x="257" y="258"/>
                      <a:pt x="257" y="258"/>
                      <a:pt x="258" y="258"/>
                    </a:cubicBezTo>
                    <a:cubicBezTo>
                      <a:pt x="258" y="258"/>
                      <a:pt x="258" y="258"/>
                      <a:pt x="258" y="258"/>
                    </a:cubicBezTo>
                    <a:cubicBezTo>
                      <a:pt x="258" y="258"/>
                      <a:pt x="258" y="258"/>
                      <a:pt x="258" y="258"/>
                    </a:cubicBezTo>
                    <a:cubicBezTo>
                      <a:pt x="258" y="258"/>
                      <a:pt x="258" y="258"/>
                      <a:pt x="258" y="258"/>
                    </a:cubicBezTo>
                    <a:cubicBezTo>
                      <a:pt x="275" y="253"/>
                      <a:pt x="291" y="244"/>
                      <a:pt x="305" y="233"/>
                    </a:cubicBezTo>
                    <a:cubicBezTo>
                      <a:pt x="380" y="176"/>
                      <a:pt x="406" y="57"/>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407" y="51"/>
                      <a:pt x="407" y="51"/>
                      <a:pt x="407" y="51"/>
                    </a:cubicBezTo>
                    <a:cubicBezTo>
                      <a:pt x="389" y="58"/>
                      <a:pt x="367" y="61"/>
                      <a:pt x="342" y="61"/>
                    </a:cubicBezTo>
                    <a:cubicBezTo>
                      <a:pt x="342" y="61"/>
                      <a:pt x="342" y="61"/>
                      <a:pt x="342" y="61"/>
                    </a:cubicBezTo>
                    <a:cubicBezTo>
                      <a:pt x="342" y="61"/>
                      <a:pt x="342" y="61"/>
                      <a:pt x="342" y="61"/>
                    </a:cubicBezTo>
                    <a:cubicBezTo>
                      <a:pt x="342" y="61"/>
                      <a:pt x="342" y="61"/>
                      <a:pt x="342" y="61"/>
                    </a:cubicBezTo>
                    <a:cubicBezTo>
                      <a:pt x="342" y="61"/>
                      <a:pt x="342" y="61"/>
                      <a:pt x="342" y="61"/>
                    </a:cubicBezTo>
                    <a:cubicBezTo>
                      <a:pt x="291" y="61"/>
                      <a:pt x="230" y="50"/>
                      <a:pt x="176" y="37"/>
                    </a:cubicBezTo>
                    <a:cubicBezTo>
                      <a:pt x="176" y="37"/>
                      <a:pt x="176" y="37"/>
                      <a:pt x="176" y="37"/>
                    </a:cubicBezTo>
                    <a:cubicBezTo>
                      <a:pt x="174" y="37"/>
                      <a:pt x="172" y="36"/>
                      <a:pt x="170" y="36"/>
                    </a:cubicBezTo>
                    <a:cubicBezTo>
                      <a:pt x="112" y="23"/>
                      <a:pt x="65" y="8"/>
                      <a:pt x="48" y="6"/>
                    </a:cubicBezTo>
                    <a:cubicBezTo>
                      <a:pt x="48" y="6"/>
                      <a:pt x="48" y="6"/>
                      <a:pt x="48" y="5"/>
                    </a:cubicBezTo>
                    <a:cubicBezTo>
                      <a:pt x="48" y="5"/>
                      <a:pt x="48" y="5"/>
                      <a:pt x="48" y="5"/>
                    </a:cubicBezTo>
                    <a:cubicBezTo>
                      <a:pt x="48" y="5"/>
                      <a:pt x="48" y="5"/>
                      <a:pt x="48" y="5"/>
                    </a:cubicBezTo>
                    <a:cubicBezTo>
                      <a:pt x="33" y="3"/>
                      <a:pt x="18" y="1"/>
                      <a:pt x="0" y="0"/>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8" name="Freeform 351"/>
              <p:cNvSpPr>
                <a:spLocks/>
              </p:cNvSpPr>
              <p:nvPr/>
            </p:nvSpPr>
            <p:spPr bwMode="auto">
              <a:xfrm>
                <a:off x="-2708" y="5416"/>
                <a:ext cx="431" cy="0"/>
              </a:xfrm>
              <a:custGeom>
                <a:avLst/>
                <a:gdLst>
                  <a:gd name="T0" fmla="*/ 431 w 431"/>
                  <a:gd name="T1" fmla="*/ 431 w 431"/>
                  <a:gd name="T2" fmla="*/ 93 w 431"/>
                  <a:gd name="T3" fmla="*/ 0 w 431"/>
                  <a:gd name="T4" fmla="*/ 431 w 431"/>
                  <a:gd name="T5" fmla="*/ 431 w 431"/>
                </a:gdLst>
                <a:ahLst/>
                <a:cxnLst>
                  <a:cxn ang="0">
                    <a:pos x="T0" y="0"/>
                  </a:cxn>
                  <a:cxn ang="0">
                    <a:pos x="T1" y="0"/>
                  </a:cxn>
                  <a:cxn ang="0">
                    <a:pos x="T2" y="0"/>
                  </a:cxn>
                  <a:cxn ang="0">
                    <a:pos x="T3" y="0"/>
                  </a:cxn>
                  <a:cxn ang="0">
                    <a:pos x="T4" y="0"/>
                  </a:cxn>
                  <a:cxn ang="0">
                    <a:pos x="T5" y="0"/>
                  </a:cxn>
                </a:cxnLst>
                <a:rect l="0" t="0" r="r" b="b"/>
                <a:pathLst>
                  <a:path w="431">
                    <a:moveTo>
                      <a:pt x="431" y="0"/>
                    </a:moveTo>
                    <a:lnTo>
                      <a:pt x="431" y="0"/>
                    </a:lnTo>
                    <a:lnTo>
                      <a:pt x="93" y="0"/>
                    </a:lnTo>
                    <a:lnTo>
                      <a:pt x="0" y="0"/>
                    </a:lnTo>
                    <a:lnTo>
                      <a:pt x="431" y="0"/>
                    </a:lnTo>
                    <a:lnTo>
                      <a:pt x="431" y="0"/>
                    </a:lnTo>
                    <a:close/>
                  </a:path>
                </a:pathLst>
              </a:custGeom>
              <a:solidFill>
                <a:srgbClr val="00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9" name="Freeform 352"/>
              <p:cNvSpPr>
                <a:spLocks/>
              </p:cNvSpPr>
              <p:nvPr/>
            </p:nvSpPr>
            <p:spPr bwMode="auto">
              <a:xfrm>
                <a:off x="-2708" y="5416"/>
                <a:ext cx="431" cy="0"/>
              </a:xfrm>
              <a:custGeom>
                <a:avLst/>
                <a:gdLst>
                  <a:gd name="T0" fmla="*/ 431 w 431"/>
                  <a:gd name="T1" fmla="*/ 431 w 431"/>
                  <a:gd name="T2" fmla="*/ 93 w 431"/>
                  <a:gd name="T3" fmla="*/ 0 w 431"/>
                  <a:gd name="T4" fmla="*/ 431 w 431"/>
                  <a:gd name="T5" fmla="*/ 431 w 431"/>
                </a:gdLst>
                <a:ahLst/>
                <a:cxnLst>
                  <a:cxn ang="0">
                    <a:pos x="T0" y="0"/>
                  </a:cxn>
                  <a:cxn ang="0">
                    <a:pos x="T1" y="0"/>
                  </a:cxn>
                  <a:cxn ang="0">
                    <a:pos x="T2" y="0"/>
                  </a:cxn>
                  <a:cxn ang="0">
                    <a:pos x="T3" y="0"/>
                  </a:cxn>
                  <a:cxn ang="0">
                    <a:pos x="T4" y="0"/>
                  </a:cxn>
                  <a:cxn ang="0">
                    <a:pos x="T5" y="0"/>
                  </a:cxn>
                </a:cxnLst>
                <a:rect l="0" t="0" r="r" b="b"/>
                <a:pathLst>
                  <a:path w="431">
                    <a:moveTo>
                      <a:pt x="431" y="0"/>
                    </a:moveTo>
                    <a:lnTo>
                      <a:pt x="431" y="0"/>
                    </a:lnTo>
                    <a:lnTo>
                      <a:pt x="93" y="0"/>
                    </a:lnTo>
                    <a:lnTo>
                      <a:pt x="0" y="0"/>
                    </a:lnTo>
                    <a:lnTo>
                      <a:pt x="431" y="0"/>
                    </a:lnTo>
                    <a:lnTo>
                      <a:pt x="4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0" name="Freeform 353"/>
              <p:cNvSpPr>
                <a:spLocks/>
              </p:cNvSpPr>
              <p:nvPr/>
            </p:nvSpPr>
            <p:spPr bwMode="auto">
              <a:xfrm>
                <a:off x="-3274" y="5416"/>
                <a:ext cx="1933" cy="93"/>
              </a:xfrm>
              <a:custGeom>
                <a:avLst/>
                <a:gdLst>
                  <a:gd name="T0" fmla="*/ 1289 w 1321"/>
                  <a:gd name="T1" fmla="*/ 0 h 64"/>
                  <a:gd name="T2" fmla="*/ 682 w 1321"/>
                  <a:gd name="T3" fmla="*/ 0 h 64"/>
                  <a:gd name="T4" fmla="*/ 387 w 1321"/>
                  <a:gd name="T5" fmla="*/ 0 h 64"/>
                  <a:gd name="T6" fmla="*/ 0 w 1321"/>
                  <a:gd name="T7" fmla="*/ 0 h 64"/>
                  <a:gd name="T8" fmla="*/ 0 w 1321"/>
                  <a:gd name="T9" fmla="*/ 0 h 64"/>
                  <a:gd name="T10" fmla="*/ 0 w 1321"/>
                  <a:gd name="T11" fmla="*/ 59 h 64"/>
                  <a:gd name="T12" fmla="*/ 0 w 1321"/>
                  <a:gd name="T13" fmla="*/ 64 h 64"/>
                  <a:gd name="T14" fmla="*/ 1167 w 1321"/>
                  <a:gd name="T15" fmla="*/ 64 h 64"/>
                  <a:gd name="T16" fmla="*/ 1289 w 1321"/>
                  <a:gd name="T17" fmla="*/ 64 h 64"/>
                  <a:gd name="T18" fmla="*/ 1321 w 1321"/>
                  <a:gd name="T19" fmla="*/ 32 h 64"/>
                  <a:gd name="T20" fmla="*/ 1289 w 1321"/>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1" h="64">
                    <a:moveTo>
                      <a:pt x="1289" y="0"/>
                    </a:moveTo>
                    <a:cubicBezTo>
                      <a:pt x="682" y="0"/>
                      <a:pt x="682" y="0"/>
                      <a:pt x="682" y="0"/>
                    </a:cubicBezTo>
                    <a:cubicBezTo>
                      <a:pt x="387" y="0"/>
                      <a:pt x="387" y="0"/>
                      <a:pt x="387" y="0"/>
                    </a:cubicBezTo>
                    <a:cubicBezTo>
                      <a:pt x="0" y="0"/>
                      <a:pt x="0" y="0"/>
                      <a:pt x="0" y="0"/>
                    </a:cubicBezTo>
                    <a:cubicBezTo>
                      <a:pt x="0" y="0"/>
                      <a:pt x="0" y="0"/>
                      <a:pt x="0" y="0"/>
                    </a:cubicBezTo>
                    <a:cubicBezTo>
                      <a:pt x="0" y="59"/>
                      <a:pt x="0" y="59"/>
                      <a:pt x="0" y="59"/>
                    </a:cubicBezTo>
                    <a:cubicBezTo>
                      <a:pt x="0" y="64"/>
                      <a:pt x="0" y="64"/>
                      <a:pt x="0" y="64"/>
                    </a:cubicBezTo>
                    <a:cubicBezTo>
                      <a:pt x="1167" y="64"/>
                      <a:pt x="1167" y="64"/>
                      <a:pt x="1167" y="64"/>
                    </a:cubicBezTo>
                    <a:cubicBezTo>
                      <a:pt x="1289" y="64"/>
                      <a:pt x="1289" y="64"/>
                      <a:pt x="1289" y="64"/>
                    </a:cubicBezTo>
                    <a:cubicBezTo>
                      <a:pt x="1306" y="64"/>
                      <a:pt x="1321" y="50"/>
                      <a:pt x="1321" y="32"/>
                    </a:cubicBezTo>
                    <a:cubicBezTo>
                      <a:pt x="1321" y="14"/>
                      <a:pt x="1306" y="0"/>
                      <a:pt x="1289" y="0"/>
                    </a:cubicBezTo>
                  </a:path>
                </a:pathLst>
              </a:custGeom>
              <a:solidFill>
                <a:srgbClr val="1E1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1" name="Freeform 354"/>
              <p:cNvSpPr>
                <a:spLocks/>
              </p:cNvSpPr>
              <p:nvPr/>
            </p:nvSpPr>
            <p:spPr bwMode="auto">
              <a:xfrm>
                <a:off x="-2991" y="5416"/>
                <a:ext cx="376" cy="0"/>
              </a:xfrm>
              <a:custGeom>
                <a:avLst/>
                <a:gdLst>
                  <a:gd name="T0" fmla="*/ 376 w 376"/>
                  <a:gd name="T1" fmla="*/ 376 w 376"/>
                  <a:gd name="T2" fmla="*/ 0 w 376"/>
                  <a:gd name="T3" fmla="*/ 283 w 376"/>
                  <a:gd name="T4" fmla="*/ 376 w 376"/>
                </a:gdLst>
                <a:ahLst/>
                <a:cxnLst>
                  <a:cxn ang="0">
                    <a:pos x="T0" y="0"/>
                  </a:cxn>
                  <a:cxn ang="0">
                    <a:pos x="T1" y="0"/>
                  </a:cxn>
                  <a:cxn ang="0">
                    <a:pos x="T2" y="0"/>
                  </a:cxn>
                  <a:cxn ang="0">
                    <a:pos x="T3" y="0"/>
                  </a:cxn>
                  <a:cxn ang="0">
                    <a:pos x="T4" y="0"/>
                  </a:cxn>
                </a:cxnLst>
                <a:rect l="0" t="0" r="r" b="b"/>
                <a:pathLst>
                  <a:path w="376">
                    <a:moveTo>
                      <a:pt x="376" y="0"/>
                    </a:moveTo>
                    <a:lnTo>
                      <a:pt x="376" y="0"/>
                    </a:lnTo>
                    <a:lnTo>
                      <a:pt x="0" y="0"/>
                    </a:lnTo>
                    <a:lnTo>
                      <a:pt x="283" y="0"/>
                    </a:lnTo>
                    <a:lnTo>
                      <a:pt x="376" y="0"/>
                    </a:lnTo>
                    <a:close/>
                  </a:path>
                </a:pathLst>
              </a:custGeom>
              <a:solidFill>
                <a:srgbClr val="9983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2" name="Freeform 355"/>
              <p:cNvSpPr>
                <a:spLocks/>
              </p:cNvSpPr>
              <p:nvPr/>
            </p:nvSpPr>
            <p:spPr bwMode="auto">
              <a:xfrm>
                <a:off x="-2991" y="5416"/>
                <a:ext cx="376" cy="0"/>
              </a:xfrm>
              <a:custGeom>
                <a:avLst/>
                <a:gdLst>
                  <a:gd name="T0" fmla="*/ 376 w 376"/>
                  <a:gd name="T1" fmla="*/ 376 w 376"/>
                  <a:gd name="T2" fmla="*/ 0 w 376"/>
                  <a:gd name="T3" fmla="*/ 283 w 376"/>
                  <a:gd name="T4" fmla="*/ 376 w 376"/>
                </a:gdLst>
                <a:ahLst/>
                <a:cxnLst>
                  <a:cxn ang="0">
                    <a:pos x="T0" y="0"/>
                  </a:cxn>
                  <a:cxn ang="0">
                    <a:pos x="T1" y="0"/>
                  </a:cxn>
                  <a:cxn ang="0">
                    <a:pos x="T2" y="0"/>
                  </a:cxn>
                  <a:cxn ang="0">
                    <a:pos x="T3" y="0"/>
                  </a:cxn>
                  <a:cxn ang="0">
                    <a:pos x="T4" y="0"/>
                  </a:cxn>
                </a:cxnLst>
                <a:rect l="0" t="0" r="r" b="b"/>
                <a:pathLst>
                  <a:path w="376">
                    <a:moveTo>
                      <a:pt x="376" y="0"/>
                    </a:moveTo>
                    <a:lnTo>
                      <a:pt x="376" y="0"/>
                    </a:lnTo>
                    <a:lnTo>
                      <a:pt x="0" y="0"/>
                    </a:lnTo>
                    <a:lnTo>
                      <a:pt x="283" y="0"/>
                    </a:lnTo>
                    <a:lnTo>
                      <a:pt x="3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3" name="Freeform 356"/>
              <p:cNvSpPr>
                <a:spLocks/>
              </p:cNvSpPr>
              <p:nvPr/>
            </p:nvSpPr>
            <p:spPr bwMode="auto">
              <a:xfrm>
                <a:off x="-3236" y="4429"/>
                <a:ext cx="30" cy="510"/>
              </a:xfrm>
              <a:custGeom>
                <a:avLst/>
                <a:gdLst>
                  <a:gd name="T0" fmla="*/ 18 w 21"/>
                  <a:gd name="T1" fmla="*/ 0 h 348"/>
                  <a:gd name="T2" fmla="*/ 0 w 21"/>
                  <a:gd name="T3" fmla="*/ 30 h 348"/>
                  <a:gd name="T4" fmla="*/ 21 w 21"/>
                  <a:gd name="T5" fmla="*/ 348 h 348"/>
                  <a:gd name="T6" fmla="*/ 21 w 21"/>
                  <a:gd name="T7" fmla="*/ 348 h 348"/>
                  <a:gd name="T8" fmla="*/ 0 w 21"/>
                  <a:gd name="T9" fmla="*/ 30 h 348"/>
                  <a:gd name="T10" fmla="*/ 18 w 21"/>
                  <a:gd name="T11" fmla="*/ 0 h 348"/>
                </a:gdLst>
                <a:ahLst/>
                <a:cxnLst>
                  <a:cxn ang="0">
                    <a:pos x="T0" y="T1"/>
                  </a:cxn>
                  <a:cxn ang="0">
                    <a:pos x="T2" y="T3"/>
                  </a:cxn>
                  <a:cxn ang="0">
                    <a:pos x="T4" y="T5"/>
                  </a:cxn>
                  <a:cxn ang="0">
                    <a:pos x="T6" y="T7"/>
                  </a:cxn>
                  <a:cxn ang="0">
                    <a:pos x="T8" y="T9"/>
                  </a:cxn>
                  <a:cxn ang="0">
                    <a:pos x="T10" y="T11"/>
                  </a:cxn>
                </a:cxnLst>
                <a:rect l="0" t="0" r="r" b="b"/>
                <a:pathLst>
                  <a:path w="21" h="348">
                    <a:moveTo>
                      <a:pt x="18" y="0"/>
                    </a:moveTo>
                    <a:cubicBezTo>
                      <a:pt x="0" y="30"/>
                      <a:pt x="0" y="30"/>
                      <a:pt x="0" y="30"/>
                    </a:cubicBezTo>
                    <a:cubicBezTo>
                      <a:pt x="21" y="348"/>
                      <a:pt x="21" y="348"/>
                      <a:pt x="21" y="348"/>
                    </a:cubicBezTo>
                    <a:cubicBezTo>
                      <a:pt x="21" y="348"/>
                      <a:pt x="21" y="348"/>
                      <a:pt x="21" y="348"/>
                    </a:cubicBezTo>
                    <a:cubicBezTo>
                      <a:pt x="0" y="30"/>
                      <a:pt x="0" y="30"/>
                      <a:pt x="0" y="30"/>
                    </a:cubicBezTo>
                    <a:cubicBezTo>
                      <a:pt x="18" y="0"/>
                      <a:pt x="18" y="0"/>
                      <a:pt x="18" y="0"/>
                    </a:cubicBezTo>
                  </a:path>
                </a:pathLst>
              </a:custGeom>
              <a:solidFill>
                <a:srgbClr val="C884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4" name="Freeform 357"/>
              <p:cNvSpPr>
                <a:spLocks/>
              </p:cNvSpPr>
              <p:nvPr/>
            </p:nvSpPr>
            <p:spPr bwMode="auto">
              <a:xfrm>
                <a:off x="-3274" y="4371"/>
                <a:ext cx="64" cy="102"/>
              </a:xfrm>
              <a:custGeom>
                <a:avLst/>
                <a:gdLst>
                  <a:gd name="T0" fmla="*/ 1 w 44"/>
                  <a:gd name="T1" fmla="*/ 0 h 70"/>
                  <a:gd name="T2" fmla="*/ 1 w 44"/>
                  <a:gd name="T3" fmla="*/ 0 h 70"/>
                  <a:gd name="T4" fmla="*/ 0 w 44"/>
                  <a:gd name="T5" fmla="*/ 0 h 70"/>
                  <a:gd name="T6" fmla="*/ 0 w 44"/>
                  <a:gd name="T7" fmla="*/ 0 h 70"/>
                  <a:gd name="T8" fmla="*/ 0 w 44"/>
                  <a:gd name="T9" fmla="*/ 54 h 70"/>
                  <a:gd name="T10" fmla="*/ 25 w 44"/>
                  <a:gd name="T11" fmla="*/ 54 h 70"/>
                  <a:gd name="T12" fmla="*/ 26 w 44"/>
                  <a:gd name="T13" fmla="*/ 70 h 70"/>
                  <a:gd name="T14" fmla="*/ 44 w 44"/>
                  <a:gd name="T15" fmla="*/ 40 h 70"/>
                  <a:gd name="T16" fmla="*/ 30 w 44"/>
                  <a:gd name="T17" fmla="*/ 3 h 70"/>
                  <a:gd name="T18" fmla="*/ 15 w 44"/>
                  <a:gd name="T19" fmla="*/ 1 h 70"/>
                  <a:gd name="T20" fmla="*/ 3 w 44"/>
                  <a:gd name="T21" fmla="*/ 0 h 70"/>
                  <a:gd name="T22" fmla="*/ 1 w 44"/>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70">
                    <a:moveTo>
                      <a:pt x="1" y="0"/>
                    </a:moveTo>
                    <a:cubicBezTo>
                      <a:pt x="1" y="0"/>
                      <a:pt x="1" y="0"/>
                      <a:pt x="1" y="0"/>
                    </a:cubicBezTo>
                    <a:cubicBezTo>
                      <a:pt x="1" y="0"/>
                      <a:pt x="0" y="0"/>
                      <a:pt x="0" y="0"/>
                    </a:cubicBezTo>
                    <a:cubicBezTo>
                      <a:pt x="0" y="0"/>
                      <a:pt x="0" y="0"/>
                      <a:pt x="0" y="0"/>
                    </a:cubicBezTo>
                    <a:cubicBezTo>
                      <a:pt x="0" y="54"/>
                      <a:pt x="0" y="54"/>
                      <a:pt x="0" y="54"/>
                    </a:cubicBezTo>
                    <a:cubicBezTo>
                      <a:pt x="25" y="54"/>
                      <a:pt x="25" y="54"/>
                      <a:pt x="25" y="54"/>
                    </a:cubicBezTo>
                    <a:cubicBezTo>
                      <a:pt x="26" y="70"/>
                      <a:pt x="26" y="70"/>
                      <a:pt x="26" y="70"/>
                    </a:cubicBezTo>
                    <a:cubicBezTo>
                      <a:pt x="44" y="40"/>
                      <a:pt x="44" y="40"/>
                      <a:pt x="44" y="40"/>
                    </a:cubicBezTo>
                    <a:cubicBezTo>
                      <a:pt x="30" y="3"/>
                      <a:pt x="30" y="3"/>
                      <a:pt x="30" y="3"/>
                    </a:cubicBezTo>
                    <a:cubicBezTo>
                      <a:pt x="25" y="2"/>
                      <a:pt x="19" y="1"/>
                      <a:pt x="15" y="1"/>
                    </a:cubicBezTo>
                    <a:cubicBezTo>
                      <a:pt x="10" y="0"/>
                      <a:pt x="6" y="0"/>
                      <a:pt x="3" y="0"/>
                    </a:cubicBezTo>
                    <a:cubicBezTo>
                      <a:pt x="2" y="0"/>
                      <a:pt x="2" y="0"/>
                      <a:pt x="1" y="0"/>
                    </a:cubicBezTo>
                  </a:path>
                </a:pathLst>
              </a:custGeom>
              <a:solidFill>
                <a:srgbClr val="A816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5" name="Freeform 358"/>
              <p:cNvSpPr>
                <a:spLocks/>
              </p:cNvSpPr>
              <p:nvPr/>
            </p:nvSpPr>
            <p:spPr bwMode="auto">
              <a:xfrm>
                <a:off x="-3274" y="4450"/>
                <a:ext cx="68" cy="936"/>
              </a:xfrm>
              <a:custGeom>
                <a:avLst/>
                <a:gdLst>
                  <a:gd name="T0" fmla="*/ 25 w 47"/>
                  <a:gd name="T1" fmla="*/ 0 h 640"/>
                  <a:gd name="T2" fmla="*/ 0 w 47"/>
                  <a:gd name="T3" fmla="*/ 0 h 640"/>
                  <a:gd name="T4" fmla="*/ 0 w 47"/>
                  <a:gd name="T5" fmla="*/ 18 h 640"/>
                  <a:gd name="T6" fmla="*/ 0 w 47"/>
                  <a:gd name="T7" fmla="*/ 575 h 640"/>
                  <a:gd name="T8" fmla="*/ 9 w 47"/>
                  <a:gd name="T9" fmla="*/ 640 h 640"/>
                  <a:gd name="T10" fmla="*/ 27 w 47"/>
                  <a:gd name="T11" fmla="*/ 486 h 640"/>
                  <a:gd name="T12" fmla="*/ 47 w 47"/>
                  <a:gd name="T13" fmla="*/ 334 h 640"/>
                  <a:gd name="T14" fmla="*/ 26 w 47"/>
                  <a:gd name="T15" fmla="*/ 16 h 640"/>
                  <a:gd name="T16" fmla="*/ 25 w 47"/>
                  <a:gd name="T17" fmla="*/ 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40">
                    <a:moveTo>
                      <a:pt x="25" y="0"/>
                    </a:moveTo>
                    <a:cubicBezTo>
                      <a:pt x="0" y="0"/>
                      <a:pt x="0" y="0"/>
                      <a:pt x="0" y="0"/>
                    </a:cubicBezTo>
                    <a:cubicBezTo>
                      <a:pt x="0" y="18"/>
                      <a:pt x="0" y="18"/>
                      <a:pt x="0" y="18"/>
                    </a:cubicBezTo>
                    <a:cubicBezTo>
                      <a:pt x="0" y="575"/>
                      <a:pt x="0" y="575"/>
                      <a:pt x="0" y="575"/>
                    </a:cubicBezTo>
                    <a:cubicBezTo>
                      <a:pt x="4" y="606"/>
                      <a:pt x="8" y="628"/>
                      <a:pt x="9" y="640"/>
                    </a:cubicBezTo>
                    <a:cubicBezTo>
                      <a:pt x="10" y="619"/>
                      <a:pt x="18" y="562"/>
                      <a:pt x="27" y="486"/>
                    </a:cubicBezTo>
                    <a:cubicBezTo>
                      <a:pt x="33" y="441"/>
                      <a:pt x="40" y="389"/>
                      <a:pt x="47" y="334"/>
                    </a:cubicBezTo>
                    <a:cubicBezTo>
                      <a:pt x="26" y="16"/>
                      <a:pt x="26" y="16"/>
                      <a:pt x="26" y="16"/>
                    </a:cubicBezTo>
                    <a:cubicBezTo>
                      <a:pt x="25" y="0"/>
                      <a:pt x="25" y="0"/>
                      <a:pt x="25" y="0"/>
                    </a:cubicBezTo>
                  </a:path>
                </a:pathLst>
              </a:custGeom>
              <a:solidFill>
                <a:srgbClr val="A816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6" name="Freeform 359"/>
              <p:cNvSpPr>
                <a:spLocks/>
              </p:cNvSpPr>
              <p:nvPr/>
            </p:nvSpPr>
            <p:spPr bwMode="auto">
              <a:xfrm>
                <a:off x="-3274" y="5291"/>
                <a:ext cx="13" cy="95"/>
              </a:xfrm>
              <a:custGeom>
                <a:avLst/>
                <a:gdLst>
                  <a:gd name="T0" fmla="*/ 0 w 9"/>
                  <a:gd name="T1" fmla="*/ 0 h 65"/>
                  <a:gd name="T2" fmla="*/ 0 w 9"/>
                  <a:gd name="T3" fmla="*/ 0 h 65"/>
                  <a:gd name="T4" fmla="*/ 0 w 9"/>
                  <a:gd name="T5" fmla="*/ 0 h 65"/>
                  <a:gd name="T6" fmla="*/ 9 w 9"/>
                  <a:gd name="T7" fmla="*/ 65 h 65"/>
                  <a:gd name="T8" fmla="*/ 9 w 9"/>
                  <a:gd name="T9" fmla="*/ 65 h 65"/>
                  <a:gd name="T10" fmla="*/ 0 w 9"/>
                  <a:gd name="T11" fmla="*/ 0 h 65"/>
                </a:gdLst>
                <a:ahLst/>
                <a:cxnLst>
                  <a:cxn ang="0">
                    <a:pos x="T0" y="T1"/>
                  </a:cxn>
                  <a:cxn ang="0">
                    <a:pos x="T2" y="T3"/>
                  </a:cxn>
                  <a:cxn ang="0">
                    <a:pos x="T4" y="T5"/>
                  </a:cxn>
                  <a:cxn ang="0">
                    <a:pos x="T6" y="T7"/>
                  </a:cxn>
                  <a:cxn ang="0">
                    <a:pos x="T8" y="T9"/>
                  </a:cxn>
                  <a:cxn ang="0">
                    <a:pos x="T10" y="T11"/>
                  </a:cxn>
                </a:cxnLst>
                <a:rect l="0" t="0" r="r" b="b"/>
                <a:pathLst>
                  <a:path w="9" h="65">
                    <a:moveTo>
                      <a:pt x="0" y="0"/>
                    </a:moveTo>
                    <a:cubicBezTo>
                      <a:pt x="0" y="0"/>
                      <a:pt x="0" y="0"/>
                      <a:pt x="0" y="0"/>
                    </a:cubicBezTo>
                    <a:cubicBezTo>
                      <a:pt x="0" y="0"/>
                      <a:pt x="0" y="0"/>
                      <a:pt x="0" y="0"/>
                    </a:cubicBezTo>
                    <a:cubicBezTo>
                      <a:pt x="4" y="31"/>
                      <a:pt x="8" y="53"/>
                      <a:pt x="9" y="65"/>
                    </a:cubicBezTo>
                    <a:cubicBezTo>
                      <a:pt x="9" y="65"/>
                      <a:pt x="9" y="65"/>
                      <a:pt x="9" y="65"/>
                    </a:cubicBezTo>
                    <a:cubicBezTo>
                      <a:pt x="8" y="53"/>
                      <a:pt x="4" y="31"/>
                      <a:pt x="0" y="0"/>
                    </a:cubicBezTo>
                  </a:path>
                </a:pathLst>
              </a:custGeom>
              <a:solidFill>
                <a:srgbClr val="566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7" name="Freeform 360"/>
              <p:cNvSpPr>
                <a:spLocks/>
              </p:cNvSpPr>
              <p:nvPr/>
            </p:nvSpPr>
            <p:spPr bwMode="auto">
              <a:xfrm>
                <a:off x="-3261" y="5161"/>
                <a:ext cx="26" cy="225"/>
              </a:xfrm>
              <a:custGeom>
                <a:avLst/>
                <a:gdLst>
                  <a:gd name="T0" fmla="*/ 18 w 18"/>
                  <a:gd name="T1" fmla="*/ 0 h 154"/>
                  <a:gd name="T2" fmla="*/ 0 w 18"/>
                  <a:gd name="T3" fmla="*/ 154 h 154"/>
                  <a:gd name="T4" fmla="*/ 0 w 18"/>
                  <a:gd name="T5" fmla="*/ 154 h 154"/>
                  <a:gd name="T6" fmla="*/ 0 w 18"/>
                  <a:gd name="T7" fmla="*/ 154 h 154"/>
                  <a:gd name="T8" fmla="*/ 18 w 18"/>
                  <a:gd name="T9" fmla="*/ 0 h 154"/>
                </a:gdLst>
                <a:ahLst/>
                <a:cxnLst>
                  <a:cxn ang="0">
                    <a:pos x="T0" y="T1"/>
                  </a:cxn>
                  <a:cxn ang="0">
                    <a:pos x="T2" y="T3"/>
                  </a:cxn>
                  <a:cxn ang="0">
                    <a:pos x="T4" y="T5"/>
                  </a:cxn>
                  <a:cxn ang="0">
                    <a:pos x="T6" y="T7"/>
                  </a:cxn>
                  <a:cxn ang="0">
                    <a:pos x="T8" y="T9"/>
                  </a:cxn>
                </a:cxnLst>
                <a:rect l="0" t="0" r="r" b="b"/>
                <a:pathLst>
                  <a:path w="18" h="154">
                    <a:moveTo>
                      <a:pt x="18" y="0"/>
                    </a:moveTo>
                    <a:cubicBezTo>
                      <a:pt x="9" y="76"/>
                      <a:pt x="1" y="133"/>
                      <a:pt x="0" y="154"/>
                    </a:cubicBezTo>
                    <a:cubicBezTo>
                      <a:pt x="0" y="154"/>
                      <a:pt x="0" y="154"/>
                      <a:pt x="0" y="154"/>
                    </a:cubicBezTo>
                    <a:cubicBezTo>
                      <a:pt x="0" y="154"/>
                      <a:pt x="0" y="154"/>
                      <a:pt x="0" y="154"/>
                    </a:cubicBezTo>
                    <a:cubicBezTo>
                      <a:pt x="1" y="133"/>
                      <a:pt x="9" y="76"/>
                      <a:pt x="18" y="0"/>
                    </a:cubicBezTo>
                  </a:path>
                </a:pathLst>
              </a:custGeom>
              <a:solidFill>
                <a:srgbClr val="566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8" name="Freeform 361"/>
              <p:cNvSpPr>
                <a:spLocks/>
              </p:cNvSpPr>
              <p:nvPr/>
            </p:nvSpPr>
            <p:spPr bwMode="auto">
              <a:xfrm>
                <a:off x="-3270" y="4371"/>
                <a:ext cx="17" cy="1"/>
              </a:xfrm>
              <a:custGeom>
                <a:avLst/>
                <a:gdLst>
                  <a:gd name="T0" fmla="*/ 0 w 12"/>
                  <a:gd name="T1" fmla="*/ 0 h 1"/>
                  <a:gd name="T2" fmla="*/ 12 w 12"/>
                  <a:gd name="T3" fmla="*/ 1 h 1"/>
                  <a:gd name="T4" fmla="*/ 0 w 12"/>
                  <a:gd name="T5" fmla="*/ 0 h 1"/>
                </a:gdLst>
                <a:ahLst/>
                <a:cxnLst>
                  <a:cxn ang="0">
                    <a:pos x="T0" y="T1"/>
                  </a:cxn>
                  <a:cxn ang="0">
                    <a:pos x="T2" y="T3"/>
                  </a:cxn>
                  <a:cxn ang="0">
                    <a:pos x="T4" y="T5"/>
                  </a:cxn>
                </a:cxnLst>
                <a:rect l="0" t="0" r="r" b="b"/>
                <a:pathLst>
                  <a:path w="12" h="1">
                    <a:moveTo>
                      <a:pt x="0" y="0"/>
                    </a:moveTo>
                    <a:cubicBezTo>
                      <a:pt x="3" y="0"/>
                      <a:pt x="7" y="0"/>
                      <a:pt x="12" y="1"/>
                    </a:cubicBezTo>
                    <a:cubicBezTo>
                      <a:pt x="7" y="0"/>
                      <a:pt x="3" y="0"/>
                      <a:pt x="0" y="0"/>
                    </a:cubicBezTo>
                  </a:path>
                </a:pathLst>
              </a:custGeom>
              <a:solidFill>
                <a:srgbClr val="D38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9" name="Freeform 362"/>
              <p:cNvSpPr>
                <a:spLocks/>
              </p:cNvSpPr>
              <p:nvPr/>
            </p:nvSpPr>
            <p:spPr bwMode="auto">
              <a:xfrm>
                <a:off x="-3206" y="4416"/>
                <a:ext cx="57" cy="523"/>
              </a:xfrm>
              <a:custGeom>
                <a:avLst/>
                <a:gdLst>
                  <a:gd name="T0" fmla="*/ 39 w 39"/>
                  <a:gd name="T1" fmla="*/ 0 h 357"/>
                  <a:gd name="T2" fmla="*/ 39 w 39"/>
                  <a:gd name="T3" fmla="*/ 0 h 357"/>
                  <a:gd name="T4" fmla="*/ 0 w 39"/>
                  <a:gd name="T5" fmla="*/ 357 h 357"/>
                  <a:gd name="T6" fmla="*/ 0 w 39"/>
                  <a:gd name="T7" fmla="*/ 357 h 357"/>
                  <a:gd name="T8" fmla="*/ 0 w 39"/>
                  <a:gd name="T9" fmla="*/ 357 h 357"/>
                  <a:gd name="T10" fmla="*/ 0 w 39"/>
                  <a:gd name="T11" fmla="*/ 357 h 357"/>
                  <a:gd name="T12" fmla="*/ 39 w 39"/>
                  <a:gd name="T13" fmla="*/ 0 h 357"/>
                  <a:gd name="T14" fmla="*/ 39 w 39"/>
                  <a:gd name="T15" fmla="*/ 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57">
                    <a:moveTo>
                      <a:pt x="39" y="0"/>
                    </a:moveTo>
                    <a:cubicBezTo>
                      <a:pt x="39" y="0"/>
                      <a:pt x="39" y="0"/>
                      <a:pt x="39" y="0"/>
                    </a:cubicBezTo>
                    <a:cubicBezTo>
                      <a:pt x="30" y="107"/>
                      <a:pt x="15" y="239"/>
                      <a:pt x="0" y="357"/>
                    </a:cubicBezTo>
                    <a:cubicBezTo>
                      <a:pt x="0" y="357"/>
                      <a:pt x="0" y="357"/>
                      <a:pt x="0" y="357"/>
                    </a:cubicBezTo>
                    <a:cubicBezTo>
                      <a:pt x="0" y="357"/>
                      <a:pt x="0" y="357"/>
                      <a:pt x="0" y="357"/>
                    </a:cubicBezTo>
                    <a:cubicBezTo>
                      <a:pt x="0" y="357"/>
                      <a:pt x="0" y="357"/>
                      <a:pt x="0" y="357"/>
                    </a:cubicBezTo>
                    <a:cubicBezTo>
                      <a:pt x="15" y="239"/>
                      <a:pt x="30" y="107"/>
                      <a:pt x="39" y="0"/>
                    </a:cubicBezTo>
                    <a:cubicBezTo>
                      <a:pt x="39" y="0"/>
                      <a:pt x="39" y="0"/>
                      <a:pt x="39" y="0"/>
                    </a:cubicBezTo>
                  </a:path>
                </a:pathLst>
              </a:custGeom>
              <a:solidFill>
                <a:srgbClr val="9EBF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0" name="Freeform 363"/>
              <p:cNvSpPr>
                <a:spLocks noEditPoints="1"/>
              </p:cNvSpPr>
              <p:nvPr/>
            </p:nvSpPr>
            <p:spPr bwMode="auto">
              <a:xfrm>
                <a:off x="-3070" y="4726"/>
                <a:ext cx="0" cy="2"/>
              </a:xfrm>
              <a:custGeom>
                <a:avLst/>
                <a:gdLst>
                  <a:gd name="T0" fmla="*/ 1 h 1"/>
                  <a:gd name="T1" fmla="*/ 1 h 1"/>
                  <a:gd name="T2" fmla="*/ 1 h 1"/>
                  <a:gd name="T3" fmla="*/ 0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0063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1" name="Freeform 364"/>
              <p:cNvSpPr>
                <a:spLocks/>
              </p:cNvSpPr>
              <p:nvPr/>
            </p:nvSpPr>
            <p:spPr bwMode="auto">
              <a:xfrm>
                <a:off x="-3235" y="4939"/>
                <a:ext cx="29" cy="222"/>
              </a:xfrm>
              <a:custGeom>
                <a:avLst/>
                <a:gdLst>
                  <a:gd name="T0" fmla="*/ 20 w 20"/>
                  <a:gd name="T1" fmla="*/ 0 h 152"/>
                  <a:gd name="T2" fmla="*/ 0 w 20"/>
                  <a:gd name="T3" fmla="*/ 152 h 152"/>
                  <a:gd name="T4" fmla="*/ 20 w 20"/>
                  <a:gd name="T5" fmla="*/ 0 h 152"/>
                  <a:gd name="T6" fmla="*/ 20 w 20"/>
                  <a:gd name="T7" fmla="*/ 0 h 152"/>
                </a:gdLst>
                <a:ahLst/>
                <a:cxnLst>
                  <a:cxn ang="0">
                    <a:pos x="T0" y="T1"/>
                  </a:cxn>
                  <a:cxn ang="0">
                    <a:pos x="T2" y="T3"/>
                  </a:cxn>
                  <a:cxn ang="0">
                    <a:pos x="T4" y="T5"/>
                  </a:cxn>
                  <a:cxn ang="0">
                    <a:pos x="T6" y="T7"/>
                  </a:cxn>
                </a:cxnLst>
                <a:rect l="0" t="0" r="r" b="b"/>
                <a:pathLst>
                  <a:path w="20" h="152">
                    <a:moveTo>
                      <a:pt x="20" y="0"/>
                    </a:moveTo>
                    <a:cubicBezTo>
                      <a:pt x="13" y="55"/>
                      <a:pt x="6" y="107"/>
                      <a:pt x="0" y="152"/>
                    </a:cubicBezTo>
                    <a:cubicBezTo>
                      <a:pt x="6" y="107"/>
                      <a:pt x="13" y="55"/>
                      <a:pt x="20" y="0"/>
                    </a:cubicBezTo>
                    <a:cubicBezTo>
                      <a:pt x="20" y="0"/>
                      <a:pt x="20" y="0"/>
                      <a:pt x="20" y="0"/>
                    </a:cubicBezTo>
                  </a:path>
                </a:pathLst>
              </a:custGeom>
              <a:solidFill>
                <a:srgbClr val="852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2" name="Freeform 365"/>
              <p:cNvSpPr>
                <a:spLocks/>
              </p:cNvSpPr>
              <p:nvPr/>
            </p:nvSpPr>
            <p:spPr bwMode="auto">
              <a:xfrm>
                <a:off x="-3274" y="5291"/>
                <a:ext cx="13" cy="109"/>
              </a:xfrm>
              <a:custGeom>
                <a:avLst/>
                <a:gdLst>
                  <a:gd name="T0" fmla="*/ 0 w 9"/>
                  <a:gd name="T1" fmla="*/ 0 h 74"/>
                  <a:gd name="T2" fmla="*/ 0 w 9"/>
                  <a:gd name="T3" fmla="*/ 0 h 74"/>
                  <a:gd name="T4" fmla="*/ 0 w 9"/>
                  <a:gd name="T5" fmla="*/ 35 h 74"/>
                  <a:gd name="T6" fmla="*/ 0 w 9"/>
                  <a:gd name="T7" fmla="*/ 40 h 74"/>
                  <a:gd name="T8" fmla="*/ 0 w 9"/>
                  <a:gd name="T9" fmla="*/ 59 h 74"/>
                  <a:gd name="T10" fmla="*/ 0 w 9"/>
                  <a:gd name="T11" fmla="*/ 65 h 74"/>
                  <a:gd name="T12" fmla="*/ 0 w 9"/>
                  <a:gd name="T13" fmla="*/ 66 h 74"/>
                  <a:gd name="T14" fmla="*/ 0 w 9"/>
                  <a:gd name="T15" fmla="*/ 66 h 74"/>
                  <a:gd name="T16" fmla="*/ 1 w 9"/>
                  <a:gd name="T17" fmla="*/ 67 h 74"/>
                  <a:gd name="T18" fmla="*/ 1 w 9"/>
                  <a:gd name="T19" fmla="*/ 67 h 74"/>
                  <a:gd name="T20" fmla="*/ 1 w 9"/>
                  <a:gd name="T21" fmla="*/ 67 h 74"/>
                  <a:gd name="T22" fmla="*/ 1 w 9"/>
                  <a:gd name="T23" fmla="*/ 67 h 74"/>
                  <a:gd name="T24" fmla="*/ 8 w 9"/>
                  <a:gd name="T25" fmla="*/ 74 h 74"/>
                  <a:gd name="T26" fmla="*/ 8 w 9"/>
                  <a:gd name="T27" fmla="*/ 74 h 74"/>
                  <a:gd name="T28" fmla="*/ 8 w 9"/>
                  <a:gd name="T29" fmla="*/ 74 h 74"/>
                  <a:gd name="T30" fmla="*/ 8 w 9"/>
                  <a:gd name="T31" fmla="*/ 74 h 74"/>
                  <a:gd name="T32" fmla="*/ 9 w 9"/>
                  <a:gd name="T33" fmla="*/ 74 h 74"/>
                  <a:gd name="T34" fmla="*/ 9 w 9"/>
                  <a:gd name="T35" fmla="*/ 74 h 74"/>
                  <a:gd name="T36" fmla="*/ 9 w 9"/>
                  <a:gd name="T37" fmla="*/ 65 h 74"/>
                  <a:gd name="T38" fmla="*/ 0 w 9"/>
                  <a:gd name="T3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74">
                    <a:moveTo>
                      <a:pt x="0" y="0"/>
                    </a:moveTo>
                    <a:cubicBezTo>
                      <a:pt x="0" y="0"/>
                      <a:pt x="0" y="0"/>
                      <a:pt x="0" y="0"/>
                    </a:cubicBezTo>
                    <a:cubicBezTo>
                      <a:pt x="0" y="35"/>
                      <a:pt x="0" y="35"/>
                      <a:pt x="0" y="35"/>
                    </a:cubicBezTo>
                    <a:cubicBezTo>
                      <a:pt x="0" y="40"/>
                      <a:pt x="0" y="40"/>
                      <a:pt x="0" y="40"/>
                    </a:cubicBezTo>
                    <a:cubicBezTo>
                      <a:pt x="0" y="59"/>
                      <a:pt x="0" y="59"/>
                      <a:pt x="0" y="59"/>
                    </a:cubicBezTo>
                    <a:cubicBezTo>
                      <a:pt x="0" y="65"/>
                      <a:pt x="0" y="65"/>
                      <a:pt x="0" y="65"/>
                    </a:cubicBezTo>
                    <a:cubicBezTo>
                      <a:pt x="0" y="65"/>
                      <a:pt x="0" y="66"/>
                      <a:pt x="0" y="66"/>
                    </a:cubicBezTo>
                    <a:cubicBezTo>
                      <a:pt x="0" y="66"/>
                      <a:pt x="0" y="66"/>
                      <a:pt x="0" y="66"/>
                    </a:cubicBezTo>
                    <a:cubicBezTo>
                      <a:pt x="0" y="66"/>
                      <a:pt x="1" y="66"/>
                      <a:pt x="1" y="67"/>
                    </a:cubicBezTo>
                    <a:cubicBezTo>
                      <a:pt x="1" y="67"/>
                      <a:pt x="1" y="67"/>
                      <a:pt x="1" y="67"/>
                    </a:cubicBezTo>
                    <a:cubicBezTo>
                      <a:pt x="1" y="67"/>
                      <a:pt x="1" y="67"/>
                      <a:pt x="1" y="67"/>
                    </a:cubicBezTo>
                    <a:cubicBezTo>
                      <a:pt x="1" y="67"/>
                      <a:pt x="1" y="67"/>
                      <a:pt x="1" y="67"/>
                    </a:cubicBezTo>
                    <a:cubicBezTo>
                      <a:pt x="4" y="71"/>
                      <a:pt x="6" y="74"/>
                      <a:pt x="8" y="74"/>
                    </a:cubicBezTo>
                    <a:cubicBezTo>
                      <a:pt x="8" y="74"/>
                      <a:pt x="8" y="74"/>
                      <a:pt x="8" y="74"/>
                    </a:cubicBezTo>
                    <a:cubicBezTo>
                      <a:pt x="8" y="74"/>
                      <a:pt x="8" y="74"/>
                      <a:pt x="8" y="74"/>
                    </a:cubicBezTo>
                    <a:cubicBezTo>
                      <a:pt x="8" y="74"/>
                      <a:pt x="8" y="74"/>
                      <a:pt x="8" y="74"/>
                    </a:cubicBezTo>
                    <a:cubicBezTo>
                      <a:pt x="8" y="74"/>
                      <a:pt x="9" y="74"/>
                      <a:pt x="9" y="74"/>
                    </a:cubicBezTo>
                    <a:cubicBezTo>
                      <a:pt x="9" y="74"/>
                      <a:pt x="9" y="74"/>
                      <a:pt x="9" y="74"/>
                    </a:cubicBezTo>
                    <a:cubicBezTo>
                      <a:pt x="8" y="74"/>
                      <a:pt x="8" y="71"/>
                      <a:pt x="9" y="65"/>
                    </a:cubicBezTo>
                    <a:cubicBezTo>
                      <a:pt x="8" y="53"/>
                      <a:pt x="4" y="31"/>
                      <a:pt x="0" y="0"/>
                    </a:cubicBezTo>
                  </a:path>
                </a:pathLst>
              </a:custGeom>
              <a:solidFill>
                <a:srgbClr val="448F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3" name="Freeform 366"/>
              <p:cNvSpPr>
                <a:spLocks/>
              </p:cNvSpPr>
              <p:nvPr/>
            </p:nvSpPr>
            <p:spPr bwMode="auto">
              <a:xfrm>
                <a:off x="-3263" y="4317"/>
                <a:ext cx="199" cy="1083"/>
              </a:xfrm>
              <a:custGeom>
                <a:avLst/>
                <a:gdLst>
                  <a:gd name="T0" fmla="*/ 103 w 136"/>
                  <a:gd name="T1" fmla="*/ 0 h 740"/>
                  <a:gd name="T2" fmla="*/ 95 w 136"/>
                  <a:gd name="T3" fmla="*/ 91 h 740"/>
                  <a:gd name="T4" fmla="*/ 95 w 136"/>
                  <a:gd name="T5" fmla="*/ 91 h 740"/>
                  <a:gd name="T6" fmla="*/ 95 w 136"/>
                  <a:gd name="T7" fmla="*/ 91 h 740"/>
                  <a:gd name="T8" fmla="*/ 95 w 136"/>
                  <a:gd name="T9" fmla="*/ 91 h 740"/>
                  <a:gd name="T10" fmla="*/ 78 w 136"/>
                  <a:gd name="T11" fmla="*/ 68 h 740"/>
                  <a:gd name="T12" fmla="*/ 39 w 136"/>
                  <a:gd name="T13" fmla="*/ 425 h 740"/>
                  <a:gd name="T14" fmla="*/ 19 w 136"/>
                  <a:gd name="T15" fmla="*/ 577 h 740"/>
                  <a:gd name="T16" fmla="*/ 1 w 136"/>
                  <a:gd name="T17" fmla="*/ 731 h 740"/>
                  <a:gd name="T18" fmla="*/ 1 w 136"/>
                  <a:gd name="T19" fmla="*/ 731 h 740"/>
                  <a:gd name="T20" fmla="*/ 1 w 136"/>
                  <a:gd name="T21" fmla="*/ 740 h 740"/>
                  <a:gd name="T22" fmla="*/ 1 w 136"/>
                  <a:gd name="T23" fmla="*/ 740 h 740"/>
                  <a:gd name="T24" fmla="*/ 1 w 136"/>
                  <a:gd name="T25" fmla="*/ 740 h 740"/>
                  <a:gd name="T26" fmla="*/ 1 w 136"/>
                  <a:gd name="T27" fmla="*/ 740 h 740"/>
                  <a:gd name="T28" fmla="*/ 1 w 136"/>
                  <a:gd name="T29" fmla="*/ 740 h 740"/>
                  <a:gd name="T30" fmla="*/ 1 w 136"/>
                  <a:gd name="T31" fmla="*/ 740 h 740"/>
                  <a:gd name="T32" fmla="*/ 132 w 136"/>
                  <a:gd name="T33" fmla="*/ 282 h 740"/>
                  <a:gd name="T34" fmla="*/ 132 w 136"/>
                  <a:gd name="T35" fmla="*/ 281 h 740"/>
                  <a:gd name="T36" fmla="*/ 132 w 136"/>
                  <a:gd name="T37" fmla="*/ 281 h 740"/>
                  <a:gd name="T38" fmla="*/ 132 w 136"/>
                  <a:gd name="T39" fmla="*/ 280 h 740"/>
                  <a:gd name="T40" fmla="*/ 132 w 136"/>
                  <a:gd name="T41" fmla="*/ 280 h 740"/>
                  <a:gd name="T42" fmla="*/ 136 w 136"/>
                  <a:gd name="T43" fmla="*/ 213 h 740"/>
                  <a:gd name="T44" fmla="*/ 103 w 136"/>
                  <a:gd name="T45" fmla="*/ 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6" h="740">
                    <a:moveTo>
                      <a:pt x="103" y="0"/>
                    </a:moveTo>
                    <a:cubicBezTo>
                      <a:pt x="107" y="43"/>
                      <a:pt x="95" y="91"/>
                      <a:pt x="95" y="91"/>
                    </a:cubicBezTo>
                    <a:cubicBezTo>
                      <a:pt x="95" y="91"/>
                      <a:pt x="95" y="91"/>
                      <a:pt x="95" y="91"/>
                    </a:cubicBezTo>
                    <a:cubicBezTo>
                      <a:pt x="95" y="91"/>
                      <a:pt x="95" y="91"/>
                      <a:pt x="95" y="91"/>
                    </a:cubicBezTo>
                    <a:cubicBezTo>
                      <a:pt x="95" y="91"/>
                      <a:pt x="95" y="91"/>
                      <a:pt x="95" y="91"/>
                    </a:cubicBezTo>
                    <a:cubicBezTo>
                      <a:pt x="91" y="82"/>
                      <a:pt x="85" y="74"/>
                      <a:pt x="78" y="68"/>
                    </a:cubicBezTo>
                    <a:cubicBezTo>
                      <a:pt x="69" y="175"/>
                      <a:pt x="54" y="307"/>
                      <a:pt x="39" y="425"/>
                    </a:cubicBezTo>
                    <a:cubicBezTo>
                      <a:pt x="32" y="480"/>
                      <a:pt x="25" y="532"/>
                      <a:pt x="19" y="577"/>
                    </a:cubicBezTo>
                    <a:cubicBezTo>
                      <a:pt x="10" y="653"/>
                      <a:pt x="2" y="710"/>
                      <a:pt x="1" y="731"/>
                    </a:cubicBezTo>
                    <a:cubicBezTo>
                      <a:pt x="1" y="731"/>
                      <a:pt x="1" y="731"/>
                      <a:pt x="1" y="731"/>
                    </a:cubicBezTo>
                    <a:cubicBezTo>
                      <a:pt x="0" y="737"/>
                      <a:pt x="0" y="740"/>
                      <a:pt x="1" y="740"/>
                    </a:cubicBezTo>
                    <a:cubicBezTo>
                      <a:pt x="1" y="740"/>
                      <a:pt x="1" y="740"/>
                      <a:pt x="1" y="740"/>
                    </a:cubicBezTo>
                    <a:cubicBezTo>
                      <a:pt x="1" y="740"/>
                      <a:pt x="1" y="740"/>
                      <a:pt x="1" y="740"/>
                    </a:cubicBezTo>
                    <a:cubicBezTo>
                      <a:pt x="1" y="740"/>
                      <a:pt x="1" y="740"/>
                      <a:pt x="1" y="740"/>
                    </a:cubicBezTo>
                    <a:cubicBezTo>
                      <a:pt x="1" y="740"/>
                      <a:pt x="1" y="740"/>
                      <a:pt x="1" y="740"/>
                    </a:cubicBezTo>
                    <a:cubicBezTo>
                      <a:pt x="1" y="740"/>
                      <a:pt x="1" y="740"/>
                      <a:pt x="1" y="740"/>
                    </a:cubicBezTo>
                    <a:cubicBezTo>
                      <a:pt x="37" y="740"/>
                      <a:pt x="132" y="282"/>
                      <a:pt x="132" y="282"/>
                    </a:cubicBezTo>
                    <a:cubicBezTo>
                      <a:pt x="132" y="281"/>
                      <a:pt x="132" y="281"/>
                      <a:pt x="132" y="281"/>
                    </a:cubicBezTo>
                    <a:cubicBezTo>
                      <a:pt x="132" y="281"/>
                      <a:pt x="132" y="281"/>
                      <a:pt x="132" y="281"/>
                    </a:cubicBezTo>
                    <a:cubicBezTo>
                      <a:pt x="132" y="281"/>
                      <a:pt x="132" y="280"/>
                      <a:pt x="132" y="280"/>
                    </a:cubicBezTo>
                    <a:cubicBezTo>
                      <a:pt x="132" y="280"/>
                      <a:pt x="132" y="280"/>
                      <a:pt x="132" y="280"/>
                    </a:cubicBezTo>
                    <a:cubicBezTo>
                      <a:pt x="135" y="257"/>
                      <a:pt x="136" y="235"/>
                      <a:pt x="136" y="213"/>
                    </a:cubicBezTo>
                    <a:cubicBezTo>
                      <a:pt x="136" y="125"/>
                      <a:pt x="118" y="47"/>
                      <a:pt x="103" y="0"/>
                    </a:cubicBezTo>
                  </a:path>
                </a:pathLst>
              </a:custGeom>
              <a:solidFill>
                <a:srgbClr val="448F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4" name="Freeform 367"/>
              <p:cNvSpPr>
                <a:spLocks/>
              </p:cNvSpPr>
              <p:nvPr/>
            </p:nvSpPr>
            <p:spPr bwMode="auto">
              <a:xfrm>
                <a:off x="-3124" y="4317"/>
                <a:ext cx="18" cy="133"/>
              </a:xfrm>
              <a:custGeom>
                <a:avLst/>
                <a:gdLst>
                  <a:gd name="T0" fmla="*/ 8 w 12"/>
                  <a:gd name="T1" fmla="*/ 0 h 91"/>
                  <a:gd name="T2" fmla="*/ 9 w 12"/>
                  <a:gd name="T3" fmla="*/ 18 h 91"/>
                  <a:gd name="T4" fmla="*/ 0 w 12"/>
                  <a:gd name="T5" fmla="*/ 91 h 91"/>
                  <a:gd name="T6" fmla="*/ 8 w 12"/>
                  <a:gd name="T7" fmla="*/ 0 h 91"/>
                  <a:gd name="T8" fmla="*/ 8 w 12"/>
                  <a:gd name="T9" fmla="*/ 0 h 91"/>
                </a:gdLst>
                <a:ahLst/>
                <a:cxnLst>
                  <a:cxn ang="0">
                    <a:pos x="T0" y="T1"/>
                  </a:cxn>
                  <a:cxn ang="0">
                    <a:pos x="T2" y="T3"/>
                  </a:cxn>
                  <a:cxn ang="0">
                    <a:pos x="T4" y="T5"/>
                  </a:cxn>
                  <a:cxn ang="0">
                    <a:pos x="T6" y="T7"/>
                  </a:cxn>
                  <a:cxn ang="0">
                    <a:pos x="T8" y="T9"/>
                  </a:cxn>
                </a:cxnLst>
                <a:rect l="0" t="0" r="r" b="b"/>
                <a:pathLst>
                  <a:path w="12" h="91">
                    <a:moveTo>
                      <a:pt x="8" y="0"/>
                    </a:moveTo>
                    <a:cubicBezTo>
                      <a:pt x="9" y="6"/>
                      <a:pt x="9" y="12"/>
                      <a:pt x="9" y="18"/>
                    </a:cubicBezTo>
                    <a:cubicBezTo>
                      <a:pt x="9" y="55"/>
                      <a:pt x="0" y="91"/>
                      <a:pt x="0" y="91"/>
                    </a:cubicBezTo>
                    <a:cubicBezTo>
                      <a:pt x="0" y="91"/>
                      <a:pt x="12" y="43"/>
                      <a:pt x="8" y="0"/>
                    </a:cubicBezTo>
                    <a:cubicBezTo>
                      <a:pt x="8" y="0"/>
                      <a:pt x="8" y="0"/>
                      <a:pt x="8" y="0"/>
                    </a:cubicBezTo>
                  </a:path>
                </a:pathLst>
              </a:custGeom>
              <a:solidFill>
                <a:srgbClr val="A7C9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5" name="Freeform 368"/>
              <p:cNvSpPr>
                <a:spLocks noEditPoints="1"/>
              </p:cNvSpPr>
              <p:nvPr/>
            </p:nvSpPr>
            <p:spPr bwMode="auto">
              <a:xfrm>
                <a:off x="-3273" y="4371"/>
                <a:ext cx="124" cy="45"/>
              </a:xfrm>
              <a:custGeom>
                <a:avLst/>
                <a:gdLst>
                  <a:gd name="T0" fmla="*/ 29 w 85"/>
                  <a:gd name="T1" fmla="*/ 3 h 31"/>
                  <a:gd name="T2" fmla="*/ 29 w 85"/>
                  <a:gd name="T3" fmla="*/ 3 h 31"/>
                  <a:gd name="T4" fmla="*/ 85 w 85"/>
                  <a:gd name="T5" fmla="*/ 31 h 31"/>
                  <a:gd name="T6" fmla="*/ 85 w 85"/>
                  <a:gd name="T7" fmla="*/ 31 h 31"/>
                  <a:gd name="T8" fmla="*/ 85 w 85"/>
                  <a:gd name="T9" fmla="*/ 31 h 31"/>
                  <a:gd name="T10" fmla="*/ 29 w 85"/>
                  <a:gd name="T11" fmla="*/ 3 h 31"/>
                  <a:gd name="T12" fmla="*/ 0 w 85"/>
                  <a:gd name="T13" fmla="*/ 0 h 31"/>
                  <a:gd name="T14" fmla="*/ 0 w 85"/>
                  <a:gd name="T15" fmla="*/ 0 h 31"/>
                  <a:gd name="T16" fmla="*/ 0 w 85"/>
                  <a:gd name="T17" fmla="*/ 0 h 31"/>
                  <a:gd name="T18" fmla="*/ 0 w 85"/>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1">
                    <a:moveTo>
                      <a:pt x="29" y="3"/>
                    </a:moveTo>
                    <a:cubicBezTo>
                      <a:pt x="29" y="3"/>
                      <a:pt x="29" y="3"/>
                      <a:pt x="29" y="3"/>
                    </a:cubicBezTo>
                    <a:cubicBezTo>
                      <a:pt x="47" y="7"/>
                      <a:pt x="69" y="15"/>
                      <a:pt x="85" y="31"/>
                    </a:cubicBezTo>
                    <a:cubicBezTo>
                      <a:pt x="85" y="31"/>
                      <a:pt x="85" y="31"/>
                      <a:pt x="85" y="31"/>
                    </a:cubicBezTo>
                    <a:cubicBezTo>
                      <a:pt x="85" y="31"/>
                      <a:pt x="85" y="31"/>
                      <a:pt x="85" y="31"/>
                    </a:cubicBezTo>
                    <a:cubicBezTo>
                      <a:pt x="69" y="15"/>
                      <a:pt x="47" y="7"/>
                      <a:pt x="29" y="3"/>
                    </a:cubicBezTo>
                    <a:moveTo>
                      <a:pt x="0" y="0"/>
                    </a:moveTo>
                    <a:cubicBezTo>
                      <a:pt x="0" y="0"/>
                      <a:pt x="0" y="0"/>
                      <a:pt x="0" y="0"/>
                    </a:cubicBezTo>
                    <a:cubicBezTo>
                      <a:pt x="0" y="0"/>
                      <a:pt x="0" y="0"/>
                      <a:pt x="0" y="0"/>
                    </a:cubicBezTo>
                    <a:cubicBezTo>
                      <a:pt x="0" y="0"/>
                      <a:pt x="0" y="0"/>
                      <a:pt x="0" y="0"/>
                    </a:cubicBezTo>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6" name="Freeform 369"/>
              <p:cNvSpPr>
                <a:spLocks noEditPoints="1"/>
              </p:cNvSpPr>
              <p:nvPr/>
            </p:nvSpPr>
            <p:spPr bwMode="auto">
              <a:xfrm>
                <a:off x="-3273" y="4371"/>
                <a:ext cx="42" cy="4"/>
              </a:xfrm>
              <a:custGeom>
                <a:avLst/>
                <a:gdLst>
                  <a:gd name="T0" fmla="*/ 14 w 29"/>
                  <a:gd name="T1" fmla="*/ 1 h 3"/>
                  <a:gd name="T2" fmla="*/ 29 w 29"/>
                  <a:gd name="T3" fmla="*/ 3 h 3"/>
                  <a:gd name="T4" fmla="*/ 29 w 29"/>
                  <a:gd name="T5" fmla="*/ 3 h 3"/>
                  <a:gd name="T6" fmla="*/ 29 w 29"/>
                  <a:gd name="T7" fmla="*/ 3 h 3"/>
                  <a:gd name="T8" fmla="*/ 14 w 29"/>
                  <a:gd name="T9" fmla="*/ 1 h 3"/>
                  <a:gd name="T10" fmla="*/ 0 w 29"/>
                  <a:gd name="T11" fmla="*/ 0 h 3"/>
                  <a:gd name="T12" fmla="*/ 0 w 29"/>
                  <a:gd name="T13" fmla="*/ 0 h 3"/>
                  <a:gd name="T14" fmla="*/ 0 w 29"/>
                  <a:gd name="T15" fmla="*/ 0 h 3"/>
                  <a:gd name="T16" fmla="*/ 2 w 29"/>
                  <a:gd name="T17" fmla="*/ 0 h 3"/>
                  <a:gd name="T18" fmla="*/ 0 w 2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
                    <a:moveTo>
                      <a:pt x="14" y="1"/>
                    </a:moveTo>
                    <a:cubicBezTo>
                      <a:pt x="18" y="1"/>
                      <a:pt x="24" y="2"/>
                      <a:pt x="29" y="3"/>
                    </a:cubicBezTo>
                    <a:cubicBezTo>
                      <a:pt x="29" y="3"/>
                      <a:pt x="29" y="3"/>
                      <a:pt x="29" y="3"/>
                    </a:cubicBezTo>
                    <a:cubicBezTo>
                      <a:pt x="29" y="3"/>
                      <a:pt x="29" y="3"/>
                      <a:pt x="29" y="3"/>
                    </a:cubicBezTo>
                    <a:cubicBezTo>
                      <a:pt x="24" y="2"/>
                      <a:pt x="18" y="1"/>
                      <a:pt x="14" y="1"/>
                    </a:cubicBezTo>
                    <a:moveTo>
                      <a:pt x="0" y="0"/>
                    </a:moveTo>
                    <a:cubicBezTo>
                      <a:pt x="0" y="0"/>
                      <a:pt x="0" y="0"/>
                      <a:pt x="0" y="0"/>
                    </a:cubicBezTo>
                    <a:cubicBezTo>
                      <a:pt x="0" y="0"/>
                      <a:pt x="0" y="0"/>
                      <a:pt x="0" y="0"/>
                    </a:cubicBezTo>
                    <a:cubicBezTo>
                      <a:pt x="1" y="0"/>
                      <a:pt x="1" y="0"/>
                      <a:pt x="2" y="0"/>
                    </a:cubicBezTo>
                    <a:cubicBezTo>
                      <a:pt x="1" y="0"/>
                      <a:pt x="1" y="0"/>
                      <a:pt x="0" y="0"/>
                    </a:cubicBezTo>
                  </a:path>
                </a:pathLst>
              </a:custGeom>
              <a:solidFill>
                <a:srgbClr val="BA2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7" name="Freeform 370"/>
              <p:cNvSpPr>
                <a:spLocks noEditPoints="1"/>
              </p:cNvSpPr>
              <p:nvPr/>
            </p:nvSpPr>
            <p:spPr bwMode="auto">
              <a:xfrm>
                <a:off x="-3149" y="4416"/>
                <a:ext cx="25" cy="34"/>
              </a:xfrm>
              <a:custGeom>
                <a:avLst/>
                <a:gdLst>
                  <a:gd name="T0" fmla="*/ 17 w 17"/>
                  <a:gd name="T1" fmla="*/ 23 h 23"/>
                  <a:gd name="T2" fmla="*/ 17 w 17"/>
                  <a:gd name="T3" fmla="*/ 23 h 23"/>
                  <a:gd name="T4" fmla="*/ 17 w 17"/>
                  <a:gd name="T5" fmla="*/ 23 h 23"/>
                  <a:gd name="T6" fmla="*/ 0 w 17"/>
                  <a:gd name="T7" fmla="*/ 0 h 23"/>
                  <a:gd name="T8" fmla="*/ 0 w 17"/>
                  <a:gd name="T9" fmla="*/ 0 h 23"/>
                  <a:gd name="T10" fmla="*/ 17 w 17"/>
                  <a:gd name="T11" fmla="*/ 23 h 23"/>
                  <a:gd name="T12" fmla="*/ 0 w 17"/>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7" h="23">
                    <a:moveTo>
                      <a:pt x="17" y="23"/>
                    </a:moveTo>
                    <a:cubicBezTo>
                      <a:pt x="17" y="23"/>
                      <a:pt x="17" y="23"/>
                      <a:pt x="17" y="23"/>
                    </a:cubicBezTo>
                    <a:cubicBezTo>
                      <a:pt x="17" y="23"/>
                      <a:pt x="17" y="23"/>
                      <a:pt x="17" y="23"/>
                    </a:cubicBezTo>
                    <a:moveTo>
                      <a:pt x="0" y="0"/>
                    </a:moveTo>
                    <a:cubicBezTo>
                      <a:pt x="0" y="0"/>
                      <a:pt x="0" y="0"/>
                      <a:pt x="0" y="0"/>
                    </a:cubicBezTo>
                    <a:cubicBezTo>
                      <a:pt x="7" y="6"/>
                      <a:pt x="13" y="14"/>
                      <a:pt x="17" y="23"/>
                    </a:cubicBezTo>
                    <a:cubicBezTo>
                      <a:pt x="13" y="14"/>
                      <a:pt x="7" y="6"/>
                      <a:pt x="0" y="0"/>
                    </a:cubicBezTo>
                  </a:path>
                </a:pathLst>
              </a:custGeom>
              <a:solidFill>
                <a:srgbClr val="5FA6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8" name="Freeform 371"/>
              <p:cNvSpPr>
                <a:spLocks/>
              </p:cNvSpPr>
              <p:nvPr/>
            </p:nvSpPr>
            <p:spPr bwMode="auto">
              <a:xfrm>
                <a:off x="-3273" y="4244"/>
                <a:ext cx="162" cy="206"/>
              </a:xfrm>
              <a:custGeom>
                <a:avLst/>
                <a:gdLst>
                  <a:gd name="T0" fmla="*/ 93 w 111"/>
                  <a:gd name="T1" fmla="*/ 0 h 141"/>
                  <a:gd name="T2" fmla="*/ 93 w 111"/>
                  <a:gd name="T3" fmla="*/ 0 h 141"/>
                  <a:gd name="T4" fmla="*/ 0 w 111"/>
                  <a:gd name="T5" fmla="*/ 87 h 141"/>
                  <a:gd name="T6" fmla="*/ 0 w 111"/>
                  <a:gd name="T7" fmla="*/ 87 h 141"/>
                  <a:gd name="T8" fmla="*/ 0 w 111"/>
                  <a:gd name="T9" fmla="*/ 87 h 141"/>
                  <a:gd name="T10" fmla="*/ 2 w 111"/>
                  <a:gd name="T11" fmla="*/ 87 h 141"/>
                  <a:gd name="T12" fmla="*/ 14 w 111"/>
                  <a:gd name="T13" fmla="*/ 88 h 141"/>
                  <a:gd name="T14" fmla="*/ 29 w 111"/>
                  <a:gd name="T15" fmla="*/ 90 h 141"/>
                  <a:gd name="T16" fmla="*/ 85 w 111"/>
                  <a:gd name="T17" fmla="*/ 118 h 141"/>
                  <a:gd name="T18" fmla="*/ 102 w 111"/>
                  <a:gd name="T19" fmla="*/ 141 h 141"/>
                  <a:gd name="T20" fmla="*/ 102 w 111"/>
                  <a:gd name="T21" fmla="*/ 141 h 141"/>
                  <a:gd name="T22" fmla="*/ 102 w 111"/>
                  <a:gd name="T23" fmla="*/ 141 h 141"/>
                  <a:gd name="T24" fmla="*/ 102 w 111"/>
                  <a:gd name="T25" fmla="*/ 141 h 141"/>
                  <a:gd name="T26" fmla="*/ 111 w 111"/>
                  <a:gd name="T27" fmla="*/ 68 h 141"/>
                  <a:gd name="T28" fmla="*/ 110 w 111"/>
                  <a:gd name="T29" fmla="*/ 50 h 141"/>
                  <a:gd name="T30" fmla="*/ 110 w 111"/>
                  <a:gd name="T31" fmla="*/ 50 h 141"/>
                  <a:gd name="T32" fmla="*/ 94 w 111"/>
                  <a:gd name="T33" fmla="*/ 1 h 141"/>
                  <a:gd name="T34" fmla="*/ 94 w 111"/>
                  <a:gd name="T35" fmla="*/ 1 h 141"/>
                  <a:gd name="T36" fmla="*/ 94 w 111"/>
                  <a:gd name="T37" fmla="*/ 1 h 141"/>
                  <a:gd name="T38" fmla="*/ 94 w 111"/>
                  <a:gd name="T39" fmla="*/ 1 h 141"/>
                  <a:gd name="T40" fmla="*/ 93 w 111"/>
                  <a:gd name="T41" fmla="*/ 1 h 141"/>
                  <a:gd name="T42" fmla="*/ 93 w 111"/>
                  <a:gd name="T43" fmla="*/ 1 h 141"/>
                  <a:gd name="T44" fmla="*/ 93 w 111"/>
                  <a:gd name="T45" fmla="*/ 0 h 141"/>
                  <a:gd name="T46" fmla="*/ 93 w 111"/>
                  <a:gd name="T47" fmla="*/ 0 h 141"/>
                  <a:gd name="T48" fmla="*/ 93 w 111"/>
                  <a:gd name="T49" fmla="*/ 0 h 141"/>
                  <a:gd name="T50" fmla="*/ 93 w 111"/>
                  <a:gd name="T51" fmla="*/ 0 h 141"/>
                  <a:gd name="T52" fmla="*/ 93 w 111"/>
                  <a:gd name="T53" fmla="*/ 0 h 141"/>
                  <a:gd name="T54" fmla="*/ 93 w 111"/>
                  <a:gd name="T55" fmla="*/ 0 h 141"/>
                  <a:gd name="T56" fmla="*/ 93 w 111"/>
                  <a:gd name="T57" fmla="*/ 0 h 141"/>
                  <a:gd name="T58" fmla="*/ 93 w 111"/>
                  <a:gd name="T59" fmla="*/ 0 h 141"/>
                  <a:gd name="T60" fmla="*/ 93 w 111"/>
                  <a:gd name="T61"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1" h="141">
                    <a:moveTo>
                      <a:pt x="93" y="0"/>
                    </a:moveTo>
                    <a:cubicBezTo>
                      <a:pt x="93" y="0"/>
                      <a:pt x="93" y="0"/>
                      <a:pt x="93" y="0"/>
                    </a:cubicBezTo>
                    <a:cubicBezTo>
                      <a:pt x="93" y="0"/>
                      <a:pt x="83" y="80"/>
                      <a:pt x="0" y="87"/>
                    </a:cubicBezTo>
                    <a:cubicBezTo>
                      <a:pt x="0" y="87"/>
                      <a:pt x="0" y="87"/>
                      <a:pt x="0" y="87"/>
                    </a:cubicBezTo>
                    <a:cubicBezTo>
                      <a:pt x="0" y="87"/>
                      <a:pt x="0" y="87"/>
                      <a:pt x="0" y="87"/>
                    </a:cubicBezTo>
                    <a:cubicBezTo>
                      <a:pt x="1" y="87"/>
                      <a:pt x="1" y="87"/>
                      <a:pt x="2" y="87"/>
                    </a:cubicBezTo>
                    <a:cubicBezTo>
                      <a:pt x="5" y="87"/>
                      <a:pt x="9" y="87"/>
                      <a:pt x="14" y="88"/>
                    </a:cubicBezTo>
                    <a:cubicBezTo>
                      <a:pt x="18" y="88"/>
                      <a:pt x="24" y="89"/>
                      <a:pt x="29" y="90"/>
                    </a:cubicBezTo>
                    <a:cubicBezTo>
                      <a:pt x="47" y="94"/>
                      <a:pt x="69" y="102"/>
                      <a:pt x="85" y="118"/>
                    </a:cubicBezTo>
                    <a:cubicBezTo>
                      <a:pt x="92" y="124"/>
                      <a:pt x="98" y="132"/>
                      <a:pt x="102" y="141"/>
                    </a:cubicBezTo>
                    <a:cubicBezTo>
                      <a:pt x="102" y="141"/>
                      <a:pt x="102" y="141"/>
                      <a:pt x="102" y="141"/>
                    </a:cubicBezTo>
                    <a:cubicBezTo>
                      <a:pt x="102" y="141"/>
                      <a:pt x="102" y="141"/>
                      <a:pt x="102" y="141"/>
                    </a:cubicBezTo>
                    <a:cubicBezTo>
                      <a:pt x="102" y="141"/>
                      <a:pt x="102" y="141"/>
                      <a:pt x="102" y="141"/>
                    </a:cubicBezTo>
                    <a:cubicBezTo>
                      <a:pt x="102" y="141"/>
                      <a:pt x="111" y="105"/>
                      <a:pt x="111" y="68"/>
                    </a:cubicBezTo>
                    <a:cubicBezTo>
                      <a:pt x="111" y="62"/>
                      <a:pt x="111" y="56"/>
                      <a:pt x="110" y="50"/>
                    </a:cubicBezTo>
                    <a:cubicBezTo>
                      <a:pt x="110" y="50"/>
                      <a:pt x="110" y="50"/>
                      <a:pt x="110" y="50"/>
                    </a:cubicBezTo>
                    <a:cubicBezTo>
                      <a:pt x="108" y="31"/>
                      <a:pt x="104" y="14"/>
                      <a:pt x="94" y="1"/>
                    </a:cubicBezTo>
                    <a:cubicBezTo>
                      <a:pt x="94" y="1"/>
                      <a:pt x="94" y="1"/>
                      <a:pt x="94" y="1"/>
                    </a:cubicBezTo>
                    <a:cubicBezTo>
                      <a:pt x="94" y="1"/>
                      <a:pt x="94" y="1"/>
                      <a:pt x="94" y="1"/>
                    </a:cubicBezTo>
                    <a:cubicBezTo>
                      <a:pt x="94" y="1"/>
                      <a:pt x="94" y="1"/>
                      <a:pt x="94" y="1"/>
                    </a:cubicBezTo>
                    <a:cubicBezTo>
                      <a:pt x="94" y="1"/>
                      <a:pt x="93" y="1"/>
                      <a:pt x="93" y="1"/>
                    </a:cubicBezTo>
                    <a:cubicBezTo>
                      <a:pt x="93" y="1"/>
                      <a:pt x="93" y="1"/>
                      <a:pt x="93" y="1"/>
                    </a:cubicBezTo>
                    <a:cubicBezTo>
                      <a:pt x="93" y="1"/>
                      <a:pt x="93" y="1"/>
                      <a:pt x="93" y="0"/>
                    </a:cubicBezTo>
                    <a:cubicBezTo>
                      <a:pt x="93" y="0"/>
                      <a:pt x="93" y="0"/>
                      <a:pt x="93" y="0"/>
                    </a:cubicBezTo>
                    <a:cubicBezTo>
                      <a:pt x="93" y="0"/>
                      <a:pt x="93" y="0"/>
                      <a:pt x="93" y="0"/>
                    </a:cubicBezTo>
                    <a:cubicBezTo>
                      <a:pt x="93" y="0"/>
                      <a:pt x="93" y="0"/>
                      <a:pt x="93" y="0"/>
                    </a:cubicBezTo>
                    <a:cubicBezTo>
                      <a:pt x="93" y="0"/>
                      <a:pt x="93" y="0"/>
                      <a:pt x="93" y="0"/>
                    </a:cubicBezTo>
                    <a:cubicBezTo>
                      <a:pt x="93" y="0"/>
                      <a:pt x="93" y="0"/>
                      <a:pt x="93" y="0"/>
                    </a:cubicBezTo>
                    <a:cubicBezTo>
                      <a:pt x="93" y="0"/>
                      <a:pt x="93" y="0"/>
                      <a:pt x="93" y="0"/>
                    </a:cubicBezTo>
                    <a:cubicBezTo>
                      <a:pt x="93" y="0"/>
                      <a:pt x="93" y="0"/>
                      <a:pt x="93" y="0"/>
                    </a:cubicBezTo>
                    <a:cubicBezTo>
                      <a:pt x="93" y="0"/>
                      <a:pt x="93" y="0"/>
                      <a:pt x="93" y="0"/>
                    </a:cubicBez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9" name="Freeform 372"/>
              <p:cNvSpPr>
                <a:spLocks noEditPoints="1"/>
              </p:cNvSpPr>
              <p:nvPr/>
            </p:nvSpPr>
            <p:spPr bwMode="auto">
              <a:xfrm>
                <a:off x="-3137" y="4244"/>
                <a:ext cx="2" cy="1"/>
              </a:xfrm>
              <a:custGeom>
                <a:avLst/>
                <a:gdLst>
                  <a:gd name="T0" fmla="*/ 1 w 1"/>
                  <a:gd name="T1" fmla="*/ 1 h 1"/>
                  <a:gd name="T2" fmla="*/ 1 w 1"/>
                  <a:gd name="T3" fmla="*/ 1 h 1"/>
                  <a:gd name="T4" fmla="*/ 1 w 1"/>
                  <a:gd name="T5" fmla="*/ 1 h 1"/>
                  <a:gd name="T6" fmla="*/ 1 w 1"/>
                  <a:gd name="T7" fmla="*/ 1 h 1"/>
                  <a:gd name="T8" fmla="*/ 1 w 1"/>
                  <a:gd name="T9" fmla="*/ 1 h 1"/>
                  <a:gd name="T10" fmla="*/ 1 w 1"/>
                  <a:gd name="T11" fmla="*/ 1 h 1"/>
                  <a:gd name="T12" fmla="*/ 0 w 1"/>
                  <a:gd name="T13" fmla="*/ 1 h 1"/>
                  <a:gd name="T14" fmla="*/ 0 w 1"/>
                  <a:gd name="T15" fmla="*/ 1 h 1"/>
                  <a:gd name="T16" fmla="*/ 0 w 1"/>
                  <a:gd name="T17" fmla="*/ 1 h 1"/>
                  <a:gd name="T18" fmla="*/ 0 w 1"/>
                  <a:gd name="T19" fmla="*/ 0 h 1"/>
                  <a:gd name="T20" fmla="*/ 0 w 1"/>
                  <a:gd name="T21" fmla="*/ 0 h 1"/>
                  <a:gd name="T22" fmla="*/ 0 w 1"/>
                  <a:gd name="T23" fmla="*/ 0 h 1"/>
                  <a:gd name="T24" fmla="*/ 0 w 1"/>
                  <a:gd name="T25" fmla="*/ 0 h 1"/>
                  <a:gd name="T26" fmla="*/ 0 w 1"/>
                  <a:gd name="T27" fmla="*/ 0 h 1"/>
                  <a:gd name="T28" fmla="*/ 0 w 1"/>
                  <a:gd name="T29" fmla="*/ 0 h 1"/>
                  <a:gd name="T30" fmla="*/ 0 w 1"/>
                  <a:gd name="T31" fmla="*/ 0 h 1"/>
                  <a:gd name="T32" fmla="*/ 0 w 1"/>
                  <a:gd name="T33" fmla="*/ 0 h 1"/>
                  <a:gd name="T34" fmla="*/ 0 w 1"/>
                  <a:gd name="T3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1">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73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20" name="Freeform 373"/>
              <p:cNvSpPr>
                <a:spLocks/>
              </p:cNvSpPr>
              <p:nvPr/>
            </p:nvSpPr>
            <p:spPr bwMode="auto">
              <a:xfrm>
                <a:off x="-2991" y="5264"/>
                <a:ext cx="378" cy="152"/>
              </a:xfrm>
              <a:custGeom>
                <a:avLst/>
                <a:gdLst>
                  <a:gd name="T0" fmla="*/ 192 w 258"/>
                  <a:gd name="T1" fmla="*/ 0 h 104"/>
                  <a:gd name="T2" fmla="*/ 122 w 258"/>
                  <a:gd name="T3" fmla="*/ 0 h 104"/>
                  <a:gd name="T4" fmla="*/ 67 w 258"/>
                  <a:gd name="T5" fmla="*/ 0 h 104"/>
                  <a:gd name="T6" fmla="*/ 1 w 258"/>
                  <a:gd name="T7" fmla="*/ 66 h 104"/>
                  <a:gd name="T8" fmla="*/ 0 w 258"/>
                  <a:gd name="T9" fmla="*/ 104 h 104"/>
                  <a:gd name="T10" fmla="*/ 257 w 258"/>
                  <a:gd name="T11" fmla="*/ 104 h 104"/>
                  <a:gd name="T12" fmla="*/ 258 w 258"/>
                  <a:gd name="T13" fmla="*/ 66 h 104"/>
                  <a:gd name="T14" fmla="*/ 258 w 258"/>
                  <a:gd name="T15" fmla="*/ 66 h 104"/>
                  <a:gd name="T16" fmla="*/ 258 w 258"/>
                  <a:gd name="T17" fmla="*/ 66 h 104"/>
                  <a:gd name="T18" fmla="*/ 258 w 258"/>
                  <a:gd name="T19" fmla="*/ 66 h 104"/>
                  <a:gd name="T20" fmla="*/ 258 w 258"/>
                  <a:gd name="T21" fmla="*/ 66 h 104"/>
                  <a:gd name="T22" fmla="*/ 258 w 258"/>
                  <a:gd name="T23" fmla="*/ 66 h 104"/>
                  <a:gd name="T24" fmla="*/ 258 w 258"/>
                  <a:gd name="T25" fmla="*/ 66 h 104"/>
                  <a:gd name="T26" fmla="*/ 258 w 258"/>
                  <a:gd name="T27" fmla="*/ 66 h 104"/>
                  <a:gd name="T28" fmla="*/ 258 w 258"/>
                  <a:gd name="T29" fmla="*/ 66 h 104"/>
                  <a:gd name="T30" fmla="*/ 258 w 258"/>
                  <a:gd name="T31" fmla="*/ 65 h 104"/>
                  <a:gd name="T32" fmla="*/ 258 w 258"/>
                  <a:gd name="T33" fmla="*/ 65 h 104"/>
                  <a:gd name="T34" fmla="*/ 258 w 258"/>
                  <a:gd name="T35" fmla="*/ 65 h 104"/>
                  <a:gd name="T36" fmla="*/ 258 w 258"/>
                  <a:gd name="T37" fmla="*/ 65 h 104"/>
                  <a:gd name="T38" fmla="*/ 258 w 258"/>
                  <a:gd name="T39" fmla="*/ 65 h 104"/>
                  <a:gd name="T40" fmla="*/ 258 w 258"/>
                  <a:gd name="T41" fmla="*/ 65 h 104"/>
                  <a:gd name="T42" fmla="*/ 258 w 258"/>
                  <a:gd name="T43" fmla="*/ 65 h 104"/>
                  <a:gd name="T44" fmla="*/ 258 w 258"/>
                  <a:gd name="T45" fmla="*/ 65 h 104"/>
                  <a:gd name="T46" fmla="*/ 258 w 258"/>
                  <a:gd name="T47" fmla="*/ 65 h 104"/>
                  <a:gd name="T48" fmla="*/ 258 w 258"/>
                  <a:gd name="T49" fmla="*/ 64 h 104"/>
                  <a:gd name="T50" fmla="*/ 258 w 258"/>
                  <a:gd name="T51" fmla="*/ 64 h 104"/>
                  <a:gd name="T52" fmla="*/ 209 w 258"/>
                  <a:gd name="T53" fmla="*/ 2 h 104"/>
                  <a:gd name="T54" fmla="*/ 209 w 258"/>
                  <a:gd name="T55" fmla="*/ 2 h 104"/>
                  <a:gd name="T56" fmla="*/ 192 w 258"/>
                  <a:gd name="T57" fmla="*/ 0 h 104"/>
                  <a:gd name="T58" fmla="*/ 192 w 258"/>
                  <a:gd name="T59" fmla="*/ 0 h 104"/>
                  <a:gd name="T60" fmla="*/ 192 w 258"/>
                  <a:gd name="T61" fmla="*/ 0 h 104"/>
                  <a:gd name="T62" fmla="*/ 192 w 258"/>
                  <a:gd name="T63"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8" h="104">
                    <a:moveTo>
                      <a:pt x="192" y="0"/>
                    </a:moveTo>
                    <a:cubicBezTo>
                      <a:pt x="122" y="0"/>
                      <a:pt x="122" y="0"/>
                      <a:pt x="122" y="0"/>
                    </a:cubicBezTo>
                    <a:cubicBezTo>
                      <a:pt x="67" y="0"/>
                      <a:pt x="67" y="0"/>
                      <a:pt x="67" y="0"/>
                    </a:cubicBezTo>
                    <a:cubicBezTo>
                      <a:pt x="31" y="0"/>
                      <a:pt x="1" y="30"/>
                      <a:pt x="1" y="66"/>
                    </a:cubicBezTo>
                    <a:cubicBezTo>
                      <a:pt x="0" y="104"/>
                      <a:pt x="0" y="104"/>
                      <a:pt x="0" y="104"/>
                    </a:cubicBezTo>
                    <a:cubicBezTo>
                      <a:pt x="257" y="104"/>
                      <a:pt x="257" y="104"/>
                      <a:pt x="257" y="104"/>
                    </a:cubicBezTo>
                    <a:cubicBezTo>
                      <a:pt x="258" y="66"/>
                      <a:pt x="258" y="66"/>
                      <a:pt x="258" y="66"/>
                    </a:cubicBezTo>
                    <a:cubicBezTo>
                      <a:pt x="258" y="66"/>
                      <a:pt x="258" y="66"/>
                      <a:pt x="258" y="66"/>
                    </a:cubicBezTo>
                    <a:cubicBezTo>
                      <a:pt x="258" y="66"/>
                      <a:pt x="258" y="66"/>
                      <a:pt x="258" y="66"/>
                    </a:cubicBezTo>
                    <a:cubicBezTo>
                      <a:pt x="258" y="66"/>
                      <a:pt x="258" y="66"/>
                      <a:pt x="258" y="66"/>
                    </a:cubicBezTo>
                    <a:cubicBezTo>
                      <a:pt x="258" y="66"/>
                      <a:pt x="258" y="66"/>
                      <a:pt x="258" y="66"/>
                    </a:cubicBezTo>
                    <a:cubicBezTo>
                      <a:pt x="258" y="66"/>
                      <a:pt x="258" y="66"/>
                      <a:pt x="258" y="66"/>
                    </a:cubicBezTo>
                    <a:cubicBezTo>
                      <a:pt x="258" y="66"/>
                      <a:pt x="258" y="66"/>
                      <a:pt x="258" y="66"/>
                    </a:cubicBezTo>
                    <a:cubicBezTo>
                      <a:pt x="258" y="66"/>
                      <a:pt x="258" y="66"/>
                      <a:pt x="258" y="66"/>
                    </a:cubicBezTo>
                    <a:cubicBezTo>
                      <a:pt x="258" y="66"/>
                      <a:pt x="258" y="66"/>
                      <a:pt x="258" y="66"/>
                    </a:cubicBezTo>
                    <a:cubicBezTo>
                      <a:pt x="258" y="65"/>
                      <a:pt x="258" y="65"/>
                      <a:pt x="258" y="65"/>
                    </a:cubicBezTo>
                    <a:cubicBezTo>
                      <a:pt x="258" y="65"/>
                      <a:pt x="258" y="65"/>
                      <a:pt x="258" y="65"/>
                    </a:cubicBezTo>
                    <a:cubicBezTo>
                      <a:pt x="258" y="65"/>
                      <a:pt x="258" y="65"/>
                      <a:pt x="258" y="65"/>
                    </a:cubicBezTo>
                    <a:cubicBezTo>
                      <a:pt x="258" y="65"/>
                      <a:pt x="258" y="65"/>
                      <a:pt x="258" y="65"/>
                    </a:cubicBezTo>
                    <a:cubicBezTo>
                      <a:pt x="258" y="65"/>
                      <a:pt x="258" y="65"/>
                      <a:pt x="258" y="65"/>
                    </a:cubicBezTo>
                    <a:cubicBezTo>
                      <a:pt x="258" y="65"/>
                      <a:pt x="258" y="65"/>
                      <a:pt x="258" y="65"/>
                    </a:cubicBezTo>
                    <a:cubicBezTo>
                      <a:pt x="258" y="65"/>
                      <a:pt x="258" y="65"/>
                      <a:pt x="258" y="65"/>
                    </a:cubicBezTo>
                    <a:cubicBezTo>
                      <a:pt x="258" y="65"/>
                      <a:pt x="258" y="65"/>
                      <a:pt x="258" y="65"/>
                    </a:cubicBezTo>
                    <a:cubicBezTo>
                      <a:pt x="258" y="65"/>
                      <a:pt x="258" y="65"/>
                      <a:pt x="258" y="65"/>
                    </a:cubicBezTo>
                    <a:cubicBezTo>
                      <a:pt x="258" y="65"/>
                      <a:pt x="258" y="64"/>
                      <a:pt x="258" y="64"/>
                    </a:cubicBezTo>
                    <a:cubicBezTo>
                      <a:pt x="258" y="64"/>
                      <a:pt x="258" y="64"/>
                      <a:pt x="258" y="64"/>
                    </a:cubicBezTo>
                    <a:cubicBezTo>
                      <a:pt x="257" y="34"/>
                      <a:pt x="237" y="10"/>
                      <a:pt x="209" y="2"/>
                    </a:cubicBezTo>
                    <a:cubicBezTo>
                      <a:pt x="209" y="2"/>
                      <a:pt x="209" y="2"/>
                      <a:pt x="209" y="2"/>
                    </a:cubicBezTo>
                    <a:cubicBezTo>
                      <a:pt x="204" y="1"/>
                      <a:pt x="198" y="0"/>
                      <a:pt x="192" y="0"/>
                    </a:cubicBezTo>
                    <a:cubicBezTo>
                      <a:pt x="192" y="0"/>
                      <a:pt x="192" y="0"/>
                      <a:pt x="192" y="0"/>
                    </a:cubicBezTo>
                    <a:cubicBezTo>
                      <a:pt x="192" y="0"/>
                      <a:pt x="192" y="0"/>
                      <a:pt x="192" y="0"/>
                    </a:cubicBezTo>
                    <a:cubicBezTo>
                      <a:pt x="192" y="0"/>
                      <a:pt x="192" y="0"/>
                      <a:pt x="192" y="0"/>
                    </a:cubicBezTo>
                  </a:path>
                </a:pathLst>
              </a:custGeom>
              <a:solidFill>
                <a:srgbClr val="FFCA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21" name="Freeform 374"/>
              <p:cNvSpPr>
                <a:spLocks/>
              </p:cNvSpPr>
              <p:nvPr/>
            </p:nvSpPr>
            <p:spPr bwMode="auto">
              <a:xfrm>
                <a:off x="-2812" y="5264"/>
                <a:ext cx="102" cy="0"/>
              </a:xfrm>
              <a:custGeom>
                <a:avLst/>
                <a:gdLst>
                  <a:gd name="T0" fmla="*/ 102 w 102"/>
                  <a:gd name="T1" fmla="*/ 0 w 102"/>
                  <a:gd name="T2" fmla="*/ 0 w 102"/>
                  <a:gd name="T3" fmla="*/ 102 w 102"/>
                  <a:gd name="T4" fmla="*/ 102 w 102"/>
                  <a:gd name="T5" fmla="*/ 102 w 102"/>
                </a:gdLst>
                <a:ahLst/>
                <a:cxnLst>
                  <a:cxn ang="0">
                    <a:pos x="T0" y="0"/>
                  </a:cxn>
                  <a:cxn ang="0">
                    <a:pos x="T1" y="0"/>
                  </a:cxn>
                  <a:cxn ang="0">
                    <a:pos x="T2" y="0"/>
                  </a:cxn>
                  <a:cxn ang="0">
                    <a:pos x="T3" y="0"/>
                  </a:cxn>
                  <a:cxn ang="0">
                    <a:pos x="T4" y="0"/>
                  </a:cxn>
                  <a:cxn ang="0">
                    <a:pos x="T5" y="0"/>
                  </a:cxn>
                </a:cxnLst>
                <a:rect l="0" t="0" r="r" b="b"/>
                <a:pathLst>
                  <a:path w="102">
                    <a:moveTo>
                      <a:pt x="102" y="0"/>
                    </a:moveTo>
                    <a:lnTo>
                      <a:pt x="0" y="0"/>
                    </a:lnTo>
                    <a:lnTo>
                      <a:pt x="0" y="0"/>
                    </a:lnTo>
                    <a:lnTo>
                      <a:pt x="102" y="0"/>
                    </a:lnTo>
                    <a:lnTo>
                      <a:pt x="102" y="0"/>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22" name="Freeform 375"/>
              <p:cNvSpPr>
                <a:spLocks/>
              </p:cNvSpPr>
              <p:nvPr/>
            </p:nvSpPr>
            <p:spPr bwMode="auto">
              <a:xfrm>
                <a:off x="-2812" y="5264"/>
                <a:ext cx="102" cy="0"/>
              </a:xfrm>
              <a:custGeom>
                <a:avLst/>
                <a:gdLst>
                  <a:gd name="T0" fmla="*/ 102 w 102"/>
                  <a:gd name="T1" fmla="*/ 0 w 102"/>
                  <a:gd name="T2" fmla="*/ 0 w 102"/>
                  <a:gd name="T3" fmla="*/ 102 w 102"/>
                  <a:gd name="T4" fmla="*/ 102 w 102"/>
                  <a:gd name="T5" fmla="*/ 102 w 102"/>
                </a:gdLst>
                <a:ahLst/>
                <a:cxnLst>
                  <a:cxn ang="0">
                    <a:pos x="T0" y="0"/>
                  </a:cxn>
                  <a:cxn ang="0">
                    <a:pos x="T1" y="0"/>
                  </a:cxn>
                  <a:cxn ang="0">
                    <a:pos x="T2" y="0"/>
                  </a:cxn>
                  <a:cxn ang="0">
                    <a:pos x="T3" y="0"/>
                  </a:cxn>
                  <a:cxn ang="0">
                    <a:pos x="T4" y="0"/>
                  </a:cxn>
                  <a:cxn ang="0">
                    <a:pos x="T5" y="0"/>
                  </a:cxn>
                </a:cxnLst>
                <a:rect l="0" t="0" r="r" b="b"/>
                <a:pathLst>
                  <a:path w="102">
                    <a:moveTo>
                      <a:pt x="102" y="0"/>
                    </a:moveTo>
                    <a:lnTo>
                      <a:pt x="0" y="0"/>
                    </a:lnTo>
                    <a:lnTo>
                      <a:pt x="0" y="0"/>
                    </a:lnTo>
                    <a:lnTo>
                      <a:pt x="102" y="0"/>
                    </a:lnTo>
                    <a:lnTo>
                      <a:pt x="102" y="0"/>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23" name="Freeform 376"/>
              <p:cNvSpPr>
                <a:spLocks/>
              </p:cNvSpPr>
              <p:nvPr/>
            </p:nvSpPr>
            <p:spPr bwMode="auto">
              <a:xfrm>
                <a:off x="-2991" y="5264"/>
                <a:ext cx="179" cy="152"/>
              </a:xfrm>
              <a:custGeom>
                <a:avLst/>
                <a:gdLst>
                  <a:gd name="T0" fmla="*/ 122 w 122"/>
                  <a:gd name="T1" fmla="*/ 0 h 104"/>
                  <a:gd name="T2" fmla="*/ 122 w 122"/>
                  <a:gd name="T3" fmla="*/ 0 h 104"/>
                  <a:gd name="T4" fmla="*/ 67 w 122"/>
                  <a:gd name="T5" fmla="*/ 0 h 104"/>
                  <a:gd name="T6" fmla="*/ 1 w 122"/>
                  <a:gd name="T7" fmla="*/ 66 h 104"/>
                  <a:gd name="T8" fmla="*/ 0 w 122"/>
                  <a:gd name="T9" fmla="*/ 104 h 104"/>
                  <a:gd name="T10" fmla="*/ 1 w 122"/>
                  <a:gd name="T11" fmla="*/ 66 h 104"/>
                  <a:gd name="T12" fmla="*/ 67 w 122"/>
                  <a:gd name="T13" fmla="*/ 0 h 104"/>
                  <a:gd name="T14" fmla="*/ 122 w 12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04">
                    <a:moveTo>
                      <a:pt x="122" y="0"/>
                    </a:moveTo>
                    <a:cubicBezTo>
                      <a:pt x="122" y="0"/>
                      <a:pt x="122" y="0"/>
                      <a:pt x="122" y="0"/>
                    </a:cubicBezTo>
                    <a:cubicBezTo>
                      <a:pt x="67" y="0"/>
                      <a:pt x="67" y="0"/>
                      <a:pt x="67" y="0"/>
                    </a:cubicBezTo>
                    <a:cubicBezTo>
                      <a:pt x="31" y="0"/>
                      <a:pt x="1" y="30"/>
                      <a:pt x="1" y="66"/>
                    </a:cubicBezTo>
                    <a:cubicBezTo>
                      <a:pt x="0" y="104"/>
                      <a:pt x="0" y="104"/>
                      <a:pt x="0" y="104"/>
                    </a:cubicBezTo>
                    <a:cubicBezTo>
                      <a:pt x="1" y="66"/>
                      <a:pt x="1" y="66"/>
                      <a:pt x="1" y="66"/>
                    </a:cubicBezTo>
                    <a:cubicBezTo>
                      <a:pt x="1" y="30"/>
                      <a:pt x="31" y="0"/>
                      <a:pt x="67" y="0"/>
                    </a:cubicBezTo>
                    <a:cubicBezTo>
                      <a:pt x="122" y="0"/>
                      <a:pt x="122" y="0"/>
                      <a:pt x="122" y="0"/>
                    </a:cubicBezTo>
                  </a:path>
                </a:pathLst>
              </a:custGeom>
              <a:solidFill>
                <a:srgbClr val="006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grpSp>
        <p:sp>
          <p:nvSpPr>
            <p:cNvPr id="8" name="Freeform 378"/>
            <p:cNvSpPr>
              <a:spLocks/>
            </p:cNvSpPr>
            <p:nvPr/>
          </p:nvSpPr>
          <p:spPr bwMode="auto">
            <a:xfrm>
              <a:off x="-2710" y="52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 name="Freeform 379"/>
            <p:cNvSpPr>
              <a:spLocks noEditPoints="1"/>
            </p:cNvSpPr>
            <p:nvPr/>
          </p:nvSpPr>
          <p:spPr bwMode="auto">
            <a:xfrm>
              <a:off x="-2613" y="5357"/>
              <a:ext cx="0" cy="3"/>
            </a:xfrm>
            <a:custGeom>
              <a:avLst/>
              <a:gdLst>
                <a:gd name="T0" fmla="*/ 2 h 2"/>
                <a:gd name="T1" fmla="*/ 2 h 2"/>
                <a:gd name="T2" fmla="*/ 2 h 2"/>
                <a:gd name="T3" fmla="*/ 2 h 2"/>
                <a:gd name="T4" fmla="*/ 2 h 2"/>
                <a:gd name="T5" fmla="*/ 2 h 2"/>
                <a:gd name="T6" fmla="*/ 2 h 2"/>
                <a:gd name="T7" fmla="*/ 2 h 2"/>
                <a:gd name="T8" fmla="*/ 2 h 2"/>
                <a:gd name="T9" fmla="*/ 2 h 2"/>
                <a:gd name="T10" fmla="*/ 2 h 2"/>
                <a:gd name="T11" fmla="*/ 2 h 2"/>
                <a:gd name="T12" fmla="*/ 2 h 2"/>
                <a:gd name="T13" fmla="*/ 1 h 2"/>
                <a:gd name="T14" fmla="*/ 2 h 2"/>
                <a:gd name="T15" fmla="*/ 1 h 2"/>
                <a:gd name="T16" fmla="*/ 1 h 2"/>
                <a:gd name="T17" fmla="*/ 1 h 2"/>
                <a:gd name="T18" fmla="*/ 1 h 2"/>
                <a:gd name="T19" fmla="*/ 1 h 2"/>
                <a:gd name="T20" fmla="*/ 1 h 2"/>
                <a:gd name="T21" fmla="*/ 1 h 2"/>
                <a:gd name="T22" fmla="*/ 1 h 2"/>
                <a:gd name="T23" fmla="*/ 1 h 2"/>
                <a:gd name="T24" fmla="*/ 1 h 2"/>
                <a:gd name="T25" fmla="*/ 1 h 2"/>
                <a:gd name="T26" fmla="*/ 1 h 2"/>
                <a:gd name="T27" fmla="*/ 1 h 2"/>
                <a:gd name="T28" fmla="*/ 0 h 2"/>
                <a:gd name="T29" fmla="*/ 0 h 2"/>
                <a:gd name="T30"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Lst>
              <a:rect l="0" t="0" r="r" b="b"/>
              <a:pathLst>
                <a:path h="2">
                  <a:moveTo>
                    <a:pt x="0" y="2"/>
                  </a:moveTo>
                  <a:cubicBezTo>
                    <a:pt x="0" y="2"/>
                    <a:pt x="0" y="2"/>
                    <a:pt x="0" y="2"/>
                  </a:cubicBez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2"/>
                  </a:moveTo>
                  <a:cubicBezTo>
                    <a:pt x="0" y="2"/>
                    <a:pt x="0" y="2"/>
                    <a:pt x="0" y="2"/>
                  </a:cubicBezTo>
                  <a:cubicBezTo>
                    <a:pt x="0" y="2"/>
                    <a:pt x="0" y="2"/>
                    <a:pt x="0" y="2"/>
                  </a:cubicBezTo>
                  <a:moveTo>
                    <a:pt x="0" y="1"/>
                  </a:moveTo>
                  <a:cubicBezTo>
                    <a:pt x="0" y="1"/>
                    <a:pt x="0" y="1"/>
                    <a:pt x="0" y="2"/>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006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0" name="Rectangle 380"/>
            <p:cNvSpPr>
              <a:spLocks noChangeArrowheads="1"/>
            </p:cNvSpPr>
            <p:nvPr/>
          </p:nvSpPr>
          <p:spPr bwMode="auto">
            <a:xfrm>
              <a:off x="-4864" y="4334"/>
              <a:ext cx="30" cy="1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1" name="Freeform 381"/>
            <p:cNvSpPr>
              <a:spLocks/>
            </p:cNvSpPr>
            <p:nvPr/>
          </p:nvSpPr>
          <p:spPr bwMode="auto">
            <a:xfrm>
              <a:off x="-4864" y="4334"/>
              <a:ext cx="30" cy="15"/>
            </a:xfrm>
            <a:custGeom>
              <a:avLst/>
              <a:gdLst>
                <a:gd name="T0" fmla="*/ 0 w 30"/>
                <a:gd name="T1" fmla="*/ 0 h 15"/>
                <a:gd name="T2" fmla="*/ 0 w 30"/>
                <a:gd name="T3" fmla="*/ 15 h 15"/>
                <a:gd name="T4" fmla="*/ 30 w 30"/>
                <a:gd name="T5" fmla="*/ 15 h 15"/>
                <a:gd name="T6" fmla="*/ 30 w 30"/>
                <a:gd name="T7" fmla="*/ 0 h 15"/>
              </a:gdLst>
              <a:ahLst/>
              <a:cxnLst>
                <a:cxn ang="0">
                  <a:pos x="T0" y="T1"/>
                </a:cxn>
                <a:cxn ang="0">
                  <a:pos x="T2" y="T3"/>
                </a:cxn>
                <a:cxn ang="0">
                  <a:pos x="T4" y="T5"/>
                </a:cxn>
                <a:cxn ang="0">
                  <a:pos x="T6" y="T7"/>
                </a:cxn>
              </a:cxnLst>
              <a:rect l="0" t="0" r="r" b="b"/>
              <a:pathLst>
                <a:path w="30" h="15">
                  <a:moveTo>
                    <a:pt x="0" y="0"/>
                  </a:moveTo>
                  <a:lnTo>
                    <a:pt x="0" y="15"/>
                  </a:lnTo>
                  <a:lnTo>
                    <a:pt x="30" y="1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2" name="Freeform 382"/>
            <p:cNvSpPr>
              <a:spLocks noEditPoints="1"/>
            </p:cNvSpPr>
            <p:nvPr/>
          </p:nvSpPr>
          <p:spPr bwMode="auto">
            <a:xfrm>
              <a:off x="-4864" y="4380"/>
              <a:ext cx="30" cy="330"/>
            </a:xfrm>
            <a:custGeom>
              <a:avLst/>
              <a:gdLst>
                <a:gd name="T0" fmla="*/ 0 w 30"/>
                <a:gd name="T1" fmla="*/ 300 h 330"/>
                <a:gd name="T2" fmla="*/ 0 w 30"/>
                <a:gd name="T3" fmla="*/ 330 h 330"/>
                <a:gd name="T4" fmla="*/ 30 w 30"/>
                <a:gd name="T5" fmla="*/ 330 h 330"/>
                <a:gd name="T6" fmla="*/ 30 w 30"/>
                <a:gd name="T7" fmla="*/ 300 h 330"/>
                <a:gd name="T8" fmla="*/ 0 w 30"/>
                <a:gd name="T9" fmla="*/ 300 h 330"/>
                <a:gd name="T10" fmla="*/ 0 w 30"/>
                <a:gd name="T11" fmla="*/ 240 h 330"/>
                <a:gd name="T12" fmla="*/ 0 w 30"/>
                <a:gd name="T13" fmla="*/ 270 h 330"/>
                <a:gd name="T14" fmla="*/ 30 w 30"/>
                <a:gd name="T15" fmla="*/ 270 h 330"/>
                <a:gd name="T16" fmla="*/ 30 w 30"/>
                <a:gd name="T17" fmla="*/ 240 h 330"/>
                <a:gd name="T18" fmla="*/ 0 w 30"/>
                <a:gd name="T19" fmla="*/ 240 h 330"/>
                <a:gd name="T20" fmla="*/ 0 w 30"/>
                <a:gd name="T21" fmla="*/ 180 h 330"/>
                <a:gd name="T22" fmla="*/ 0 w 30"/>
                <a:gd name="T23" fmla="*/ 210 h 330"/>
                <a:gd name="T24" fmla="*/ 30 w 30"/>
                <a:gd name="T25" fmla="*/ 210 h 330"/>
                <a:gd name="T26" fmla="*/ 30 w 30"/>
                <a:gd name="T27" fmla="*/ 180 h 330"/>
                <a:gd name="T28" fmla="*/ 0 w 30"/>
                <a:gd name="T29" fmla="*/ 180 h 330"/>
                <a:gd name="T30" fmla="*/ 0 w 30"/>
                <a:gd name="T31" fmla="*/ 120 h 330"/>
                <a:gd name="T32" fmla="*/ 0 w 30"/>
                <a:gd name="T33" fmla="*/ 149 h 330"/>
                <a:gd name="T34" fmla="*/ 30 w 30"/>
                <a:gd name="T35" fmla="*/ 149 h 330"/>
                <a:gd name="T36" fmla="*/ 30 w 30"/>
                <a:gd name="T37" fmla="*/ 120 h 330"/>
                <a:gd name="T38" fmla="*/ 0 w 30"/>
                <a:gd name="T39" fmla="*/ 120 h 330"/>
                <a:gd name="T40" fmla="*/ 0 w 30"/>
                <a:gd name="T41" fmla="*/ 60 h 330"/>
                <a:gd name="T42" fmla="*/ 0 w 30"/>
                <a:gd name="T43" fmla="*/ 89 h 330"/>
                <a:gd name="T44" fmla="*/ 30 w 30"/>
                <a:gd name="T45" fmla="*/ 89 h 330"/>
                <a:gd name="T46" fmla="*/ 30 w 30"/>
                <a:gd name="T47" fmla="*/ 60 h 330"/>
                <a:gd name="T48" fmla="*/ 0 w 30"/>
                <a:gd name="T49" fmla="*/ 60 h 330"/>
                <a:gd name="T50" fmla="*/ 0 w 30"/>
                <a:gd name="T51" fmla="*/ 0 h 330"/>
                <a:gd name="T52" fmla="*/ 0 w 30"/>
                <a:gd name="T53" fmla="*/ 29 h 330"/>
                <a:gd name="T54" fmla="*/ 30 w 30"/>
                <a:gd name="T55" fmla="*/ 29 h 330"/>
                <a:gd name="T56" fmla="*/ 30 w 30"/>
                <a:gd name="T57" fmla="*/ 0 h 330"/>
                <a:gd name="T58" fmla="*/ 0 w 30"/>
                <a:gd name="T5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 h="330">
                  <a:moveTo>
                    <a:pt x="0" y="300"/>
                  </a:moveTo>
                  <a:lnTo>
                    <a:pt x="0" y="330"/>
                  </a:lnTo>
                  <a:lnTo>
                    <a:pt x="30" y="330"/>
                  </a:lnTo>
                  <a:lnTo>
                    <a:pt x="30" y="300"/>
                  </a:lnTo>
                  <a:lnTo>
                    <a:pt x="0" y="300"/>
                  </a:lnTo>
                  <a:close/>
                  <a:moveTo>
                    <a:pt x="0" y="240"/>
                  </a:moveTo>
                  <a:lnTo>
                    <a:pt x="0" y="270"/>
                  </a:lnTo>
                  <a:lnTo>
                    <a:pt x="30" y="270"/>
                  </a:lnTo>
                  <a:lnTo>
                    <a:pt x="30" y="240"/>
                  </a:lnTo>
                  <a:lnTo>
                    <a:pt x="0" y="240"/>
                  </a:lnTo>
                  <a:close/>
                  <a:moveTo>
                    <a:pt x="0" y="180"/>
                  </a:moveTo>
                  <a:lnTo>
                    <a:pt x="0" y="210"/>
                  </a:lnTo>
                  <a:lnTo>
                    <a:pt x="30" y="210"/>
                  </a:lnTo>
                  <a:lnTo>
                    <a:pt x="30" y="180"/>
                  </a:lnTo>
                  <a:lnTo>
                    <a:pt x="0" y="180"/>
                  </a:lnTo>
                  <a:close/>
                  <a:moveTo>
                    <a:pt x="0" y="120"/>
                  </a:moveTo>
                  <a:lnTo>
                    <a:pt x="0" y="149"/>
                  </a:lnTo>
                  <a:lnTo>
                    <a:pt x="30" y="149"/>
                  </a:lnTo>
                  <a:lnTo>
                    <a:pt x="30" y="120"/>
                  </a:lnTo>
                  <a:lnTo>
                    <a:pt x="0" y="120"/>
                  </a:lnTo>
                  <a:close/>
                  <a:moveTo>
                    <a:pt x="0" y="60"/>
                  </a:moveTo>
                  <a:lnTo>
                    <a:pt x="0" y="89"/>
                  </a:lnTo>
                  <a:lnTo>
                    <a:pt x="30" y="89"/>
                  </a:lnTo>
                  <a:lnTo>
                    <a:pt x="30" y="60"/>
                  </a:lnTo>
                  <a:lnTo>
                    <a:pt x="0" y="60"/>
                  </a:lnTo>
                  <a:close/>
                  <a:moveTo>
                    <a:pt x="0" y="0"/>
                  </a:moveTo>
                  <a:lnTo>
                    <a:pt x="0" y="29"/>
                  </a:lnTo>
                  <a:lnTo>
                    <a:pt x="30" y="29"/>
                  </a:lnTo>
                  <a:lnTo>
                    <a:pt x="30" y="0"/>
                  </a:lnTo>
                  <a:lnTo>
                    <a:pt x="0"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3" name="Rectangle 383"/>
            <p:cNvSpPr>
              <a:spLocks noChangeArrowheads="1"/>
            </p:cNvSpPr>
            <p:nvPr/>
          </p:nvSpPr>
          <p:spPr bwMode="auto">
            <a:xfrm>
              <a:off x="-4864" y="4740"/>
              <a:ext cx="30" cy="29"/>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4" name="Freeform 384"/>
            <p:cNvSpPr>
              <a:spLocks noEditPoints="1"/>
            </p:cNvSpPr>
            <p:nvPr/>
          </p:nvSpPr>
          <p:spPr bwMode="auto">
            <a:xfrm>
              <a:off x="-4805" y="4740"/>
              <a:ext cx="3313" cy="29"/>
            </a:xfrm>
            <a:custGeom>
              <a:avLst/>
              <a:gdLst>
                <a:gd name="T0" fmla="*/ 3284 w 3313"/>
                <a:gd name="T1" fmla="*/ 29 h 29"/>
                <a:gd name="T2" fmla="*/ 3225 w 3313"/>
                <a:gd name="T3" fmla="*/ 29 h 29"/>
                <a:gd name="T4" fmla="*/ 3165 w 3313"/>
                <a:gd name="T5" fmla="*/ 29 h 29"/>
                <a:gd name="T6" fmla="*/ 3106 w 3313"/>
                <a:gd name="T7" fmla="*/ 29 h 29"/>
                <a:gd name="T8" fmla="*/ 3048 w 3313"/>
                <a:gd name="T9" fmla="*/ 29 h 29"/>
                <a:gd name="T10" fmla="*/ 2989 w 3313"/>
                <a:gd name="T11" fmla="*/ 29 h 29"/>
                <a:gd name="T12" fmla="*/ 2931 w 3313"/>
                <a:gd name="T13" fmla="*/ 29 h 29"/>
                <a:gd name="T14" fmla="*/ 2872 w 3313"/>
                <a:gd name="T15" fmla="*/ 29 h 29"/>
                <a:gd name="T16" fmla="*/ 2814 w 3313"/>
                <a:gd name="T17" fmla="*/ 29 h 29"/>
                <a:gd name="T18" fmla="*/ 2755 w 3313"/>
                <a:gd name="T19" fmla="*/ 29 h 29"/>
                <a:gd name="T20" fmla="*/ 2697 w 3313"/>
                <a:gd name="T21" fmla="*/ 29 h 29"/>
                <a:gd name="T22" fmla="*/ 2638 w 3313"/>
                <a:gd name="T23" fmla="*/ 29 h 29"/>
                <a:gd name="T24" fmla="*/ 2580 w 3313"/>
                <a:gd name="T25" fmla="*/ 29 h 29"/>
                <a:gd name="T26" fmla="*/ 2521 w 3313"/>
                <a:gd name="T27" fmla="*/ 29 h 29"/>
                <a:gd name="T28" fmla="*/ 2463 w 3313"/>
                <a:gd name="T29" fmla="*/ 29 h 29"/>
                <a:gd name="T30" fmla="*/ 2404 w 3313"/>
                <a:gd name="T31" fmla="*/ 29 h 29"/>
                <a:gd name="T32" fmla="*/ 2346 w 3313"/>
                <a:gd name="T33" fmla="*/ 29 h 29"/>
                <a:gd name="T34" fmla="*/ 2287 w 3313"/>
                <a:gd name="T35" fmla="*/ 29 h 29"/>
                <a:gd name="T36" fmla="*/ 2229 w 3313"/>
                <a:gd name="T37" fmla="*/ 29 h 29"/>
                <a:gd name="T38" fmla="*/ 2169 w 3313"/>
                <a:gd name="T39" fmla="*/ 29 h 29"/>
                <a:gd name="T40" fmla="*/ 2110 w 3313"/>
                <a:gd name="T41" fmla="*/ 29 h 29"/>
                <a:gd name="T42" fmla="*/ 2051 w 3313"/>
                <a:gd name="T43" fmla="*/ 29 h 29"/>
                <a:gd name="T44" fmla="*/ 1993 w 3313"/>
                <a:gd name="T45" fmla="*/ 29 h 29"/>
                <a:gd name="T46" fmla="*/ 1934 w 3313"/>
                <a:gd name="T47" fmla="*/ 29 h 29"/>
                <a:gd name="T48" fmla="*/ 1876 w 3313"/>
                <a:gd name="T49" fmla="*/ 29 h 29"/>
                <a:gd name="T50" fmla="*/ 1817 w 3313"/>
                <a:gd name="T51" fmla="*/ 29 h 29"/>
                <a:gd name="T52" fmla="*/ 1759 w 3313"/>
                <a:gd name="T53" fmla="*/ 29 h 29"/>
                <a:gd name="T54" fmla="*/ 1700 w 3313"/>
                <a:gd name="T55" fmla="*/ 29 h 29"/>
                <a:gd name="T56" fmla="*/ 1642 w 3313"/>
                <a:gd name="T57" fmla="*/ 29 h 29"/>
                <a:gd name="T58" fmla="*/ 1583 w 3313"/>
                <a:gd name="T59" fmla="*/ 29 h 29"/>
                <a:gd name="T60" fmla="*/ 1525 w 3313"/>
                <a:gd name="T61" fmla="*/ 29 h 29"/>
                <a:gd name="T62" fmla="*/ 1466 w 3313"/>
                <a:gd name="T63" fmla="*/ 29 h 29"/>
                <a:gd name="T64" fmla="*/ 1408 w 3313"/>
                <a:gd name="T65" fmla="*/ 29 h 29"/>
                <a:gd name="T66" fmla="*/ 1349 w 3313"/>
                <a:gd name="T67" fmla="*/ 29 h 29"/>
                <a:gd name="T68" fmla="*/ 1291 w 3313"/>
                <a:gd name="T69" fmla="*/ 29 h 29"/>
                <a:gd name="T70" fmla="*/ 1232 w 3313"/>
                <a:gd name="T71" fmla="*/ 29 h 29"/>
                <a:gd name="T72" fmla="*/ 1172 w 3313"/>
                <a:gd name="T73" fmla="*/ 29 h 29"/>
                <a:gd name="T74" fmla="*/ 1113 w 3313"/>
                <a:gd name="T75" fmla="*/ 29 h 29"/>
                <a:gd name="T76" fmla="*/ 1055 w 3313"/>
                <a:gd name="T77" fmla="*/ 29 h 29"/>
                <a:gd name="T78" fmla="*/ 996 w 3313"/>
                <a:gd name="T79" fmla="*/ 29 h 29"/>
                <a:gd name="T80" fmla="*/ 938 w 3313"/>
                <a:gd name="T81" fmla="*/ 29 h 29"/>
                <a:gd name="T82" fmla="*/ 879 w 3313"/>
                <a:gd name="T83" fmla="*/ 29 h 29"/>
                <a:gd name="T84" fmla="*/ 821 w 3313"/>
                <a:gd name="T85" fmla="*/ 29 h 29"/>
                <a:gd name="T86" fmla="*/ 762 w 3313"/>
                <a:gd name="T87" fmla="*/ 29 h 29"/>
                <a:gd name="T88" fmla="*/ 704 w 3313"/>
                <a:gd name="T89" fmla="*/ 29 h 29"/>
                <a:gd name="T90" fmla="*/ 645 w 3313"/>
                <a:gd name="T91" fmla="*/ 29 h 29"/>
                <a:gd name="T92" fmla="*/ 587 w 3313"/>
                <a:gd name="T93" fmla="*/ 29 h 29"/>
                <a:gd name="T94" fmla="*/ 528 w 3313"/>
                <a:gd name="T95" fmla="*/ 29 h 29"/>
                <a:gd name="T96" fmla="*/ 470 w 3313"/>
                <a:gd name="T97" fmla="*/ 29 h 29"/>
                <a:gd name="T98" fmla="*/ 411 w 3313"/>
                <a:gd name="T99" fmla="*/ 29 h 29"/>
                <a:gd name="T100" fmla="*/ 353 w 3313"/>
                <a:gd name="T101" fmla="*/ 29 h 29"/>
                <a:gd name="T102" fmla="*/ 294 w 3313"/>
                <a:gd name="T103" fmla="*/ 29 h 29"/>
                <a:gd name="T104" fmla="*/ 235 w 3313"/>
                <a:gd name="T105" fmla="*/ 29 h 29"/>
                <a:gd name="T106" fmla="*/ 175 w 3313"/>
                <a:gd name="T107" fmla="*/ 29 h 29"/>
                <a:gd name="T108" fmla="*/ 117 w 3313"/>
                <a:gd name="T109" fmla="*/ 29 h 29"/>
                <a:gd name="T110" fmla="*/ 58 w 3313"/>
                <a:gd name="T111" fmla="*/ 29 h 29"/>
                <a:gd name="T112" fmla="*/ 0 w 3313"/>
                <a:gd name="T11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13" h="29">
                  <a:moveTo>
                    <a:pt x="3284" y="29"/>
                  </a:moveTo>
                  <a:lnTo>
                    <a:pt x="3313" y="29"/>
                  </a:lnTo>
                  <a:lnTo>
                    <a:pt x="3313" y="0"/>
                  </a:lnTo>
                  <a:lnTo>
                    <a:pt x="3284" y="0"/>
                  </a:lnTo>
                  <a:lnTo>
                    <a:pt x="3284" y="29"/>
                  </a:lnTo>
                  <a:close/>
                  <a:moveTo>
                    <a:pt x="3225" y="29"/>
                  </a:moveTo>
                  <a:lnTo>
                    <a:pt x="3254" y="29"/>
                  </a:lnTo>
                  <a:lnTo>
                    <a:pt x="3254" y="0"/>
                  </a:lnTo>
                  <a:lnTo>
                    <a:pt x="3225" y="0"/>
                  </a:lnTo>
                  <a:lnTo>
                    <a:pt x="3225" y="29"/>
                  </a:lnTo>
                  <a:close/>
                  <a:moveTo>
                    <a:pt x="3165" y="29"/>
                  </a:moveTo>
                  <a:lnTo>
                    <a:pt x="3196" y="29"/>
                  </a:lnTo>
                  <a:lnTo>
                    <a:pt x="3196" y="0"/>
                  </a:lnTo>
                  <a:lnTo>
                    <a:pt x="3165" y="0"/>
                  </a:lnTo>
                  <a:lnTo>
                    <a:pt x="3165" y="29"/>
                  </a:lnTo>
                  <a:close/>
                  <a:moveTo>
                    <a:pt x="3106" y="29"/>
                  </a:moveTo>
                  <a:lnTo>
                    <a:pt x="3136" y="29"/>
                  </a:lnTo>
                  <a:lnTo>
                    <a:pt x="3136" y="0"/>
                  </a:lnTo>
                  <a:lnTo>
                    <a:pt x="3106" y="0"/>
                  </a:lnTo>
                  <a:lnTo>
                    <a:pt x="3106" y="29"/>
                  </a:lnTo>
                  <a:close/>
                  <a:moveTo>
                    <a:pt x="3048" y="29"/>
                  </a:moveTo>
                  <a:lnTo>
                    <a:pt x="3077" y="29"/>
                  </a:lnTo>
                  <a:lnTo>
                    <a:pt x="3077" y="0"/>
                  </a:lnTo>
                  <a:lnTo>
                    <a:pt x="3048" y="0"/>
                  </a:lnTo>
                  <a:lnTo>
                    <a:pt x="3048" y="29"/>
                  </a:lnTo>
                  <a:close/>
                  <a:moveTo>
                    <a:pt x="2989" y="29"/>
                  </a:moveTo>
                  <a:lnTo>
                    <a:pt x="3019" y="29"/>
                  </a:lnTo>
                  <a:lnTo>
                    <a:pt x="3019" y="0"/>
                  </a:lnTo>
                  <a:lnTo>
                    <a:pt x="2989" y="0"/>
                  </a:lnTo>
                  <a:lnTo>
                    <a:pt x="2989" y="29"/>
                  </a:lnTo>
                  <a:close/>
                  <a:moveTo>
                    <a:pt x="2931" y="29"/>
                  </a:moveTo>
                  <a:lnTo>
                    <a:pt x="2960" y="29"/>
                  </a:lnTo>
                  <a:lnTo>
                    <a:pt x="2960" y="0"/>
                  </a:lnTo>
                  <a:lnTo>
                    <a:pt x="2931" y="0"/>
                  </a:lnTo>
                  <a:lnTo>
                    <a:pt x="2931" y="29"/>
                  </a:lnTo>
                  <a:close/>
                  <a:moveTo>
                    <a:pt x="2872" y="29"/>
                  </a:moveTo>
                  <a:lnTo>
                    <a:pt x="2902" y="29"/>
                  </a:lnTo>
                  <a:lnTo>
                    <a:pt x="2902" y="0"/>
                  </a:lnTo>
                  <a:lnTo>
                    <a:pt x="2872" y="0"/>
                  </a:lnTo>
                  <a:lnTo>
                    <a:pt x="2872" y="29"/>
                  </a:lnTo>
                  <a:close/>
                  <a:moveTo>
                    <a:pt x="2814" y="29"/>
                  </a:moveTo>
                  <a:lnTo>
                    <a:pt x="2843" y="29"/>
                  </a:lnTo>
                  <a:lnTo>
                    <a:pt x="2843" y="0"/>
                  </a:lnTo>
                  <a:lnTo>
                    <a:pt x="2814" y="0"/>
                  </a:lnTo>
                  <a:lnTo>
                    <a:pt x="2814" y="29"/>
                  </a:lnTo>
                  <a:close/>
                  <a:moveTo>
                    <a:pt x="2755" y="29"/>
                  </a:moveTo>
                  <a:lnTo>
                    <a:pt x="2785" y="29"/>
                  </a:lnTo>
                  <a:lnTo>
                    <a:pt x="2785" y="0"/>
                  </a:lnTo>
                  <a:lnTo>
                    <a:pt x="2755" y="0"/>
                  </a:lnTo>
                  <a:lnTo>
                    <a:pt x="2755" y="29"/>
                  </a:lnTo>
                  <a:close/>
                  <a:moveTo>
                    <a:pt x="2697" y="29"/>
                  </a:moveTo>
                  <a:lnTo>
                    <a:pt x="2726" y="29"/>
                  </a:lnTo>
                  <a:lnTo>
                    <a:pt x="2726" y="0"/>
                  </a:lnTo>
                  <a:lnTo>
                    <a:pt x="2697" y="0"/>
                  </a:lnTo>
                  <a:lnTo>
                    <a:pt x="2697" y="29"/>
                  </a:lnTo>
                  <a:close/>
                  <a:moveTo>
                    <a:pt x="2638" y="29"/>
                  </a:moveTo>
                  <a:lnTo>
                    <a:pt x="2668" y="29"/>
                  </a:lnTo>
                  <a:lnTo>
                    <a:pt x="2668" y="0"/>
                  </a:lnTo>
                  <a:lnTo>
                    <a:pt x="2638" y="0"/>
                  </a:lnTo>
                  <a:lnTo>
                    <a:pt x="2638" y="29"/>
                  </a:lnTo>
                  <a:close/>
                  <a:moveTo>
                    <a:pt x="2580" y="29"/>
                  </a:moveTo>
                  <a:lnTo>
                    <a:pt x="2609" y="29"/>
                  </a:lnTo>
                  <a:lnTo>
                    <a:pt x="2609" y="0"/>
                  </a:lnTo>
                  <a:lnTo>
                    <a:pt x="2580" y="0"/>
                  </a:lnTo>
                  <a:lnTo>
                    <a:pt x="2580" y="29"/>
                  </a:lnTo>
                  <a:close/>
                  <a:moveTo>
                    <a:pt x="2521" y="29"/>
                  </a:moveTo>
                  <a:lnTo>
                    <a:pt x="2550" y="29"/>
                  </a:lnTo>
                  <a:lnTo>
                    <a:pt x="2550" y="0"/>
                  </a:lnTo>
                  <a:lnTo>
                    <a:pt x="2521" y="0"/>
                  </a:lnTo>
                  <a:lnTo>
                    <a:pt x="2521" y="29"/>
                  </a:lnTo>
                  <a:close/>
                  <a:moveTo>
                    <a:pt x="2463" y="29"/>
                  </a:moveTo>
                  <a:lnTo>
                    <a:pt x="2492" y="29"/>
                  </a:lnTo>
                  <a:lnTo>
                    <a:pt x="2492" y="0"/>
                  </a:lnTo>
                  <a:lnTo>
                    <a:pt x="2463" y="0"/>
                  </a:lnTo>
                  <a:lnTo>
                    <a:pt x="2463" y="29"/>
                  </a:lnTo>
                  <a:close/>
                  <a:moveTo>
                    <a:pt x="2404" y="29"/>
                  </a:moveTo>
                  <a:lnTo>
                    <a:pt x="2433" y="29"/>
                  </a:lnTo>
                  <a:lnTo>
                    <a:pt x="2433" y="0"/>
                  </a:lnTo>
                  <a:lnTo>
                    <a:pt x="2404" y="0"/>
                  </a:lnTo>
                  <a:lnTo>
                    <a:pt x="2404" y="29"/>
                  </a:lnTo>
                  <a:close/>
                  <a:moveTo>
                    <a:pt x="2346" y="29"/>
                  </a:moveTo>
                  <a:lnTo>
                    <a:pt x="2375" y="29"/>
                  </a:lnTo>
                  <a:lnTo>
                    <a:pt x="2375" y="0"/>
                  </a:lnTo>
                  <a:lnTo>
                    <a:pt x="2346" y="0"/>
                  </a:lnTo>
                  <a:lnTo>
                    <a:pt x="2346" y="29"/>
                  </a:lnTo>
                  <a:close/>
                  <a:moveTo>
                    <a:pt x="2287" y="29"/>
                  </a:moveTo>
                  <a:lnTo>
                    <a:pt x="2316" y="29"/>
                  </a:lnTo>
                  <a:lnTo>
                    <a:pt x="2316" y="0"/>
                  </a:lnTo>
                  <a:lnTo>
                    <a:pt x="2287" y="0"/>
                  </a:lnTo>
                  <a:lnTo>
                    <a:pt x="2287" y="29"/>
                  </a:lnTo>
                  <a:close/>
                  <a:moveTo>
                    <a:pt x="2229" y="29"/>
                  </a:moveTo>
                  <a:lnTo>
                    <a:pt x="2258" y="29"/>
                  </a:lnTo>
                  <a:lnTo>
                    <a:pt x="2258" y="0"/>
                  </a:lnTo>
                  <a:lnTo>
                    <a:pt x="2229" y="0"/>
                  </a:lnTo>
                  <a:lnTo>
                    <a:pt x="2229" y="29"/>
                  </a:lnTo>
                  <a:close/>
                  <a:moveTo>
                    <a:pt x="2169" y="29"/>
                  </a:moveTo>
                  <a:lnTo>
                    <a:pt x="2199" y="29"/>
                  </a:lnTo>
                  <a:lnTo>
                    <a:pt x="2199" y="0"/>
                  </a:lnTo>
                  <a:lnTo>
                    <a:pt x="2169" y="0"/>
                  </a:lnTo>
                  <a:lnTo>
                    <a:pt x="2169" y="29"/>
                  </a:lnTo>
                  <a:close/>
                  <a:moveTo>
                    <a:pt x="2110" y="29"/>
                  </a:moveTo>
                  <a:lnTo>
                    <a:pt x="2139" y="29"/>
                  </a:lnTo>
                  <a:lnTo>
                    <a:pt x="2139" y="0"/>
                  </a:lnTo>
                  <a:lnTo>
                    <a:pt x="2110" y="0"/>
                  </a:lnTo>
                  <a:lnTo>
                    <a:pt x="2110" y="29"/>
                  </a:lnTo>
                  <a:close/>
                  <a:moveTo>
                    <a:pt x="2051" y="29"/>
                  </a:moveTo>
                  <a:lnTo>
                    <a:pt x="2081" y="29"/>
                  </a:lnTo>
                  <a:lnTo>
                    <a:pt x="2081" y="0"/>
                  </a:lnTo>
                  <a:lnTo>
                    <a:pt x="2051" y="0"/>
                  </a:lnTo>
                  <a:lnTo>
                    <a:pt x="2051" y="29"/>
                  </a:lnTo>
                  <a:close/>
                  <a:moveTo>
                    <a:pt x="1993" y="29"/>
                  </a:moveTo>
                  <a:lnTo>
                    <a:pt x="2022" y="29"/>
                  </a:lnTo>
                  <a:lnTo>
                    <a:pt x="2022" y="0"/>
                  </a:lnTo>
                  <a:lnTo>
                    <a:pt x="1993" y="0"/>
                  </a:lnTo>
                  <a:lnTo>
                    <a:pt x="1993" y="29"/>
                  </a:lnTo>
                  <a:close/>
                  <a:moveTo>
                    <a:pt x="1934" y="29"/>
                  </a:moveTo>
                  <a:lnTo>
                    <a:pt x="1964" y="29"/>
                  </a:lnTo>
                  <a:lnTo>
                    <a:pt x="1964" y="0"/>
                  </a:lnTo>
                  <a:lnTo>
                    <a:pt x="1934" y="0"/>
                  </a:lnTo>
                  <a:lnTo>
                    <a:pt x="1934" y="29"/>
                  </a:lnTo>
                  <a:close/>
                  <a:moveTo>
                    <a:pt x="1876" y="29"/>
                  </a:moveTo>
                  <a:lnTo>
                    <a:pt x="1905" y="29"/>
                  </a:lnTo>
                  <a:lnTo>
                    <a:pt x="1905" y="0"/>
                  </a:lnTo>
                  <a:lnTo>
                    <a:pt x="1876" y="0"/>
                  </a:lnTo>
                  <a:lnTo>
                    <a:pt x="1876" y="29"/>
                  </a:lnTo>
                  <a:close/>
                  <a:moveTo>
                    <a:pt x="1817" y="29"/>
                  </a:moveTo>
                  <a:lnTo>
                    <a:pt x="1847" y="29"/>
                  </a:lnTo>
                  <a:lnTo>
                    <a:pt x="1847" y="0"/>
                  </a:lnTo>
                  <a:lnTo>
                    <a:pt x="1817" y="0"/>
                  </a:lnTo>
                  <a:lnTo>
                    <a:pt x="1817" y="29"/>
                  </a:lnTo>
                  <a:close/>
                  <a:moveTo>
                    <a:pt x="1759" y="29"/>
                  </a:moveTo>
                  <a:lnTo>
                    <a:pt x="1788" y="29"/>
                  </a:lnTo>
                  <a:lnTo>
                    <a:pt x="1788" y="0"/>
                  </a:lnTo>
                  <a:lnTo>
                    <a:pt x="1759" y="0"/>
                  </a:lnTo>
                  <a:lnTo>
                    <a:pt x="1759" y="29"/>
                  </a:lnTo>
                  <a:close/>
                  <a:moveTo>
                    <a:pt x="1700" y="29"/>
                  </a:moveTo>
                  <a:lnTo>
                    <a:pt x="1730" y="29"/>
                  </a:lnTo>
                  <a:lnTo>
                    <a:pt x="1730" y="0"/>
                  </a:lnTo>
                  <a:lnTo>
                    <a:pt x="1700" y="0"/>
                  </a:lnTo>
                  <a:lnTo>
                    <a:pt x="1700" y="29"/>
                  </a:lnTo>
                  <a:close/>
                  <a:moveTo>
                    <a:pt x="1642" y="29"/>
                  </a:moveTo>
                  <a:lnTo>
                    <a:pt x="1671" y="29"/>
                  </a:lnTo>
                  <a:lnTo>
                    <a:pt x="1671" y="0"/>
                  </a:lnTo>
                  <a:lnTo>
                    <a:pt x="1642" y="0"/>
                  </a:lnTo>
                  <a:lnTo>
                    <a:pt x="1642" y="29"/>
                  </a:lnTo>
                  <a:close/>
                  <a:moveTo>
                    <a:pt x="1583" y="29"/>
                  </a:moveTo>
                  <a:lnTo>
                    <a:pt x="1612" y="29"/>
                  </a:lnTo>
                  <a:lnTo>
                    <a:pt x="1612" y="0"/>
                  </a:lnTo>
                  <a:lnTo>
                    <a:pt x="1583" y="0"/>
                  </a:lnTo>
                  <a:lnTo>
                    <a:pt x="1583" y="29"/>
                  </a:lnTo>
                  <a:close/>
                  <a:moveTo>
                    <a:pt x="1525" y="29"/>
                  </a:moveTo>
                  <a:lnTo>
                    <a:pt x="1554" y="29"/>
                  </a:lnTo>
                  <a:lnTo>
                    <a:pt x="1554" y="0"/>
                  </a:lnTo>
                  <a:lnTo>
                    <a:pt x="1525" y="0"/>
                  </a:lnTo>
                  <a:lnTo>
                    <a:pt x="1525" y="29"/>
                  </a:lnTo>
                  <a:close/>
                  <a:moveTo>
                    <a:pt x="1466" y="29"/>
                  </a:moveTo>
                  <a:lnTo>
                    <a:pt x="1495" y="29"/>
                  </a:lnTo>
                  <a:lnTo>
                    <a:pt x="1495" y="0"/>
                  </a:lnTo>
                  <a:lnTo>
                    <a:pt x="1466" y="0"/>
                  </a:lnTo>
                  <a:lnTo>
                    <a:pt x="1466" y="29"/>
                  </a:lnTo>
                  <a:close/>
                  <a:moveTo>
                    <a:pt x="1408" y="29"/>
                  </a:moveTo>
                  <a:lnTo>
                    <a:pt x="1437" y="29"/>
                  </a:lnTo>
                  <a:lnTo>
                    <a:pt x="1437" y="0"/>
                  </a:lnTo>
                  <a:lnTo>
                    <a:pt x="1408" y="0"/>
                  </a:lnTo>
                  <a:lnTo>
                    <a:pt x="1408" y="29"/>
                  </a:lnTo>
                  <a:close/>
                  <a:moveTo>
                    <a:pt x="1349" y="29"/>
                  </a:moveTo>
                  <a:lnTo>
                    <a:pt x="1378" y="29"/>
                  </a:lnTo>
                  <a:lnTo>
                    <a:pt x="1378" y="0"/>
                  </a:lnTo>
                  <a:lnTo>
                    <a:pt x="1349" y="0"/>
                  </a:lnTo>
                  <a:lnTo>
                    <a:pt x="1349" y="29"/>
                  </a:lnTo>
                  <a:close/>
                  <a:moveTo>
                    <a:pt x="1291" y="29"/>
                  </a:moveTo>
                  <a:lnTo>
                    <a:pt x="1320" y="29"/>
                  </a:lnTo>
                  <a:lnTo>
                    <a:pt x="1320" y="0"/>
                  </a:lnTo>
                  <a:lnTo>
                    <a:pt x="1291" y="0"/>
                  </a:lnTo>
                  <a:lnTo>
                    <a:pt x="1291" y="29"/>
                  </a:lnTo>
                  <a:close/>
                  <a:moveTo>
                    <a:pt x="1232" y="29"/>
                  </a:moveTo>
                  <a:lnTo>
                    <a:pt x="1261" y="29"/>
                  </a:lnTo>
                  <a:lnTo>
                    <a:pt x="1261" y="0"/>
                  </a:lnTo>
                  <a:lnTo>
                    <a:pt x="1232" y="0"/>
                  </a:lnTo>
                  <a:lnTo>
                    <a:pt x="1232" y="29"/>
                  </a:lnTo>
                  <a:close/>
                  <a:moveTo>
                    <a:pt x="1172" y="29"/>
                  </a:moveTo>
                  <a:lnTo>
                    <a:pt x="1203" y="29"/>
                  </a:lnTo>
                  <a:lnTo>
                    <a:pt x="1203" y="0"/>
                  </a:lnTo>
                  <a:lnTo>
                    <a:pt x="1172" y="0"/>
                  </a:lnTo>
                  <a:lnTo>
                    <a:pt x="1172" y="29"/>
                  </a:lnTo>
                  <a:close/>
                  <a:moveTo>
                    <a:pt x="1113" y="29"/>
                  </a:moveTo>
                  <a:lnTo>
                    <a:pt x="1143" y="29"/>
                  </a:lnTo>
                  <a:lnTo>
                    <a:pt x="1143" y="0"/>
                  </a:lnTo>
                  <a:lnTo>
                    <a:pt x="1113" y="0"/>
                  </a:lnTo>
                  <a:lnTo>
                    <a:pt x="1113" y="29"/>
                  </a:lnTo>
                  <a:close/>
                  <a:moveTo>
                    <a:pt x="1055" y="29"/>
                  </a:moveTo>
                  <a:lnTo>
                    <a:pt x="1084" y="29"/>
                  </a:lnTo>
                  <a:lnTo>
                    <a:pt x="1084" y="0"/>
                  </a:lnTo>
                  <a:lnTo>
                    <a:pt x="1055" y="0"/>
                  </a:lnTo>
                  <a:lnTo>
                    <a:pt x="1055" y="29"/>
                  </a:lnTo>
                  <a:close/>
                  <a:moveTo>
                    <a:pt x="996" y="29"/>
                  </a:moveTo>
                  <a:lnTo>
                    <a:pt x="1026" y="29"/>
                  </a:lnTo>
                  <a:lnTo>
                    <a:pt x="1026" y="0"/>
                  </a:lnTo>
                  <a:lnTo>
                    <a:pt x="996" y="0"/>
                  </a:lnTo>
                  <a:lnTo>
                    <a:pt x="996" y="29"/>
                  </a:lnTo>
                  <a:close/>
                  <a:moveTo>
                    <a:pt x="938" y="29"/>
                  </a:moveTo>
                  <a:lnTo>
                    <a:pt x="967" y="29"/>
                  </a:lnTo>
                  <a:lnTo>
                    <a:pt x="967" y="0"/>
                  </a:lnTo>
                  <a:lnTo>
                    <a:pt x="938" y="0"/>
                  </a:lnTo>
                  <a:lnTo>
                    <a:pt x="938" y="29"/>
                  </a:lnTo>
                  <a:close/>
                  <a:moveTo>
                    <a:pt x="879" y="29"/>
                  </a:moveTo>
                  <a:lnTo>
                    <a:pt x="909" y="29"/>
                  </a:lnTo>
                  <a:lnTo>
                    <a:pt x="909" y="0"/>
                  </a:lnTo>
                  <a:lnTo>
                    <a:pt x="879" y="0"/>
                  </a:lnTo>
                  <a:lnTo>
                    <a:pt x="879" y="29"/>
                  </a:lnTo>
                  <a:close/>
                  <a:moveTo>
                    <a:pt x="821" y="29"/>
                  </a:moveTo>
                  <a:lnTo>
                    <a:pt x="850" y="29"/>
                  </a:lnTo>
                  <a:lnTo>
                    <a:pt x="850" y="0"/>
                  </a:lnTo>
                  <a:lnTo>
                    <a:pt x="821" y="0"/>
                  </a:lnTo>
                  <a:lnTo>
                    <a:pt x="821" y="29"/>
                  </a:lnTo>
                  <a:close/>
                  <a:moveTo>
                    <a:pt x="762" y="29"/>
                  </a:moveTo>
                  <a:lnTo>
                    <a:pt x="792" y="29"/>
                  </a:lnTo>
                  <a:lnTo>
                    <a:pt x="792" y="0"/>
                  </a:lnTo>
                  <a:lnTo>
                    <a:pt x="762" y="0"/>
                  </a:lnTo>
                  <a:lnTo>
                    <a:pt x="762" y="29"/>
                  </a:lnTo>
                  <a:close/>
                  <a:moveTo>
                    <a:pt x="704" y="29"/>
                  </a:moveTo>
                  <a:lnTo>
                    <a:pt x="733" y="29"/>
                  </a:lnTo>
                  <a:lnTo>
                    <a:pt x="733" y="0"/>
                  </a:lnTo>
                  <a:lnTo>
                    <a:pt x="704" y="0"/>
                  </a:lnTo>
                  <a:lnTo>
                    <a:pt x="704" y="29"/>
                  </a:lnTo>
                  <a:close/>
                  <a:moveTo>
                    <a:pt x="645" y="29"/>
                  </a:moveTo>
                  <a:lnTo>
                    <a:pt x="674" y="29"/>
                  </a:lnTo>
                  <a:lnTo>
                    <a:pt x="674" y="0"/>
                  </a:lnTo>
                  <a:lnTo>
                    <a:pt x="645" y="0"/>
                  </a:lnTo>
                  <a:lnTo>
                    <a:pt x="645" y="29"/>
                  </a:lnTo>
                  <a:close/>
                  <a:moveTo>
                    <a:pt x="587" y="29"/>
                  </a:moveTo>
                  <a:lnTo>
                    <a:pt x="616" y="29"/>
                  </a:lnTo>
                  <a:lnTo>
                    <a:pt x="616" y="0"/>
                  </a:lnTo>
                  <a:lnTo>
                    <a:pt x="587" y="0"/>
                  </a:lnTo>
                  <a:lnTo>
                    <a:pt x="587" y="29"/>
                  </a:lnTo>
                  <a:close/>
                  <a:moveTo>
                    <a:pt x="528" y="29"/>
                  </a:moveTo>
                  <a:lnTo>
                    <a:pt x="557" y="29"/>
                  </a:lnTo>
                  <a:lnTo>
                    <a:pt x="557" y="0"/>
                  </a:lnTo>
                  <a:lnTo>
                    <a:pt x="528" y="0"/>
                  </a:lnTo>
                  <a:lnTo>
                    <a:pt x="528" y="29"/>
                  </a:lnTo>
                  <a:close/>
                  <a:moveTo>
                    <a:pt x="470" y="29"/>
                  </a:moveTo>
                  <a:lnTo>
                    <a:pt x="499" y="29"/>
                  </a:lnTo>
                  <a:lnTo>
                    <a:pt x="499" y="0"/>
                  </a:lnTo>
                  <a:lnTo>
                    <a:pt x="470" y="0"/>
                  </a:lnTo>
                  <a:lnTo>
                    <a:pt x="470" y="29"/>
                  </a:lnTo>
                  <a:close/>
                  <a:moveTo>
                    <a:pt x="411" y="29"/>
                  </a:moveTo>
                  <a:lnTo>
                    <a:pt x="440" y="29"/>
                  </a:lnTo>
                  <a:lnTo>
                    <a:pt x="440" y="0"/>
                  </a:lnTo>
                  <a:lnTo>
                    <a:pt x="411" y="0"/>
                  </a:lnTo>
                  <a:lnTo>
                    <a:pt x="411" y="29"/>
                  </a:lnTo>
                  <a:close/>
                  <a:moveTo>
                    <a:pt x="353" y="29"/>
                  </a:moveTo>
                  <a:lnTo>
                    <a:pt x="382" y="29"/>
                  </a:lnTo>
                  <a:lnTo>
                    <a:pt x="382" y="0"/>
                  </a:lnTo>
                  <a:lnTo>
                    <a:pt x="353" y="0"/>
                  </a:lnTo>
                  <a:lnTo>
                    <a:pt x="353" y="29"/>
                  </a:lnTo>
                  <a:close/>
                  <a:moveTo>
                    <a:pt x="294" y="29"/>
                  </a:moveTo>
                  <a:lnTo>
                    <a:pt x="323" y="29"/>
                  </a:lnTo>
                  <a:lnTo>
                    <a:pt x="323" y="0"/>
                  </a:lnTo>
                  <a:lnTo>
                    <a:pt x="294" y="0"/>
                  </a:lnTo>
                  <a:lnTo>
                    <a:pt x="294" y="29"/>
                  </a:lnTo>
                  <a:close/>
                  <a:moveTo>
                    <a:pt x="235" y="29"/>
                  </a:moveTo>
                  <a:lnTo>
                    <a:pt x="265" y="29"/>
                  </a:lnTo>
                  <a:lnTo>
                    <a:pt x="265" y="0"/>
                  </a:lnTo>
                  <a:lnTo>
                    <a:pt x="235" y="0"/>
                  </a:lnTo>
                  <a:lnTo>
                    <a:pt x="235" y="29"/>
                  </a:lnTo>
                  <a:close/>
                  <a:moveTo>
                    <a:pt x="175" y="29"/>
                  </a:moveTo>
                  <a:lnTo>
                    <a:pt x="206" y="29"/>
                  </a:lnTo>
                  <a:lnTo>
                    <a:pt x="206" y="0"/>
                  </a:lnTo>
                  <a:lnTo>
                    <a:pt x="175" y="0"/>
                  </a:lnTo>
                  <a:lnTo>
                    <a:pt x="175" y="29"/>
                  </a:lnTo>
                  <a:close/>
                  <a:moveTo>
                    <a:pt x="117" y="29"/>
                  </a:moveTo>
                  <a:lnTo>
                    <a:pt x="146" y="29"/>
                  </a:lnTo>
                  <a:lnTo>
                    <a:pt x="146" y="0"/>
                  </a:lnTo>
                  <a:lnTo>
                    <a:pt x="117" y="0"/>
                  </a:lnTo>
                  <a:lnTo>
                    <a:pt x="117" y="29"/>
                  </a:lnTo>
                  <a:close/>
                  <a:moveTo>
                    <a:pt x="58" y="29"/>
                  </a:moveTo>
                  <a:lnTo>
                    <a:pt x="88" y="29"/>
                  </a:lnTo>
                  <a:lnTo>
                    <a:pt x="88" y="0"/>
                  </a:lnTo>
                  <a:lnTo>
                    <a:pt x="58" y="0"/>
                  </a:lnTo>
                  <a:lnTo>
                    <a:pt x="58" y="29"/>
                  </a:lnTo>
                  <a:close/>
                  <a:moveTo>
                    <a:pt x="0" y="29"/>
                  </a:moveTo>
                  <a:lnTo>
                    <a:pt x="29" y="29"/>
                  </a:lnTo>
                  <a:lnTo>
                    <a:pt x="29" y="0"/>
                  </a:lnTo>
                  <a:lnTo>
                    <a:pt x="0" y="0"/>
                  </a:lnTo>
                  <a:lnTo>
                    <a:pt x="0" y="29"/>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5" name="Rectangle 385"/>
            <p:cNvSpPr>
              <a:spLocks noChangeArrowheads="1"/>
            </p:cNvSpPr>
            <p:nvPr/>
          </p:nvSpPr>
          <p:spPr bwMode="auto">
            <a:xfrm>
              <a:off x="-1463" y="4740"/>
              <a:ext cx="29" cy="29"/>
            </a:xfrm>
            <a:prstGeom prst="rect">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6" name="Freeform 386"/>
            <p:cNvSpPr>
              <a:spLocks noEditPoints="1"/>
            </p:cNvSpPr>
            <p:nvPr/>
          </p:nvSpPr>
          <p:spPr bwMode="auto">
            <a:xfrm>
              <a:off x="-1463" y="4246"/>
              <a:ext cx="29" cy="463"/>
            </a:xfrm>
            <a:custGeom>
              <a:avLst/>
              <a:gdLst>
                <a:gd name="T0" fmla="*/ 29 w 29"/>
                <a:gd name="T1" fmla="*/ 31 h 463"/>
                <a:gd name="T2" fmla="*/ 29 w 29"/>
                <a:gd name="T3" fmla="*/ 0 h 463"/>
                <a:gd name="T4" fmla="*/ 0 w 29"/>
                <a:gd name="T5" fmla="*/ 0 h 463"/>
                <a:gd name="T6" fmla="*/ 0 w 29"/>
                <a:gd name="T7" fmla="*/ 31 h 463"/>
                <a:gd name="T8" fmla="*/ 29 w 29"/>
                <a:gd name="T9" fmla="*/ 31 h 463"/>
                <a:gd name="T10" fmla="*/ 29 w 29"/>
                <a:gd name="T11" fmla="*/ 94 h 463"/>
                <a:gd name="T12" fmla="*/ 29 w 29"/>
                <a:gd name="T13" fmla="*/ 63 h 463"/>
                <a:gd name="T14" fmla="*/ 0 w 29"/>
                <a:gd name="T15" fmla="*/ 63 h 463"/>
                <a:gd name="T16" fmla="*/ 0 w 29"/>
                <a:gd name="T17" fmla="*/ 94 h 463"/>
                <a:gd name="T18" fmla="*/ 29 w 29"/>
                <a:gd name="T19" fmla="*/ 94 h 463"/>
                <a:gd name="T20" fmla="*/ 29 w 29"/>
                <a:gd name="T21" fmla="*/ 156 h 463"/>
                <a:gd name="T22" fmla="*/ 29 w 29"/>
                <a:gd name="T23" fmla="*/ 125 h 463"/>
                <a:gd name="T24" fmla="*/ 0 w 29"/>
                <a:gd name="T25" fmla="*/ 125 h 463"/>
                <a:gd name="T26" fmla="*/ 0 w 29"/>
                <a:gd name="T27" fmla="*/ 156 h 463"/>
                <a:gd name="T28" fmla="*/ 29 w 29"/>
                <a:gd name="T29" fmla="*/ 156 h 463"/>
                <a:gd name="T30" fmla="*/ 29 w 29"/>
                <a:gd name="T31" fmla="*/ 217 h 463"/>
                <a:gd name="T32" fmla="*/ 29 w 29"/>
                <a:gd name="T33" fmla="*/ 186 h 463"/>
                <a:gd name="T34" fmla="*/ 0 w 29"/>
                <a:gd name="T35" fmla="*/ 186 h 463"/>
                <a:gd name="T36" fmla="*/ 0 w 29"/>
                <a:gd name="T37" fmla="*/ 217 h 463"/>
                <a:gd name="T38" fmla="*/ 29 w 29"/>
                <a:gd name="T39" fmla="*/ 217 h 463"/>
                <a:gd name="T40" fmla="*/ 29 w 29"/>
                <a:gd name="T41" fmla="*/ 278 h 463"/>
                <a:gd name="T42" fmla="*/ 29 w 29"/>
                <a:gd name="T43" fmla="*/ 248 h 463"/>
                <a:gd name="T44" fmla="*/ 0 w 29"/>
                <a:gd name="T45" fmla="*/ 248 h 463"/>
                <a:gd name="T46" fmla="*/ 0 w 29"/>
                <a:gd name="T47" fmla="*/ 278 h 463"/>
                <a:gd name="T48" fmla="*/ 29 w 29"/>
                <a:gd name="T49" fmla="*/ 278 h 463"/>
                <a:gd name="T50" fmla="*/ 29 w 29"/>
                <a:gd name="T51" fmla="*/ 340 h 463"/>
                <a:gd name="T52" fmla="*/ 29 w 29"/>
                <a:gd name="T53" fmla="*/ 309 h 463"/>
                <a:gd name="T54" fmla="*/ 0 w 29"/>
                <a:gd name="T55" fmla="*/ 309 h 463"/>
                <a:gd name="T56" fmla="*/ 0 w 29"/>
                <a:gd name="T57" fmla="*/ 340 h 463"/>
                <a:gd name="T58" fmla="*/ 29 w 29"/>
                <a:gd name="T59" fmla="*/ 340 h 463"/>
                <a:gd name="T60" fmla="*/ 29 w 29"/>
                <a:gd name="T61" fmla="*/ 401 h 463"/>
                <a:gd name="T62" fmla="*/ 29 w 29"/>
                <a:gd name="T63" fmla="*/ 371 h 463"/>
                <a:gd name="T64" fmla="*/ 0 w 29"/>
                <a:gd name="T65" fmla="*/ 371 h 463"/>
                <a:gd name="T66" fmla="*/ 0 w 29"/>
                <a:gd name="T67" fmla="*/ 401 h 463"/>
                <a:gd name="T68" fmla="*/ 29 w 29"/>
                <a:gd name="T69" fmla="*/ 401 h 463"/>
                <a:gd name="T70" fmla="*/ 29 w 29"/>
                <a:gd name="T71" fmla="*/ 463 h 463"/>
                <a:gd name="T72" fmla="*/ 29 w 29"/>
                <a:gd name="T73" fmla="*/ 432 h 463"/>
                <a:gd name="T74" fmla="*/ 0 w 29"/>
                <a:gd name="T75" fmla="*/ 432 h 463"/>
                <a:gd name="T76" fmla="*/ 0 w 29"/>
                <a:gd name="T77" fmla="*/ 463 h 463"/>
                <a:gd name="T78" fmla="*/ 29 w 29"/>
                <a:gd name="T79"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 h="463">
                  <a:moveTo>
                    <a:pt x="29" y="31"/>
                  </a:moveTo>
                  <a:lnTo>
                    <a:pt x="29" y="0"/>
                  </a:lnTo>
                  <a:lnTo>
                    <a:pt x="0" y="0"/>
                  </a:lnTo>
                  <a:lnTo>
                    <a:pt x="0" y="31"/>
                  </a:lnTo>
                  <a:lnTo>
                    <a:pt x="29" y="31"/>
                  </a:lnTo>
                  <a:close/>
                  <a:moveTo>
                    <a:pt x="29" y="94"/>
                  </a:moveTo>
                  <a:lnTo>
                    <a:pt x="29" y="63"/>
                  </a:lnTo>
                  <a:lnTo>
                    <a:pt x="0" y="63"/>
                  </a:lnTo>
                  <a:lnTo>
                    <a:pt x="0" y="94"/>
                  </a:lnTo>
                  <a:lnTo>
                    <a:pt x="29" y="94"/>
                  </a:lnTo>
                  <a:close/>
                  <a:moveTo>
                    <a:pt x="29" y="156"/>
                  </a:moveTo>
                  <a:lnTo>
                    <a:pt x="29" y="125"/>
                  </a:lnTo>
                  <a:lnTo>
                    <a:pt x="0" y="125"/>
                  </a:lnTo>
                  <a:lnTo>
                    <a:pt x="0" y="156"/>
                  </a:lnTo>
                  <a:lnTo>
                    <a:pt x="29" y="156"/>
                  </a:lnTo>
                  <a:close/>
                  <a:moveTo>
                    <a:pt x="29" y="217"/>
                  </a:moveTo>
                  <a:lnTo>
                    <a:pt x="29" y="186"/>
                  </a:lnTo>
                  <a:lnTo>
                    <a:pt x="0" y="186"/>
                  </a:lnTo>
                  <a:lnTo>
                    <a:pt x="0" y="217"/>
                  </a:lnTo>
                  <a:lnTo>
                    <a:pt x="29" y="217"/>
                  </a:lnTo>
                  <a:close/>
                  <a:moveTo>
                    <a:pt x="29" y="278"/>
                  </a:moveTo>
                  <a:lnTo>
                    <a:pt x="29" y="248"/>
                  </a:lnTo>
                  <a:lnTo>
                    <a:pt x="0" y="248"/>
                  </a:lnTo>
                  <a:lnTo>
                    <a:pt x="0" y="278"/>
                  </a:lnTo>
                  <a:lnTo>
                    <a:pt x="29" y="278"/>
                  </a:lnTo>
                  <a:close/>
                  <a:moveTo>
                    <a:pt x="29" y="340"/>
                  </a:moveTo>
                  <a:lnTo>
                    <a:pt x="29" y="309"/>
                  </a:lnTo>
                  <a:lnTo>
                    <a:pt x="0" y="309"/>
                  </a:lnTo>
                  <a:lnTo>
                    <a:pt x="0" y="340"/>
                  </a:lnTo>
                  <a:lnTo>
                    <a:pt x="29" y="340"/>
                  </a:lnTo>
                  <a:close/>
                  <a:moveTo>
                    <a:pt x="29" y="401"/>
                  </a:moveTo>
                  <a:lnTo>
                    <a:pt x="29" y="371"/>
                  </a:lnTo>
                  <a:lnTo>
                    <a:pt x="0" y="371"/>
                  </a:lnTo>
                  <a:lnTo>
                    <a:pt x="0" y="401"/>
                  </a:lnTo>
                  <a:lnTo>
                    <a:pt x="29" y="401"/>
                  </a:lnTo>
                  <a:close/>
                  <a:moveTo>
                    <a:pt x="29" y="463"/>
                  </a:moveTo>
                  <a:lnTo>
                    <a:pt x="29" y="432"/>
                  </a:lnTo>
                  <a:lnTo>
                    <a:pt x="0" y="432"/>
                  </a:lnTo>
                  <a:lnTo>
                    <a:pt x="0" y="463"/>
                  </a:lnTo>
                  <a:lnTo>
                    <a:pt x="29" y="463"/>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7" name="Rectangle 387"/>
            <p:cNvSpPr>
              <a:spLocks noChangeArrowheads="1"/>
            </p:cNvSpPr>
            <p:nvPr/>
          </p:nvSpPr>
          <p:spPr bwMode="auto">
            <a:xfrm>
              <a:off x="-1463" y="4201"/>
              <a:ext cx="29" cy="15"/>
            </a:xfrm>
            <a:prstGeom prst="rect">
              <a:avLst/>
            </a:prstGeom>
            <a:solidFill>
              <a:srgbClr val="F1F1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8" name="Freeform 388"/>
            <p:cNvSpPr>
              <a:spLocks/>
            </p:cNvSpPr>
            <p:nvPr/>
          </p:nvSpPr>
          <p:spPr bwMode="auto">
            <a:xfrm>
              <a:off x="-1463" y="4201"/>
              <a:ext cx="29" cy="15"/>
            </a:xfrm>
            <a:custGeom>
              <a:avLst/>
              <a:gdLst>
                <a:gd name="T0" fmla="*/ 29 w 29"/>
                <a:gd name="T1" fmla="*/ 15 h 15"/>
                <a:gd name="T2" fmla="*/ 29 w 29"/>
                <a:gd name="T3" fmla="*/ 0 h 15"/>
                <a:gd name="T4" fmla="*/ 0 w 29"/>
                <a:gd name="T5" fmla="*/ 0 h 15"/>
                <a:gd name="T6" fmla="*/ 0 w 29"/>
                <a:gd name="T7" fmla="*/ 15 h 15"/>
              </a:gdLst>
              <a:ahLst/>
              <a:cxnLst>
                <a:cxn ang="0">
                  <a:pos x="T0" y="T1"/>
                </a:cxn>
                <a:cxn ang="0">
                  <a:pos x="T2" y="T3"/>
                </a:cxn>
                <a:cxn ang="0">
                  <a:pos x="T4" y="T5"/>
                </a:cxn>
                <a:cxn ang="0">
                  <a:pos x="T6" y="T7"/>
                </a:cxn>
              </a:cxnLst>
              <a:rect l="0" t="0" r="r" b="b"/>
              <a:pathLst>
                <a:path w="29" h="15">
                  <a:moveTo>
                    <a:pt x="29" y="15"/>
                  </a:moveTo>
                  <a:lnTo>
                    <a:pt x="29" y="0"/>
                  </a:lnTo>
                  <a:lnTo>
                    <a:pt x="0" y="0"/>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19" name="Oval 389"/>
            <p:cNvSpPr>
              <a:spLocks noChangeArrowheads="1"/>
            </p:cNvSpPr>
            <p:nvPr/>
          </p:nvSpPr>
          <p:spPr bwMode="auto">
            <a:xfrm>
              <a:off x="-4881" y="4304"/>
              <a:ext cx="66" cy="65"/>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0" name="Oval 390"/>
            <p:cNvSpPr>
              <a:spLocks noChangeArrowheads="1"/>
            </p:cNvSpPr>
            <p:nvPr/>
          </p:nvSpPr>
          <p:spPr bwMode="auto">
            <a:xfrm>
              <a:off x="-1482" y="4170"/>
              <a:ext cx="66" cy="66"/>
            </a:xfrm>
            <a:prstGeom prst="ellipse">
              <a:avLst/>
            </a:pr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1" name="Freeform 391"/>
            <p:cNvSpPr>
              <a:spLocks/>
            </p:cNvSpPr>
            <p:nvPr/>
          </p:nvSpPr>
          <p:spPr bwMode="auto">
            <a:xfrm>
              <a:off x="-3274" y="4284"/>
              <a:ext cx="1561" cy="941"/>
            </a:xfrm>
            <a:custGeom>
              <a:avLst/>
              <a:gdLst>
                <a:gd name="T0" fmla="*/ 1067 w 1067"/>
                <a:gd name="T1" fmla="*/ 66 h 643"/>
                <a:gd name="T2" fmla="*/ 1001 w 1067"/>
                <a:gd name="T3" fmla="*/ 0 h 643"/>
                <a:gd name="T4" fmla="*/ 67 w 1067"/>
                <a:gd name="T5" fmla="*/ 0 h 643"/>
                <a:gd name="T6" fmla="*/ 0 w 1067"/>
                <a:gd name="T7" fmla="*/ 66 h 643"/>
                <a:gd name="T8" fmla="*/ 0 w 1067"/>
                <a:gd name="T9" fmla="*/ 577 h 643"/>
                <a:gd name="T10" fmla="*/ 67 w 1067"/>
                <a:gd name="T11" fmla="*/ 643 h 643"/>
                <a:gd name="T12" fmla="*/ 1001 w 1067"/>
                <a:gd name="T13" fmla="*/ 643 h 643"/>
                <a:gd name="T14" fmla="*/ 1067 w 1067"/>
                <a:gd name="T15" fmla="*/ 577 h 643"/>
                <a:gd name="T16" fmla="*/ 1067 w 1067"/>
                <a:gd name="T17" fmla="*/ 6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7" h="643">
                  <a:moveTo>
                    <a:pt x="1067" y="66"/>
                  </a:moveTo>
                  <a:cubicBezTo>
                    <a:pt x="1067" y="30"/>
                    <a:pt x="1037" y="0"/>
                    <a:pt x="1001" y="0"/>
                  </a:cubicBezTo>
                  <a:cubicBezTo>
                    <a:pt x="67" y="0"/>
                    <a:pt x="67" y="0"/>
                    <a:pt x="67" y="0"/>
                  </a:cubicBezTo>
                  <a:cubicBezTo>
                    <a:pt x="30" y="0"/>
                    <a:pt x="0" y="30"/>
                    <a:pt x="0" y="66"/>
                  </a:cubicBezTo>
                  <a:cubicBezTo>
                    <a:pt x="0" y="577"/>
                    <a:pt x="0" y="577"/>
                    <a:pt x="0" y="577"/>
                  </a:cubicBezTo>
                  <a:cubicBezTo>
                    <a:pt x="0" y="613"/>
                    <a:pt x="30" y="643"/>
                    <a:pt x="67" y="643"/>
                  </a:cubicBezTo>
                  <a:cubicBezTo>
                    <a:pt x="1001" y="643"/>
                    <a:pt x="1001" y="643"/>
                    <a:pt x="1001" y="643"/>
                  </a:cubicBezTo>
                  <a:cubicBezTo>
                    <a:pt x="1037" y="643"/>
                    <a:pt x="1067" y="613"/>
                    <a:pt x="1067" y="577"/>
                  </a:cubicBezTo>
                  <a:lnTo>
                    <a:pt x="1067" y="66"/>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2" name="Freeform 392"/>
            <p:cNvSpPr>
              <a:spLocks/>
            </p:cNvSpPr>
            <p:nvPr/>
          </p:nvSpPr>
          <p:spPr bwMode="auto">
            <a:xfrm>
              <a:off x="-2751" y="4893"/>
              <a:ext cx="515" cy="517"/>
            </a:xfrm>
            <a:custGeom>
              <a:avLst/>
              <a:gdLst>
                <a:gd name="T0" fmla="*/ 515 w 515"/>
                <a:gd name="T1" fmla="*/ 517 h 517"/>
                <a:gd name="T2" fmla="*/ 0 w 515"/>
                <a:gd name="T3" fmla="*/ 517 h 517"/>
                <a:gd name="T4" fmla="*/ 59 w 515"/>
                <a:gd name="T5" fmla="*/ 0 h 517"/>
                <a:gd name="T6" fmla="*/ 461 w 515"/>
                <a:gd name="T7" fmla="*/ 0 h 517"/>
                <a:gd name="T8" fmla="*/ 515 w 515"/>
                <a:gd name="T9" fmla="*/ 517 h 517"/>
              </a:gdLst>
              <a:ahLst/>
              <a:cxnLst>
                <a:cxn ang="0">
                  <a:pos x="T0" y="T1"/>
                </a:cxn>
                <a:cxn ang="0">
                  <a:pos x="T2" y="T3"/>
                </a:cxn>
                <a:cxn ang="0">
                  <a:pos x="T4" y="T5"/>
                </a:cxn>
                <a:cxn ang="0">
                  <a:pos x="T6" y="T7"/>
                </a:cxn>
                <a:cxn ang="0">
                  <a:pos x="T8" y="T9"/>
                </a:cxn>
              </a:cxnLst>
              <a:rect l="0" t="0" r="r" b="b"/>
              <a:pathLst>
                <a:path w="515" h="517">
                  <a:moveTo>
                    <a:pt x="515" y="517"/>
                  </a:moveTo>
                  <a:lnTo>
                    <a:pt x="0" y="517"/>
                  </a:lnTo>
                  <a:lnTo>
                    <a:pt x="59" y="0"/>
                  </a:lnTo>
                  <a:lnTo>
                    <a:pt x="461" y="0"/>
                  </a:lnTo>
                  <a:lnTo>
                    <a:pt x="515" y="517"/>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23" name="Freeform 393"/>
            <p:cNvSpPr>
              <a:spLocks/>
            </p:cNvSpPr>
            <p:nvPr/>
          </p:nvSpPr>
          <p:spPr bwMode="auto">
            <a:xfrm>
              <a:off x="-2891" y="5373"/>
              <a:ext cx="794" cy="43"/>
            </a:xfrm>
            <a:custGeom>
              <a:avLst/>
              <a:gdLst>
                <a:gd name="T0" fmla="*/ 543 w 543"/>
                <a:gd name="T1" fmla="*/ 29 h 29"/>
                <a:gd name="T2" fmla="*/ 511 w 543"/>
                <a:gd name="T3" fmla="*/ 0 h 29"/>
                <a:gd name="T4" fmla="*/ 32 w 543"/>
                <a:gd name="T5" fmla="*/ 0 h 29"/>
                <a:gd name="T6" fmla="*/ 0 w 543"/>
                <a:gd name="T7" fmla="*/ 29 h 29"/>
                <a:gd name="T8" fmla="*/ 543 w 543"/>
                <a:gd name="T9" fmla="*/ 29 h 29"/>
              </a:gdLst>
              <a:ahLst/>
              <a:cxnLst>
                <a:cxn ang="0">
                  <a:pos x="T0" y="T1"/>
                </a:cxn>
                <a:cxn ang="0">
                  <a:pos x="T2" y="T3"/>
                </a:cxn>
                <a:cxn ang="0">
                  <a:pos x="T4" y="T5"/>
                </a:cxn>
                <a:cxn ang="0">
                  <a:pos x="T6" y="T7"/>
                </a:cxn>
                <a:cxn ang="0">
                  <a:pos x="T8" y="T9"/>
                </a:cxn>
              </a:cxnLst>
              <a:rect l="0" t="0" r="r" b="b"/>
              <a:pathLst>
                <a:path w="543" h="29">
                  <a:moveTo>
                    <a:pt x="543" y="29"/>
                  </a:moveTo>
                  <a:cubicBezTo>
                    <a:pt x="541" y="12"/>
                    <a:pt x="528" y="0"/>
                    <a:pt x="511" y="0"/>
                  </a:cubicBezTo>
                  <a:cubicBezTo>
                    <a:pt x="32" y="0"/>
                    <a:pt x="32" y="0"/>
                    <a:pt x="32" y="0"/>
                  </a:cubicBezTo>
                  <a:cubicBezTo>
                    <a:pt x="16" y="0"/>
                    <a:pt x="2" y="12"/>
                    <a:pt x="0" y="29"/>
                  </a:cubicBezTo>
                  <a:lnTo>
                    <a:pt x="543" y="29"/>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grpSp>
      <p:sp>
        <p:nvSpPr>
          <p:cNvPr id="2" name="Rectangle 1"/>
          <p:cNvSpPr/>
          <p:nvPr/>
        </p:nvSpPr>
        <p:spPr>
          <a:xfrm>
            <a:off x="1136628" y="1367639"/>
            <a:ext cx="3688831" cy="424732"/>
          </a:xfrm>
          <a:prstGeom prst="rect">
            <a:avLst/>
          </a:prstGeom>
        </p:spPr>
        <p:txBody>
          <a:bodyPr wrap="none">
            <a:spAutoFit/>
          </a:bodyPr>
          <a:lstStyle/>
          <a:p>
            <a:pPr algn="ctr" defTabSz="1219170">
              <a:lnSpc>
                <a:spcPct val="90000"/>
              </a:lnSpc>
              <a:spcBef>
                <a:spcPts val="1333"/>
              </a:spcBef>
            </a:pPr>
            <a:r>
              <a:rPr lang="en-IN" sz="2400"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Two-way Data Binding:</a:t>
            </a:r>
            <a:endParaRPr lang="en-US" sz="2400"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1136628" y="2113137"/>
            <a:ext cx="13141598" cy="461665"/>
          </a:xfrm>
          <a:prstGeom prst="rect">
            <a:avLst/>
          </a:prstGeom>
        </p:spPr>
        <p:txBody>
          <a:bodyPr wrap="square">
            <a:spAutoFit/>
          </a:bodyPr>
          <a:lstStyle/>
          <a:p>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binding in AngularJS is the synchronization between the model and the view.</a:t>
            </a:r>
          </a:p>
        </p:txBody>
      </p:sp>
      <p:sp>
        <p:nvSpPr>
          <p:cNvPr id="6" name="Rectangle 5"/>
          <p:cNvSpPr/>
          <p:nvPr/>
        </p:nvSpPr>
        <p:spPr>
          <a:xfrm>
            <a:off x="1136628" y="2649774"/>
            <a:ext cx="14423938" cy="1200329"/>
          </a:xfrm>
          <a:prstGeom prst="rect">
            <a:avLst/>
          </a:prstGeom>
        </p:spPr>
        <p:txBody>
          <a:bodyPr wrap="square">
            <a:spAutoFit/>
          </a:bodyPr>
          <a:lstStyle/>
          <a:p>
            <a:pPr>
              <a:lnSpc>
                <a:spcPct val="150000"/>
              </a:lnSpc>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When data in the model changes, the view reflects the change, and when data in the view changes, the model is updated as well.</a:t>
            </a:r>
          </a:p>
        </p:txBody>
      </p:sp>
      <p:pic>
        <p:nvPicPr>
          <p:cNvPr id="227" name="Picture 8" descr="Image result for two way data binding in angula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04830" y="3981271"/>
            <a:ext cx="4956589" cy="3593527"/>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29"/>
          <p:cNvPicPr>
            <a:picLocks/>
          </p:cNvPicPr>
          <p:nvPr/>
        </p:nvPicPr>
        <p:blipFill>
          <a:blip r:embed="rId27" cstate="print">
            <a:extLst>
              <a:ext uri="{28A0092B-C50C-407E-A947-70E740481C1C}">
                <a14:useLocalDpi xmlns:a14="http://schemas.microsoft.com/office/drawing/2010/main" val="0"/>
              </a:ext>
            </a:extLst>
          </a:blip>
          <a:stretch>
            <a:fillRect/>
          </a:stretch>
        </p:blipFill>
        <p:spPr>
          <a:xfrm>
            <a:off x="3610736" y="820911"/>
            <a:ext cx="9018890" cy="305626"/>
          </a:xfrm>
          <a:prstGeom prst="rect">
            <a:avLst/>
          </a:prstGeom>
        </p:spPr>
      </p:pic>
      <p:sp>
        <p:nvSpPr>
          <p:cNvPr id="224" name="Title 223"/>
          <p:cNvSpPr>
            <a:spLocks noGrp="1"/>
          </p:cNvSpPr>
          <p:nvPr>
            <p:ph type="title"/>
          </p:nvPr>
        </p:nvSpPr>
        <p:spPr/>
        <p:txBody>
          <a:bodyPr>
            <a:normAutofit/>
          </a:bodyPr>
          <a:lstStyle/>
          <a:p>
            <a:pPr lvl="0">
              <a:defRPr/>
            </a:pPr>
            <a:r>
              <a:rPr lang="en-US" kern="0" dirty="0"/>
              <a:t>Angular 17 Over Other Frameworks (Contd.)</a:t>
            </a:r>
            <a:endParaRPr lang="en-IN" kern="0" dirty="0"/>
          </a:p>
        </p:txBody>
      </p:sp>
    </p:spTree>
    <p:extLst>
      <p:ext uri="{BB962C8B-B14F-4D97-AF65-F5344CB8AC3E}">
        <p14:creationId xmlns:p14="http://schemas.microsoft.com/office/powerpoint/2010/main" val="911784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tangle 226"/>
          <p:cNvSpPr/>
          <p:nvPr/>
        </p:nvSpPr>
        <p:spPr>
          <a:xfrm>
            <a:off x="1019962" y="7318822"/>
            <a:ext cx="5181545" cy="1053878"/>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It enables HTML template programming within the browser</a:t>
            </a:r>
          </a:p>
        </p:txBody>
      </p:sp>
      <p:pic>
        <p:nvPicPr>
          <p:cNvPr id="228" name="Picture 2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121" y="5090953"/>
            <a:ext cx="2075229" cy="2075229"/>
          </a:xfrm>
          <a:prstGeom prst="rect">
            <a:avLst/>
          </a:prstGeom>
        </p:spPr>
      </p:pic>
      <p:sp>
        <p:nvSpPr>
          <p:cNvPr id="229" name="Rectangle 228"/>
          <p:cNvSpPr/>
          <p:nvPr/>
        </p:nvSpPr>
        <p:spPr>
          <a:xfrm>
            <a:off x="10410743" y="7318822"/>
            <a:ext cx="4156596" cy="1053878"/>
          </a:xfrm>
          <a:prstGeom prst="rect">
            <a:avLst/>
          </a:prstGeom>
        </p:spPr>
        <p:txBody>
          <a:bodyPr wrap="square">
            <a:spAutoFit/>
          </a:bodyPr>
          <a:lstStyle/>
          <a:p>
            <a:pPr algn="ctr">
              <a:lnSpc>
                <a:spcPct val="150000"/>
              </a:lnSpc>
            </a:pP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Modularized code makes unit testing easier</a:t>
            </a:r>
          </a:p>
        </p:txBody>
      </p:sp>
      <p:pic>
        <p:nvPicPr>
          <p:cNvPr id="230" name="Picture 2" descr="Image result for software testing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8444" y="4780402"/>
            <a:ext cx="2722363" cy="2385780"/>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4" descr="Image result for dependency injection angular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856" y="2642287"/>
            <a:ext cx="5670287" cy="3073251"/>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a:xfrm>
            <a:off x="912761" y="1209796"/>
            <a:ext cx="14430479" cy="1200329"/>
          </a:xfrm>
          <a:prstGeom prst="rect">
            <a:avLst/>
          </a:prstGeom>
        </p:spPr>
        <p:txBody>
          <a:bodyPr wrap="square">
            <a:spAutoFit/>
          </a:bodyPr>
          <a:lstStyle/>
          <a:p>
            <a:pPr algn="ctr" defTabSz="1219170">
              <a:lnSpc>
                <a:spcPct val="150000"/>
              </a:lnSpc>
              <a:spcBef>
                <a:spcPts val="1333"/>
              </a:spcBef>
            </a:pPr>
            <a:r>
              <a:rPr lang="en-IN" sz="2400"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Dependency Injection (DI) </a:t>
            </a:r>
            <a:r>
              <a:rPr lang="en-US"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is a design pattern that passes an object as a dependency to different components across the application. DI helps in keeping the code modularized.</a:t>
            </a:r>
          </a:p>
        </p:txBody>
      </p:sp>
      <p:sp>
        <p:nvSpPr>
          <p:cNvPr id="3" name="Title 2"/>
          <p:cNvSpPr>
            <a:spLocks noGrp="1"/>
          </p:cNvSpPr>
          <p:nvPr>
            <p:ph type="title"/>
          </p:nvPr>
        </p:nvSpPr>
        <p:spPr/>
        <p:txBody>
          <a:bodyPr>
            <a:normAutofit/>
          </a:bodyPr>
          <a:lstStyle/>
          <a:p>
            <a:r>
              <a:rPr lang="en-US" kern="0" dirty="0"/>
              <a:t>Angular 17 Over Other Frameworks (Contd.)</a:t>
            </a:r>
            <a:endParaRPr lang="en-IN" dirty="0"/>
          </a:p>
        </p:txBody>
      </p:sp>
      <p:pic>
        <p:nvPicPr>
          <p:cNvPr id="12" name="Picture 11"/>
          <p:cNvPicPr>
            <a:picLocks/>
          </p:cNvPicPr>
          <p:nvPr/>
        </p:nvPicPr>
        <p:blipFill>
          <a:blip r:embed="rId6" cstate="print">
            <a:extLst>
              <a:ext uri="{28A0092B-C50C-407E-A947-70E740481C1C}">
                <a14:useLocalDpi xmlns:a14="http://schemas.microsoft.com/office/drawing/2010/main" val="0"/>
              </a:ext>
            </a:extLst>
          </a:blip>
          <a:stretch>
            <a:fillRect/>
          </a:stretch>
        </p:blipFill>
        <p:spPr>
          <a:xfrm>
            <a:off x="3610736" y="820911"/>
            <a:ext cx="9018890" cy="305626"/>
          </a:xfrm>
          <a:prstGeom prst="rect">
            <a:avLst/>
          </a:prstGeom>
        </p:spPr>
      </p:pic>
    </p:spTree>
    <p:extLst>
      <p:ext uri="{BB962C8B-B14F-4D97-AF65-F5344CB8AC3E}">
        <p14:creationId xmlns:p14="http://schemas.microsoft.com/office/powerpoint/2010/main" val="69642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3381" y="2345918"/>
            <a:ext cx="13974581" cy="461665"/>
          </a:xfrm>
          <a:prstGeom prst="rect">
            <a:avLst/>
          </a:prstGeom>
        </p:spPr>
        <p:txBody>
          <a:bodyPr wrap="square">
            <a:spAutoFit/>
          </a:bodyPr>
          <a:lstStyle/>
          <a:p>
            <a:pPr lvl="0" algn="ctr">
              <a:defRPr/>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enables developers to extend </a:t>
            </a:r>
            <a:r>
              <a:rPr lang="en-IN" sz="2400"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HTML syntax</a:t>
            </a: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to clearly express the application’s components.</a:t>
            </a:r>
          </a:p>
        </p:txBody>
      </p:sp>
      <p:grpSp>
        <p:nvGrpSpPr>
          <p:cNvPr id="231" name="Group 230"/>
          <p:cNvGrpSpPr/>
          <p:nvPr/>
        </p:nvGrpSpPr>
        <p:grpSpPr>
          <a:xfrm>
            <a:off x="11264581" y="4157588"/>
            <a:ext cx="2160000" cy="2259686"/>
            <a:chOff x="5618163" y="2574925"/>
            <a:chExt cx="5226050" cy="5341019"/>
          </a:xfrm>
        </p:grpSpPr>
        <p:sp>
          <p:nvSpPr>
            <p:cNvPr id="232" name="Freeform 35"/>
            <p:cNvSpPr>
              <a:spLocks noEditPoints="1"/>
            </p:cNvSpPr>
            <p:nvPr/>
          </p:nvSpPr>
          <p:spPr bwMode="auto">
            <a:xfrm>
              <a:off x="7697788" y="4340225"/>
              <a:ext cx="3146425" cy="3144838"/>
            </a:xfrm>
            <a:custGeom>
              <a:avLst/>
              <a:gdLst>
                <a:gd name="T0" fmla="*/ 1129 w 1982"/>
                <a:gd name="T1" fmla="*/ 0 h 1981"/>
                <a:gd name="T2" fmla="*/ 1463 w 1982"/>
                <a:gd name="T3" fmla="*/ 278 h 1981"/>
                <a:gd name="T4" fmla="*/ 1630 w 1982"/>
                <a:gd name="T5" fmla="*/ 424 h 1981"/>
                <a:gd name="T6" fmla="*/ 1806 w 1982"/>
                <a:gd name="T7" fmla="*/ 733 h 1981"/>
                <a:gd name="T8" fmla="*/ 1844 w 1982"/>
                <a:gd name="T9" fmla="*/ 950 h 1981"/>
                <a:gd name="T10" fmla="*/ 1890 w 1982"/>
                <a:gd name="T11" fmla="*/ 1427 h 1981"/>
                <a:gd name="T12" fmla="*/ 1678 w 1982"/>
                <a:gd name="T13" fmla="*/ 1499 h 1981"/>
                <a:gd name="T14" fmla="*/ 1524 w 1982"/>
                <a:gd name="T15" fmla="*/ 1658 h 1981"/>
                <a:gd name="T16" fmla="*/ 1218 w 1982"/>
                <a:gd name="T17" fmla="*/ 1815 h 1981"/>
                <a:gd name="T18" fmla="*/ 1056 w 1982"/>
                <a:gd name="T19" fmla="*/ 1843 h 1981"/>
                <a:gd name="T20" fmla="*/ 1016 w 1982"/>
                <a:gd name="T21" fmla="*/ 1621 h 1981"/>
                <a:gd name="T22" fmla="*/ 1140 w 1982"/>
                <a:gd name="T23" fmla="*/ 1603 h 1981"/>
                <a:gd name="T24" fmla="*/ 1257 w 1982"/>
                <a:gd name="T25" fmla="*/ 1563 h 1981"/>
                <a:gd name="T26" fmla="*/ 1363 w 1982"/>
                <a:gd name="T27" fmla="*/ 1500 h 1981"/>
                <a:gd name="T28" fmla="*/ 1456 w 1982"/>
                <a:gd name="T29" fmla="*/ 1418 h 1981"/>
                <a:gd name="T30" fmla="*/ 1532 w 1982"/>
                <a:gd name="T31" fmla="*/ 1317 h 1981"/>
                <a:gd name="T32" fmla="*/ 1586 w 1982"/>
                <a:gd name="T33" fmla="*/ 1199 h 1981"/>
                <a:gd name="T34" fmla="*/ 1616 w 1982"/>
                <a:gd name="T35" fmla="*/ 1081 h 1981"/>
                <a:gd name="T36" fmla="*/ 1618 w 1982"/>
                <a:gd name="T37" fmla="*/ 925 h 1981"/>
                <a:gd name="T38" fmla="*/ 1584 w 1982"/>
                <a:gd name="T39" fmla="*/ 777 h 1981"/>
                <a:gd name="T40" fmla="*/ 1516 w 1982"/>
                <a:gd name="T41" fmla="*/ 641 h 1981"/>
                <a:gd name="T42" fmla="*/ 1418 w 1982"/>
                <a:gd name="T43" fmla="*/ 526 h 1981"/>
                <a:gd name="T44" fmla="*/ 1293 w 1982"/>
                <a:gd name="T45" fmla="*/ 436 h 1981"/>
                <a:gd name="T46" fmla="*/ 1174 w 1982"/>
                <a:gd name="T47" fmla="*/ 387 h 1981"/>
                <a:gd name="T48" fmla="*/ 1060 w 1982"/>
                <a:gd name="T49" fmla="*/ 363 h 1981"/>
                <a:gd name="T50" fmla="*/ 458 w 1982"/>
                <a:gd name="T51" fmla="*/ 323 h 1981"/>
                <a:gd name="T52" fmla="*/ 764 w 1982"/>
                <a:gd name="T53" fmla="*/ 167 h 1981"/>
                <a:gd name="T54" fmla="*/ 924 w 1982"/>
                <a:gd name="T55" fmla="*/ 139 h 1981"/>
                <a:gd name="T56" fmla="*/ 965 w 1982"/>
                <a:gd name="T57" fmla="*/ 360 h 1981"/>
                <a:gd name="T58" fmla="*/ 841 w 1982"/>
                <a:gd name="T59" fmla="*/ 377 h 1981"/>
                <a:gd name="T60" fmla="*/ 725 w 1982"/>
                <a:gd name="T61" fmla="*/ 418 h 1981"/>
                <a:gd name="T62" fmla="*/ 618 w 1982"/>
                <a:gd name="T63" fmla="*/ 481 h 1981"/>
                <a:gd name="T64" fmla="*/ 525 w 1982"/>
                <a:gd name="T65" fmla="*/ 564 h 1981"/>
                <a:gd name="T66" fmla="*/ 450 w 1982"/>
                <a:gd name="T67" fmla="*/ 665 h 1981"/>
                <a:gd name="T68" fmla="*/ 395 w 1982"/>
                <a:gd name="T69" fmla="*/ 781 h 1981"/>
                <a:gd name="T70" fmla="*/ 366 w 1982"/>
                <a:gd name="T71" fmla="*/ 901 h 1981"/>
                <a:gd name="T72" fmla="*/ 362 w 1982"/>
                <a:gd name="T73" fmla="*/ 1057 h 1981"/>
                <a:gd name="T74" fmla="*/ 397 w 1982"/>
                <a:gd name="T75" fmla="*/ 1205 h 1981"/>
                <a:gd name="T76" fmla="*/ 465 w 1982"/>
                <a:gd name="T77" fmla="*/ 1340 h 1981"/>
                <a:gd name="T78" fmla="*/ 563 w 1982"/>
                <a:gd name="T79" fmla="*/ 1455 h 1981"/>
                <a:gd name="T80" fmla="*/ 689 w 1982"/>
                <a:gd name="T81" fmla="*/ 1545 h 1981"/>
                <a:gd name="T82" fmla="*/ 807 w 1982"/>
                <a:gd name="T83" fmla="*/ 1595 h 1981"/>
                <a:gd name="T84" fmla="*/ 922 w 1982"/>
                <a:gd name="T85" fmla="*/ 1618 h 1981"/>
                <a:gd name="T86" fmla="*/ 991 w 1982"/>
                <a:gd name="T87" fmla="*/ 1846 h 1981"/>
                <a:gd name="T88" fmla="*/ 597 w 1982"/>
                <a:gd name="T89" fmla="*/ 1749 h 1981"/>
                <a:gd name="T90" fmla="*/ 447 w 1982"/>
                <a:gd name="T91" fmla="*/ 1650 h 1981"/>
                <a:gd name="T92" fmla="*/ 193 w 1982"/>
                <a:gd name="T93" fmla="*/ 1594 h 1981"/>
                <a:gd name="T94" fmla="*/ 153 w 1982"/>
                <a:gd name="T95" fmla="*/ 1164 h 1981"/>
                <a:gd name="T96" fmla="*/ 137 w 1982"/>
                <a:gd name="T97" fmla="*/ 940 h 1981"/>
                <a:gd name="T98" fmla="*/ 232 w 1982"/>
                <a:gd name="T99" fmla="*/ 597 h 1981"/>
                <a:gd name="T100" fmla="*/ 360 w 1982"/>
                <a:gd name="T101" fmla="*/ 413 h 1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2" h="1981">
                  <a:moveTo>
                    <a:pt x="991" y="136"/>
                  </a:moveTo>
                  <a:lnTo>
                    <a:pt x="991" y="136"/>
                  </a:lnTo>
                  <a:lnTo>
                    <a:pt x="1039" y="138"/>
                  </a:lnTo>
                  <a:lnTo>
                    <a:pt x="1086" y="141"/>
                  </a:lnTo>
                  <a:lnTo>
                    <a:pt x="1129" y="0"/>
                  </a:lnTo>
                  <a:lnTo>
                    <a:pt x="1427" y="91"/>
                  </a:lnTo>
                  <a:lnTo>
                    <a:pt x="1384" y="233"/>
                  </a:lnTo>
                  <a:lnTo>
                    <a:pt x="1384" y="233"/>
                  </a:lnTo>
                  <a:lnTo>
                    <a:pt x="1425" y="254"/>
                  </a:lnTo>
                  <a:lnTo>
                    <a:pt x="1463" y="278"/>
                  </a:lnTo>
                  <a:lnTo>
                    <a:pt x="1500" y="304"/>
                  </a:lnTo>
                  <a:lnTo>
                    <a:pt x="1535" y="331"/>
                  </a:lnTo>
                  <a:lnTo>
                    <a:pt x="1568" y="361"/>
                  </a:lnTo>
                  <a:lnTo>
                    <a:pt x="1601" y="392"/>
                  </a:lnTo>
                  <a:lnTo>
                    <a:pt x="1630" y="424"/>
                  </a:lnTo>
                  <a:lnTo>
                    <a:pt x="1659" y="457"/>
                  </a:lnTo>
                  <a:lnTo>
                    <a:pt x="1789" y="388"/>
                  </a:lnTo>
                  <a:lnTo>
                    <a:pt x="1936" y="663"/>
                  </a:lnTo>
                  <a:lnTo>
                    <a:pt x="1806" y="733"/>
                  </a:lnTo>
                  <a:lnTo>
                    <a:pt x="1806" y="733"/>
                  </a:lnTo>
                  <a:lnTo>
                    <a:pt x="1818" y="775"/>
                  </a:lnTo>
                  <a:lnTo>
                    <a:pt x="1827" y="818"/>
                  </a:lnTo>
                  <a:lnTo>
                    <a:pt x="1836" y="862"/>
                  </a:lnTo>
                  <a:lnTo>
                    <a:pt x="1842" y="906"/>
                  </a:lnTo>
                  <a:lnTo>
                    <a:pt x="1844" y="950"/>
                  </a:lnTo>
                  <a:lnTo>
                    <a:pt x="1845" y="995"/>
                  </a:lnTo>
                  <a:lnTo>
                    <a:pt x="1844" y="1040"/>
                  </a:lnTo>
                  <a:lnTo>
                    <a:pt x="1841" y="1085"/>
                  </a:lnTo>
                  <a:lnTo>
                    <a:pt x="1982" y="1129"/>
                  </a:lnTo>
                  <a:lnTo>
                    <a:pt x="1890" y="1427"/>
                  </a:lnTo>
                  <a:lnTo>
                    <a:pt x="1749" y="1385"/>
                  </a:lnTo>
                  <a:lnTo>
                    <a:pt x="1749" y="1385"/>
                  </a:lnTo>
                  <a:lnTo>
                    <a:pt x="1728" y="1424"/>
                  </a:lnTo>
                  <a:lnTo>
                    <a:pt x="1704" y="1463"/>
                  </a:lnTo>
                  <a:lnTo>
                    <a:pt x="1678" y="1499"/>
                  </a:lnTo>
                  <a:lnTo>
                    <a:pt x="1650" y="1534"/>
                  </a:lnTo>
                  <a:lnTo>
                    <a:pt x="1621" y="1568"/>
                  </a:lnTo>
                  <a:lnTo>
                    <a:pt x="1590" y="1600"/>
                  </a:lnTo>
                  <a:lnTo>
                    <a:pt x="1558" y="1631"/>
                  </a:lnTo>
                  <a:lnTo>
                    <a:pt x="1524" y="1658"/>
                  </a:lnTo>
                  <a:lnTo>
                    <a:pt x="1593" y="1789"/>
                  </a:lnTo>
                  <a:lnTo>
                    <a:pt x="1319" y="1936"/>
                  </a:lnTo>
                  <a:lnTo>
                    <a:pt x="1249" y="1805"/>
                  </a:lnTo>
                  <a:lnTo>
                    <a:pt x="1249" y="1805"/>
                  </a:lnTo>
                  <a:lnTo>
                    <a:pt x="1218" y="1815"/>
                  </a:lnTo>
                  <a:lnTo>
                    <a:pt x="1186" y="1823"/>
                  </a:lnTo>
                  <a:lnTo>
                    <a:pt x="1154" y="1829"/>
                  </a:lnTo>
                  <a:lnTo>
                    <a:pt x="1122" y="1835"/>
                  </a:lnTo>
                  <a:lnTo>
                    <a:pt x="1090" y="1840"/>
                  </a:lnTo>
                  <a:lnTo>
                    <a:pt x="1056" y="1843"/>
                  </a:lnTo>
                  <a:lnTo>
                    <a:pt x="1024" y="1844"/>
                  </a:lnTo>
                  <a:lnTo>
                    <a:pt x="991" y="1846"/>
                  </a:lnTo>
                  <a:lnTo>
                    <a:pt x="991" y="1622"/>
                  </a:lnTo>
                  <a:lnTo>
                    <a:pt x="991" y="1622"/>
                  </a:lnTo>
                  <a:lnTo>
                    <a:pt x="1016" y="1621"/>
                  </a:lnTo>
                  <a:lnTo>
                    <a:pt x="1041" y="1620"/>
                  </a:lnTo>
                  <a:lnTo>
                    <a:pt x="1066" y="1618"/>
                  </a:lnTo>
                  <a:lnTo>
                    <a:pt x="1091" y="1614"/>
                  </a:lnTo>
                  <a:lnTo>
                    <a:pt x="1116" y="1609"/>
                  </a:lnTo>
                  <a:lnTo>
                    <a:pt x="1140" y="1603"/>
                  </a:lnTo>
                  <a:lnTo>
                    <a:pt x="1164" y="1597"/>
                  </a:lnTo>
                  <a:lnTo>
                    <a:pt x="1187" y="1590"/>
                  </a:lnTo>
                  <a:lnTo>
                    <a:pt x="1211" y="1582"/>
                  </a:lnTo>
                  <a:lnTo>
                    <a:pt x="1235" y="1572"/>
                  </a:lnTo>
                  <a:lnTo>
                    <a:pt x="1257" y="1563"/>
                  </a:lnTo>
                  <a:lnTo>
                    <a:pt x="1279" y="1552"/>
                  </a:lnTo>
                  <a:lnTo>
                    <a:pt x="1301" y="1540"/>
                  </a:lnTo>
                  <a:lnTo>
                    <a:pt x="1322" y="1527"/>
                  </a:lnTo>
                  <a:lnTo>
                    <a:pt x="1343" y="1514"/>
                  </a:lnTo>
                  <a:lnTo>
                    <a:pt x="1363" y="1500"/>
                  </a:lnTo>
                  <a:lnTo>
                    <a:pt x="1383" y="1486"/>
                  </a:lnTo>
                  <a:lnTo>
                    <a:pt x="1402" y="1469"/>
                  </a:lnTo>
                  <a:lnTo>
                    <a:pt x="1421" y="1452"/>
                  </a:lnTo>
                  <a:lnTo>
                    <a:pt x="1439" y="1436"/>
                  </a:lnTo>
                  <a:lnTo>
                    <a:pt x="1456" y="1418"/>
                  </a:lnTo>
                  <a:lnTo>
                    <a:pt x="1472" y="1399"/>
                  </a:lnTo>
                  <a:lnTo>
                    <a:pt x="1488" y="1379"/>
                  </a:lnTo>
                  <a:lnTo>
                    <a:pt x="1503" y="1359"/>
                  </a:lnTo>
                  <a:lnTo>
                    <a:pt x="1517" y="1338"/>
                  </a:lnTo>
                  <a:lnTo>
                    <a:pt x="1532" y="1317"/>
                  </a:lnTo>
                  <a:lnTo>
                    <a:pt x="1543" y="1294"/>
                  </a:lnTo>
                  <a:lnTo>
                    <a:pt x="1557" y="1272"/>
                  </a:lnTo>
                  <a:lnTo>
                    <a:pt x="1567" y="1248"/>
                  </a:lnTo>
                  <a:lnTo>
                    <a:pt x="1577" y="1224"/>
                  </a:lnTo>
                  <a:lnTo>
                    <a:pt x="1586" y="1199"/>
                  </a:lnTo>
                  <a:lnTo>
                    <a:pt x="1595" y="1174"/>
                  </a:lnTo>
                  <a:lnTo>
                    <a:pt x="1595" y="1174"/>
                  </a:lnTo>
                  <a:lnTo>
                    <a:pt x="1603" y="1142"/>
                  </a:lnTo>
                  <a:lnTo>
                    <a:pt x="1610" y="1112"/>
                  </a:lnTo>
                  <a:lnTo>
                    <a:pt x="1616" y="1081"/>
                  </a:lnTo>
                  <a:lnTo>
                    <a:pt x="1620" y="1049"/>
                  </a:lnTo>
                  <a:lnTo>
                    <a:pt x="1622" y="1018"/>
                  </a:lnTo>
                  <a:lnTo>
                    <a:pt x="1622" y="987"/>
                  </a:lnTo>
                  <a:lnTo>
                    <a:pt x="1621" y="956"/>
                  </a:lnTo>
                  <a:lnTo>
                    <a:pt x="1618" y="925"/>
                  </a:lnTo>
                  <a:lnTo>
                    <a:pt x="1615" y="894"/>
                  </a:lnTo>
                  <a:lnTo>
                    <a:pt x="1609" y="864"/>
                  </a:lnTo>
                  <a:lnTo>
                    <a:pt x="1603" y="835"/>
                  </a:lnTo>
                  <a:lnTo>
                    <a:pt x="1595" y="805"/>
                  </a:lnTo>
                  <a:lnTo>
                    <a:pt x="1584" y="777"/>
                  </a:lnTo>
                  <a:lnTo>
                    <a:pt x="1573" y="748"/>
                  </a:lnTo>
                  <a:lnTo>
                    <a:pt x="1561" y="721"/>
                  </a:lnTo>
                  <a:lnTo>
                    <a:pt x="1547" y="693"/>
                  </a:lnTo>
                  <a:lnTo>
                    <a:pt x="1533" y="667"/>
                  </a:lnTo>
                  <a:lnTo>
                    <a:pt x="1516" y="641"/>
                  </a:lnTo>
                  <a:lnTo>
                    <a:pt x="1500" y="616"/>
                  </a:lnTo>
                  <a:lnTo>
                    <a:pt x="1481" y="592"/>
                  </a:lnTo>
                  <a:lnTo>
                    <a:pt x="1460" y="570"/>
                  </a:lnTo>
                  <a:lnTo>
                    <a:pt x="1440" y="547"/>
                  </a:lnTo>
                  <a:lnTo>
                    <a:pt x="1418" y="526"/>
                  </a:lnTo>
                  <a:lnTo>
                    <a:pt x="1395" y="506"/>
                  </a:lnTo>
                  <a:lnTo>
                    <a:pt x="1371" y="487"/>
                  </a:lnTo>
                  <a:lnTo>
                    <a:pt x="1345" y="469"/>
                  </a:lnTo>
                  <a:lnTo>
                    <a:pt x="1319" y="452"/>
                  </a:lnTo>
                  <a:lnTo>
                    <a:pt x="1293" y="436"/>
                  </a:lnTo>
                  <a:lnTo>
                    <a:pt x="1264" y="421"/>
                  </a:lnTo>
                  <a:lnTo>
                    <a:pt x="1235" y="408"/>
                  </a:lnTo>
                  <a:lnTo>
                    <a:pt x="1205" y="398"/>
                  </a:lnTo>
                  <a:lnTo>
                    <a:pt x="1174" y="387"/>
                  </a:lnTo>
                  <a:lnTo>
                    <a:pt x="1174" y="387"/>
                  </a:lnTo>
                  <a:lnTo>
                    <a:pt x="1151" y="380"/>
                  </a:lnTo>
                  <a:lnTo>
                    <a:pt x="1129" y="375"/>
                  </a:lnTo>
                  <a:lnTo>
                    <a:pt x="1105" y="370"/>
                  </a:lnTo>
                  <a:lnTo>
                    <a:pt x="1082" y="367"/>
                  </a:lnTo>
                  <a:lnTo>
                    <a:pt x="1060" y="363"/>
                  </a:lnTo>
                  <a:lnTo>
                    <a:pt x="1036" y="361"/>
                  </a:lnTo>
                  <a:lnTo>
                    <a:pt x="1014" y="360"/>
                  </a:lnTo>
                  <a:lnTo>
                    <a:pt x="991" y="360"/>
                  </a:lnTo>
                  <a:lnTo>
                    <a:pt x="991" y="136"/>
                  </a:lnTo>
                  <a:close/>
                  <a:moveTo>
                    <a:pt x="458" y="323"/>
                  </a:moveTo>
                  <a:lnTo>
                    <a:pt x="387" y="192"/>
                  </a:lnTo>
                  <a:lnTo>
                    <a:pt x="663" y="45"/>
                  </a:lnTo>
                  <a:lnTo>
                    <a:pt x="733" y="176"/>
                  </a:lnTo>
                  <a:lnTo>
                    <a:pt x="733" y="176"/>
                  </a:lnTo>
                  <a:lnTo>
                    <a:pt x="764" y="167"/>
                  </a:lnTo>
                  <a:lnTo>
                    <a:pt x="795" y="159"/>
                  </a:lnTo>
                  <a:lnTo>
                    <a:pt x="827" y="152"/>
                  </a:lnTo>
                  <a:lnTo>
                    <a:pt x="859" y="146"/>
                  </a:lnTo>
                  <a:lnTo>
                    <a:pt x="892" y="142"/>
                  </a:lnTo>
                  <a:lnTo>
                    <a:pt x="924" y="139"/>
                  </a:lnTo>
                  <a:lnTo>
                    <a:pt x="958" y="136"/>
                  </a:lnTo>
                  <a:lnTo>
                    <a:pt x="991" y="136"/>
                  </a:lnTo>
                  <a:lnTo>
                    <a:pt x="991" y="360"/>
                  </a:lnTo>
                  <a:lnTo>
                    <a:pt x="991" y="360"/>
                  </a:lnTo>
                  <a:lnTo>
                    <a:pt x="965" y="360"/>
                  </a:lnTo>
                  <a:lnTo>
                    <a:pt x="940" y="362"/>
                  </a:lnTo>
                  <a:lnTo>
                    <a:pt x="915" y="364"/>
                  </a:lnTo>
                  <a:lnTo>
                    <a:pt x="890" y="368"/>
                  </a:lnTo>
                  <a:lnTo>
                    <a:pt x="866" y="372"/>
                  </a:lnTo>
                  <a:lnTo>
                    <a:pt x="841" y="377"/>
                  </a:lnTo>
                  <a:lnTo>
                    <a:pt x="818" y="383"/>
                  </a:lnTo>
                  <a:lnTo>
                    <a:pt x="794" y="391"/>
                  </a:lnTo>
                  <a:lnTo>
                    <a:pt x="770" y="399"/>
                  </a:lnTo>
                  <a:lnTo>
                    <a:pt x="747" y="408"/>
                  </a:lnTo>
                  <a:lnTo>
                    <a:pt x="725" y="418"/>
                  </a:lnTo>
                  <a:lnTo>
                    <a:pt x="702" y="430"/>
                  </a:lnTo>
                  <a:lnTo>
                    <a:pt x="681" y="440"/>
                  </a:lnTo>
                  <a:lnTo>
                    <a:pt x="660" y="453"/>
                  </a:lnTo>
                  <a:lnTo>
                    <a:pt x="638" y="467"/>
                  </a:lnTo>
                  <a:lnTo>
                    <a:pt x="618" y="481"/>
                  </a:lnTo>
                  <a:lnTo>
                    <a:pt x="599" y="496"/>
                  </a:lnTo>
                  <a:lnTo>
                    <a:pt x="580" y="512"/>
                  </a:lnTo>
                  <a:lnTo>
                    <a:pt x="561" y="528"/>
                  </a:lnTo>
                  <a:lnTo>
                    <a:pt x="543" y="546"/>
                  </a:lnTo>
                  <a:lnTo>
                    <a:pt x="525" y="564"/>
                  </a:lnTo>
                  <a:lnTo>
                    <a:pt x="509" y="583"/>
                  </a:lnTo>
                  <a:lnTo>
                    <a:pt x="493" y="602"/>
                  </a:lnTo>
                  <a:lnTo>
                    <a:pt x="478" y="622"/>
                  </a:lnTo>
                  <a:lnTo>
                    <a:pt x="463" y="644"/>
                  </a:lnTo>
                  <a:lnTo>
                    <a:pt x="450" y="665"/>
                  </a:lnTo>
                  <a:lnTo>
                    <a:pt x="437" y="686"/>
                  </a:lnTo>
                  <a:lnTo>
                    <a:pt x="425" y="710"/>
                  </a:lnTo>
                  <a:lnTo>
                    <a:pt x="415" y="733"/>
                  </a:lnTo>
                  <a:lnTo>
                    <a:pt x="404" y="758"/>
                  </a:lnTo>
                  <a:lnTo>
                    <a:pt x="395" y="781"/>
                  </a:lnTo>
                  <a:lnTo>
                    <a:pt x="386" y="807"/>
                  </a:lnTo>
                  <a:lnTo>
                    <a:pt x="386" y="807"/>
                  </a:lnTo>
                  <a:lnTo>
                    <a:pt x="378" y="838"/>
                  </a:lnTo>
                  <a:lnTo>
                    <a:pt x="371" y="869"/>
                  </a:lnTo>
                  <a:lnTo>
                    <a:pt x="366" y="901"/>
                  </a:lnTo>
                  <a:lnTo>
                    <a:pt x="362" y="932"/>
                  </a:lnTo>
                  <a:lnTo>
                    <a:pt x="360" y="964"/>
                  </a:lnTo>
                  <a:lnTo>
                    <a:pt x="359" y="995"/>
                  </a:lnTo>
                  <a:lnTo>
                    <a:pt x="360" y="1026"/>
                  </a:lnTo>
                  <a:lnTo>
                    <a:pt x="362" y="1057"/>
                  </a:lnTo>
                  <a:lnTo>
                    <a:pt x="367" y="1087"/>
                  </a:lnTo>
                  <a:lnTo>
                    <a:pt x="372" y="1117"/>
                  </a:lnTo>
                  <a:lnTo>
                    <a:pt x="379" y="1147"/>
                  </a:lnTo>
                  <a:lnTo>
                    <a:pt x="387" y="1176"/>
                  </a:lnTo>
                  <a:lnTo>
                    <a:pt x="397" y="1205"/>
                  </a:lnTo>
                  <a:lnTo>
                    <a:pt x="408" y="1233"/>
                  </a:lnTo>
                  <a:lnTo>
                    <a:pt x="421" y="1261"/>
                  </a:lnTo>
                  <a:lnTo>
                    <a:pt x="434" y="1287"/>
                  </a:lnTo>
                  <a:lnTo>
                    <a:pt x="449" y="1315"/>
                  </a:lnTo>
                  <a:lnTo>
                    <a:pt x="465" y="1340"/>
                  </a:lnTo>
                  <a:lnTo>
                    <a:pt x="482" y="1365"/>
                  </a:lnTo>
                  <a:lnTo>
                    <a:pt x="500" y="1388"/>
                  </a:lnTo>
                  <a:lnTo>
                    <a:pt x="521" y="1412"/>
                  </a:lnTo>
                  <a:lnTo>
                    <a:pt x="542" y="1435"/>
                  </a:lnTo>
                  <a:lnTo>
                    <a:pt x="563" y="1455"/>
                  </a:lnTo>
                  <a:lnTo>
                    <a:pt x="587" y="1475"/>
                  </a:lnTo>
                  <a:lnTo>
                    <a:pt x="611" y="1495"/>
                  </a:lnTo>
                  <a:lnTo>
                    <a:pt x="636" y="1513"/>
                  </a:lnTo>
                  <a:lnTo>
                    <a:pt x="662" y="1530"/>
                  </a:lnTo>
                  <a:lnTo>
                    <a:pt x="689" y="1545"/>
                  </a:lnTo>
                  <a:lnTo>
                    <a:pt x="718" y="1559"/>
                  </a:lnTo>
                  <a:lnTo>
                    <a:pt x="746" y="1572"/>
                  </a:lnTo>
                  <a:lnTo>
                    <a:pt x="776" y="1584"/>
                  </a:lnTo>
                  <a:lnTo>
                    <a:pt x="807" y="1595"/>
                  </a:lnTo>
                  <a:lnTo>
                    <a:pt x="807" y="1595"/>
                  </a:lnTo>
                  <a:lnTo>
                    <a:pt x="831" y="1601"/>
                  </a:lnTo>
                  <a:lnTo>
                    <a:pt x="853" y="1607"/>
                  </a:lnTo>
                  <a:lnTo>
                    <a:pt x="876" y="1612"/>
                  </a:lnTo>
                  <a:lnTo>
                    <a:pt x="900" y="1615"/>
                  </a:lnTo>
                  <a:lnTo>
                    <a:pt x="922" y="1618"/>
                  </a:lnTo>
                  <a:lnTo>
                    <a:pt x="945" y="1620"/>
                  </a:lnTo>
                  <a:lnTo>
                    <a:pt x="968" y="1621"/>
                  </a:lnTo>
                  <a:lnTo>
                    <a:pt x="991" y="1622"/>
                  </a:lnTo>
                  <a:lnTo>
                    <a:pt x="991" y="1846"/>
                  </a:lnTo>
                  <a:lnTo>
                    <a:pt x="991" y="1846"/>
                  </a:lnTo>
                  <a:lnTo>
                    <a:pt x="943" y="1844"/>
                  </a:lnTo>
                  <a:lnTo>
                    <a:pt x="896" y="1840"/>
                  </a:lnTo>
                  <a:lnTo>
                    <a:pt x="852" y="1981"/>
                  </a:lnTo>
                  <a:lnTo>
                    <a:pt x="554" y="1891"/>
                  </a:lnTo>
                  <a:lnTo>
                    <a:pt x="597" y="1749"/>
                  </a:lnTo>
                  <a:lnTo>
                    <a:pt x="597" y="1749"/>
                  </a:lnTo>
                  <a:lnTo>
                    <a:pt x="557" y="1727"/>
                  </a:lnTo>
                  <a:lnTo>
                    <a:pt x="518" y="1703"/>
                  </a:lnTo>
                  <a:lnTo>
                    <a:pt x="481" y="1677"/>
                  </a:lnTo>
                  <a:lnTo>
                    <a:pt x="447" y="1650"/>
                  </a:lnTo>
                  <a:lnTo>
                    <a:pt x="414" y="1621"/>
                  </a:lnTo>
                  <a:lnTo>
                    <a:pt x="381" y="1590"/>
                  </a:lnTo>
                  <a:lnTo>
                    <a:pt x="351" y="1558"/>
                  </a:lnTo>
                  <a:lnTo>
                    <a:pt x="323" y="1524"/>
                  </a:lnTo>
                  <a:lnTo>
                    <a:pt x="193" y="1594"/>
                  </a:lnTo>
                  <a:lnTo>
                    <a:pt x="45" y="1318"/>
                  </a:lnTo>
                  <a:lnTo>
                    <a:pt x="176" y="1248"/>
                  </a:lnTo>
                  <a:lnTo>
                    <a:pt x="176" y="1248"/>
                  </a:lnTo>
                  <a:lnTo>
                    <a:pt x="164" y="1207"/>
                  </a:lnTo>
                  <a:lnTo>
                    <a:pt x="153" y="1164"/>
                  </a:lnTo>
                  <a:lnTo>
                    <a:pt x="145" y="1120"/>
                  </a:lnTo>
                  <a:lnTo>
                    <a:pt x="140" y="1076"/>
                  </a:lnTo>
                  <a:lnTo>
                    <a:pt x="137" y="1031"/>
                  </a:lnTo>
                  <a:lnTo>
                    <a:pt x="136" y="986"/>
                  </a:lnTo>
                  <a:lnTo>
                    <a:pt x="137" y="940"/>
                  </a:lnTo>
                  <a:lnTo>
                    <a:pt x="141" y="895"/>
                  </a:lnTo>
                  <a:lnTo>
                    <a:pt x="0" y="853"/>
                  </a:lnTo>
                  <a:lnTo>
                    <a:pt x="90" y="554"/>
                  </a:lnTo>
                  <a:lnTo>
                    <a:pt x="232" y="597"/>
                  </a:lnTo>
                  <a:lnTo>
                    <a:pt x="232" y="597"/>
                  </a:lnTo>
                  <a:lnTo>
                    <a:pt x="254" y="557"/>
                  </a:lnTo>
                  <a:lnTo>
                    <a:pt x="278" y="519"/>
                  </a:lnTo>
                  <a:lnTo>
                    <a:pt x="304" y="482"/>
                  </a:lnTo>
                  <a:lnTo>
                    <a:pt x="332" y="446"/>
                  </a:lnTo>
                  <a:lnTo>
                    <a:pt x="360" y="413"/>
                  </a:lnTo>
                  <a:lnTo>
                    <a:pt x="391" y="381"/>
                  </a:lnTo>
                  <a:lnTo>
                    <a:pt x="423" y="351"/>
                  </a:lnTo>
                  <a:lnTo>
                    <a:pt x="458" y="323"/>
                  </a:lnTo>
                  <a:lnTo>
                    <a:pt x="458" y="323"/>
                  </a:lnTo>
                  <a:close/>
                </a:path>
              </a:pathLst>
            </a:custGeom>
            <a:solidFill>
              <a:srgbClr val="FFA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33" name="Freeform 36"/>
            <p:cNvSpPr>
              <a:spLocks noEditPoints="1"/>
            </p:cNvSpPr>
            <p:nvPr/>
          </p:nvSpPr>
          <p:spPr bwMode="auto">
            <a:xfrm>
              <a:off x="5730876" y="3044825"/>
              <a:ext cx="1905000" cy="1903413"/>
            </a:xfrm>
            <a:custGeom>
              <a:avLst/>
              <a:gdLst>
                <a:gd name="T0" fmla="*/ 658 w 1200"/>
                <a:gd name="T1" fmla="*/ 85 h 1199"/>
                <a:gd name="T2" fmla="*/ 839 w 1200"/>
                <a:gd name="T3" fmla="*/ 140 h 1199"/>
                <a:gd name="T4" fmla="*/ 929 w 1200"/>
                <a:gd name="T5" fmla="*/ 200 h 1199"/>
                <a:gd name="T6" fmla="*/ 1004 w 1200"/>
                <a:gd name="T7" fmla="*/ 276 h 1199"/>
                <a:gd name="T8" fmla="*/ 1093 w 1200"/>
                <a:gd name="T9" fmla="*/ 443 h 1199"/>
                <a:gd name="T10" fmla="*/ 1114 w 1200"/>
                <a:gd name="T11" fmla="*/ 547 h 1199"/>
                <a:gd name="T12" fmla="*/ 1114 w 1200"/>
                <a:gd name="T13" fmla="*/ 657 h 1199"/>
                <a:gd name="T14" fmla="*/ 1060 w 1200"/>
                <a:gd name="T15" fmla="*/ 837 h 1199"/>
                <a:gd name="T16" fmla="*/ 999 w 1200"/>
                <a:gd name="T17" fmla="*/ 929 h 1199"/>
                <a:gd name="T18" fmla="*/ 923 w 1200"/>
                <a:gd name="T19" fmla="*/ 1003 h 1199"/>
                <a:gd name="T20" fmla="*/ 757 w 1200"/>
                <a:gd name="T21" fmla="*/ 1093 h 1199"/>
                <a:gd name="T22" fmla="*/ 680 w 1200"/>
                <a:gd name="T23" fmla="*/ 1110 h 1199"/>
                <a:gd name="T24" fmla="*/ 600 w 1200"/>
                <a:gd name="T25" fmla="*/ 1116 h 1199"/>
                <a:gd name="T26" fmla="*/ 660 w 1200"/>
                <a:gd name="T27" fmla="*/ 976 h 1199"/>
                <a:gd name="T28" fmla="*/ 775 w 1200"/>
                <a:gd name="T29" fmla="*/ 939 h 1199"/>
                <a:gd name="T30" fmla="*/ 871 w 1200"/>
                <a:gd name="T31" fmla="*/ 868 h 1199"/>
                <a:gd name="T32" fmla="*/ 942 w 1200"/>
                <a:gd name="T33" fmla="*/ 769 h 1199"/>
                <a:gd name="T34" fmla="*/ 971 w 1200"/>
                <a:gd name="T35" fmla="*/ 691 h 1199"/>
                <a:gd name="T36" fmla="*/ 981 w 1200"/>
                <a:gd name="T37" fmla="*/ 615 h 1199"/>
                <a:gd name="T38" fmla="*/ 978 w 1200"/>
                <a:gd name="T39" fmla="*/ 541 h 1199"/>
                <a:gd name="T40" fmla="*/ 960 w 1200"/>
                <a:gd name="T41" fmla="*/ 470 h 1199"/>
                <a:gd name="T42" fmla="*/ 928 w 1200"/>
                <a:gd name="T43" fmla="*/ 404 h 1199"/>
                <a:gd name="T44" fmla="*/ 885 w 1200"/>
                <a:gd name="T45" fmla="*/ 344 h 1199"/>
                <a:gd name="T46" fmla="*/ 830 w 1200"/>
                <a:gd name="T47" fmla="*/ 294 h 1199"/>
                <a:gd name="T48" fmla="*/ 765 w 1200"/>
                <a:gd name="T49" fmla="*/ 255 h 1199"/>
                <a:gd name="T50" fmla="*/ 712 w 1200"/>
                <a:gd name="T51" fmla="*/ 234 h 1199"/>
                <a:gd name="T52" fmla="*/ 600 w 1200"/>
                <a:gd name="T53" fmla="*/ 217 h 1199"/>
                <a:gd name="T54" fmla="*/ 401 w 1200"/>
                <a:gd name="T55" fmla="*/ 27 h 1199"/>
                <a:gd name="T56" fmla="*/ 482 w 1200"/>
                <a:gd name="T57" fmla="*/ 96 h 1199"/>
                <a:gd name="T58" fmla="*/ 560 w 1200"/>
                <a:gd name="T59" fmla="*/ 84 h 1199"/>
                <a:gd name="T60" fmla="*/ 600 w 1200"/>
                <a:gd name="T61" fmla="*/ 217 h 1199"/>
                <a:gd name="T62" fmla="*/ 481 w 1200"/>
                <a:gd name="T63" fmla="*/ 236 h 1199"/>
                <a:gd name="T64" fmla="*/ 374 w 1200"/>
                <a:gd name="T65" fmla="*/ 291 h 1199"/>
                <a:gd name="T66" fmla="*/ 290 w 1200"/>
                <a:gd name="T67" fmla="*/ 376 h 1199"/>
                <a:gd name="T68" fmla="*/ 235 w 1200"/>
                <a:gd name="T69" fmla="*/ 488 h 1199"/>
                <a:gd name="T70" fmla="*/ 222 w 1200"/>
                <a:gd name="T71" fmla="*/ 545 h 1199"/>
                <a:gd name="T72" fmla="*/ 219 w 1200"/>
                <a:gd name="T73" fmla="*/ 621 h 1199"/>
                <a:gd name="T74" fmla="*/ 230 w 1200"/>
                <a:gd name="T75" fmla="*/ 693 h 1199"/>
                <a:gd name="T76" fmla="*/ 255 w 1200"/>
                <a:gd name="T77" fmla="*/ 762 h 1199"/>
                <a:gd name="T78" fmla="*/ 292 w 1200"/>
                <a:gd name="T79" fmla="*/ 825 h 1199"/>
                <a:gd name="T80" fmla="*/ 341 w 1200"/>
                <a:gd name="T81" fmla="*/ 880 h 1199"/>
                <a:gd name="T82" fmla="*/ 401 w 1200"/>
                <a:gd name="T83" fmla="*/ 925 h 1199"/>
                <a:gd name="T84" fmla="*/ 470 w 1200"/>
                <a:gd name="T85" fmla="*/ 958 h 1199"/>
                <a:gd name="T86" fmla="*/ 544 w 1200"/>
                <a:gd name="T87" fmla="*/ 977 h 1199"/>
                <a:gd name="T88" fmla="*/ 600 w 1200"/>
                <a:gd name="T89" fmla="*/ 1116 h 1199"/>
                <a:gd name="T90" fmla="*/ 336 w 1200"/>
                <a:gd name="T91" fmla="*/ 1144 h 1199"/>
                <a:gd name="T92" fmla="*/ 315 w 1200"/>
                <a:gd name="T93" fmla="*/ 1031 h 1199"/>
                <a:gd name="T94" fmla="*/ 232 w 1200"/>
                <a:gd name="T95" fmla="*/ 962 h 1199"/>
                <a:gd name="T96" fmla="*/ 28 w 1200"/>
                <a:gd name="T97" fmla="*/ 798 h 1199"/>
                <a:gd name="T98" fmla="*/ 94 w 1200"/>
                <a:gd name="T99" fmla="*/ 704 h 1199"/>
                <a:gd name="T100" fmla="*/ 83 w 1200"/>
                <a:gd name="T101" fmla="*/ 596 h 1199"/>
                <a:gd name="T102" fmla="*/ 56 w 1200"/>
                <a:gd name="T103" fmla="*/ 335 h 1199"/>
                <a:gd name="T104" fmla="*/ 169 w 1200"/>
                <a:gd name="T105" fmla="*/ 313 h 1199"/>
                <a:gd name="T106" fmla="*/ 238 w 1200"/>
                <a:gd name="T107" fmla="*/ 230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00" h="1199">
                  <a:moveTo>
                    <a:pt x="600" y="82"/>
                  </a:moveTo>
                  <a:lnTo>
                    <a:pt x="600" y="82"/>
                  </a:lnTo>
                  <a:lnTo>
                    <a:pt x="628" y="83"/>
                  </a:lnTo>
                  <a:lnTo>
                    <a:pt x="658" y="85"/>
                  </a:lnTo>
                  <a:lnTo>
                    <a:pt x="683" y="0"/>
                  </a:lnTo>
                  <a:lnTo>
                    <a:pt x="865" y="54"/>
                  </a:lnTo>
                  <a:lnTo>
                    <a:pt x="839" y="140"/>
                  </a:lnTo>
                  <a:lnTo>
                    <a:pt x="839" y="140"/>
                  </a:lnTo>
                  <a:lnTo>
                    <a:pt x="862" y="153"/>
                  </a:lnTo>
                  <a:lnTo>
                    <a:pt x="885" y="168"/>
                  </a:lnTo>
                  <a:lnTo>
                    <a:pt x="908" y="184"/>
                  </a:lnTo>
                  <a:lnTo>
                    <a:pt x="929" y="200"/>
                  </a:lnTo>
                  <a:lnTo>
                    <a:pt x="949" y="218"/>
                  </a:lnTo>
                  <a:lnTo>
                    <a:pt x="969" y="236"/>
                  </a:lnTo>
                  <a:lnTo>
                    <a:pt x="987" y="256"/>
                  </a:lnTo>
                  <a:lnTo>
                    <a:pt x="1004" y="276"/>
                  </a:lnTo>
                  <a:lnTo>
                    <a:pt x="1083" y="235"/>
                  </a:lnTo>
                  <a:lnTo>
                    <a:pt x="1173" y="401"/>
                  </a:lnTo>
                  <a:lnTo>
                    <a:pt x="1093" y="443"/>
                  </a:lnTo>
                  <a:lnTo>
                    <a:pt x="1093" y="443"/>
                  </a:lnTo>
                  <a:lnTo>
                    <a:pt x="1100" y="469"/>
                  </a:lnTo>
                  <a:lnTo>
                    <a:pt x="1107" y="495"/>
                  </a:lnTo>
                  <a:lnTo>
                    <a:pt x="1112" y="521"/>
                  </a:lnTo>
                  <a:lnTo>
                    <a:pt x="1114" y="547"/>
                  </a:lnTo>
                  <a:lnTo>
                    <a:pt x="1117" y="575"/>
                  </a:lnTo>
                  <a:lnTo>
                    <a:pt x="1118" y="602"/>
                  </a:lnTo>
                  <a:lnTo>
                    <a:pt x="1117" y="629"/>
                  </a:lnTo>
                  <a:lnTo>
                    <a:pt x="1114" y="657"/>
                  </a:lnTo>
                  <a:lnTo>
                    <a:pt x="1200" y="683"/>
                  </a:lnTo>
                  <a:lnTo>
                    <a:pt x="1145" y="863"/>
                  </a:lnTo>
                  <a:lnTo>
                    <a:pt x="1060" y="837"/>
                  </a:lnTo>
                  <a:lnTo>
                    <a:pt x="1060" y="837"/>
                  </a:lnTo>
                  <a:lnTo>
                    <a:pt x="1045" y="862"/>
                  </a:lnTo>
                  <a:lnTo>
                    <a:pt x="1031" y="885"/>
                  </a:lnTo>
                  <a:lnTo>
                    <a:pt x="1016" y="907"/>
                  </a:lnTo>
                  <a:lnTo>
                    <a:pt x="999" y="929"/>
                  </a:lnTo>
                  <a:lnTo>
                    <a:pt x="981" y="949"/>
                  </a:lnTo>
                  <a:lnTo>
                    <a:pt x="962" y="968"/>
                  </a:lnTo>
                  <a:lnTo>
                    <a:pt x="943" y="987"/>
                  </a:lnTo>
                  <a:lnTo>
                    <a:pt x="923" y="1003"/>
                  </a:lnTo>
                  <a:lnTo>
                    <a:pt x="965" y="1082"/>
                  </a:lnTo>
                  <a:lnTo>
                    <a:pt x="798" y="1171"/>
                  </a:lnTo>
                  <a:lnTo>
                    <a:pt x="757" y="1093"/>
                  </a:lnTo>
                  <a:lnTo>
                    <a:pt x="757" y="1093"/>
                  </a:lnTo>
                  <a:lnTo>
                    <a:pt x="738" y="1098"/>
                  </a:lnTo>
                  <a:lnTo>
                    <a:pt x="719" y="1103"/>
                  </a:lnTo>
                  <a:lnTo>
                    <a:pt x="699" y="1107"/>
                  </a:lnTo>
                  <a:lnTo>
                    <a:pt x="680" y="1110"/>
                  </a:lnTo>
                  <a:lnTo>
                    <a:pt x="659" y="1113"/>
                  </a:lnTo>
                  <a:lnTo>
                    <a:pt x="640" y="1115"/>
                  </a:lnTo>
                  <a:lnTo>
                    <a:pt x="620" y="1116"/>
                  </a:lnTo>
                  <a:lnTo>
                    <a:pt x="600" y="1116"/>
                  </a:lnTo>
                  <a:lnTo>
                    <a:pt x="600" y="981"/>
                  </a:lnTo>
                  <a:lnTo>
                    <a:pt x="600" y="981"/>
                  </a:lnTo>
                  <a:lnTo>
                    <a:pt x="631" y="980"/>
                  </a:lnTo>
                  <a:lnTo>
                    <a:pt x="660" y="976"/>
                  </a:lnTo>
                  <a:lnTo>
                    <a:pt x="690" y="970"/>
                  </a:lnTo>
                  <a:lnTo>
                    <a:pt x="719" y="962"/>
                  </a:lnTo>
                  <a:lnTo>
                    <a:pt x="747" y="951"/>
                  </a:lnTo>
                  <a:lnTo>
                    <a:pt x="775" y="939"/>
                  </a:lnTo>
                  <a:lnTo>
                    <a:pt x="801" y="924"/>
                  </a:lnTo>
                  <a:lnTo>
                    <a:pt x="826" y="907"/>
                  </a:lnTo>
                  <a:lnTo>
                    <a:pt x="849" y="889"/>
                  </a:lnTo>
                  <a:lnTo>
                    <a:pt x="871" y="868"/>
                  </a:lnTo>
                  <a:lnTo>
                    <a:pt x="891" y="847"/>
                  </a:lnTo>
                  <a:lnTo>
                    <a:pt x="910" y="822"/>
                  </a:lnTo>
                  <a:lnTo>
                    <a:pt x="927" y="797"/>
                  </a:lnTo>
                  <a:lnTo>
                    <a:pt x="942" y="769"/>
                  </a:lnTo>
                  <a:lnTo>
                    <a:pt x="955" y="741"/>
                  </a:lnTo>
                  <a:lnTo>
                    <a:pt x="966" y="710"/>
                  </a:lnTo>
                  <a:lnTo>
                    <a:pt x="966" y="710"/>
                  </a:lnTo>
                  <a:lnTo>
                    <a:pt x="971" y="691"/>
                  </a:lnTo>
                  <a:lnTo>
                    <a:pt x="975" y="672"/>
                  </a:lnTo>
                  <a:lnTo>
                    <a:pt x="978" y="653"/>
                  </a:lnTo>
                  <a:lnTo>
                    <a:pt x="980" y="634"/>
                  </a:lnTo>
                  <a:lnTo>
                    <a:pt x="981" y="615"/>
                  </a:lnTo>
                  <a:lnTo>
                    <a:pt x="982" y="597"/>
                  </a:lnTo>
                  <a:lnTo>
                    <a:pt x="981" y="578"/>
                  </a:lnTo>
                  <a:lnTo>
                    <a:pt x="980" y="559"/>
                  </a:lnTo>
                  <a:lnTo>
                    <a:pt x="978" y="541"/>
                  </a:lnTo>
                  <a:lnTo>
                    <a:pt x="974" y="522"/>
                  </a:lnTo>
                  <a:lnTo>
                    <a:pt x="971" y="505"/>
                  </a:lnTo>
                  <a:lnTo>
                    <a:pt x="965" y="487"/>
                  </a:lnTo>
                  <a:lnTo>
                    <a:pt x="960" y="470"/>
                  </a:lnTo>
                  <a:lnTo>
                    <a:pt x="953" y="452"/>
                  </a:lnTo>
                  <a:lnTo>
                    <a:pt x="946" y="436"/>
                  </a:lnTo>
                  <a:lnTo>
                    <a:pt x="937" y="419"/>
                  </a:lnTo>
                  <a:lnTo>
                    <a:pt x="928" y="404"/>
                  </a:lnTo>
                  <a:lnTo>
                    <a:pt x="918" y="388"/>
                  </a:lnTo>
                  <a:lnTo>
                    <a:pt x="908" y="373"/>
                  </a:lnTo>
                  <a:lnTo>
                    <a:pt x="897" y="358"/>
                  </a:lnTo>
                  <a:lnTo>
                    <a:pt x="885" y="344"/>
                  </a:lnTo>
                  <a:lnTo>
                    <a:pt x="872" y="331"/>
                  </a:lnTo>
                  <a:lnTo>
                    <a:pt x="859" y="318"/>
                  </a:lnTo>
                  <a:lnTo>
                    <a:pt x="845" y="306"/>
                  </a:lnTo>
                  <a:lnTo>
                    <a:pt x="830" y="294"/>
                  </a:lnTo>
                  <a:lnTo>
                    <a:pt x="815" y="284"/>
                  </a:lnTo>
                  <a:lnTo>
                    <a:pt x="800" y="273"/>
                  </a:lnTo>
                  <a:lnTo>
                    <a:pt x="783" y="263"/>
                  </a:lnTo>
                  <a:lnTo>
                    <a:pt x="765" y="255"/>
                  </a:lnTo>
                  <a:lnTo>
                    <a:pt x="748" y="247"/>
                  </a:lnTo>
                  <a:lnTo>
                    <a:pt x="729" y="240"/>
                  </a:lnTo>
                  <a:lnTo>
                    <a:pt x="712" y="234"/>
                  </a:lnTo>
                  <a:lnTo>
                    <a:pt x="712" y="234"/>
                  </a:lnTo>
                  <a:lnTo>
                    <a:pt x="683" y="227"/>
                  </a:lnTo>
                  <a:lnTo>
                    <a:pt x="656" y="222"/>
                  </a:lnTo>
                  <a:lnTo>
                    <a:pt x="627" y="218"/>
                  </a:lnTo>
                  <a:lnTo>
                    <a:pt x="600" y="217"/>
                  </a:lnTo>
                  <a:lnTo>
                    <a:pt x="600" y="82"/>
                  </a:lnTo>
                  <a:close/>
                  <a:moveTo>
                    <a:pt x="277" y="195"/>
                  </a:moveTo>
                  <a:lnTo>
                    <a:pt x="235" y="116"/>
                  </a:lnTo>
                  <a:lnTo>
                    <a:pt x="401" y="27"/>
                  </a:lnTo>
                  <a:lnTo>
                    <a:pt x="444" y="107"/>
                  </a:lnTo>
                  <a:lnTo>
                    <a:pt x="444" y="107"/>
                  </a:lnTo>
                  <a:lnTo>
                    <a:pt x="463" y="101"/>
                  </a:lnTo>
                  <a:lnTo>
                    <a:pt x="482" y="96"/>
                  </a:lnTo>
                  <a:lnTo>
                    <a:pt x="501" y="91"/>
                  </a:lnTo>
                  <a:lnTo>
                    <a:pt x="520" y="88"/>
                  </a:lnTo>
                  <a:lnTo>
                    <a:pt x="540" y="85"/>
                  </a:lnTo>
                  <a:lnTo>
                    <a:pt x="560" y="84"/>
                  </a:lnTo>
                  <a:lnTo>
                    <a:pt x="580" y="83"/>
                  </a:lnTo>
                  <a:lnTo>
                    <a:pt x="600" y="82"/>
                  </a:lnTo>
                  <a:lnTo>
                    <a:pt x="600" y="217"/>
                  </a:lnTo>
                  <a:lnTo>
                    <a:pt x="600" y="217"/>
                  </a:lnTo>
                  <a:lnTo>
                    <a:pt x="569" y="218"/>
                  </a:lnTo>
                  <a:lnTo>
                    <a:pt x="539" y="222"/>
                  </a:lnTo>
                  <a:lnTo>
                    <a:pt x="510" y="228"/>
                  </a:lnTo>
                  <a:lnTo>
                    <a:pt x="481" y="236"/>
                  </a:lnTo>
                  <a:lnTo>
                    <a:pt x="453" y="247"/>
                  </a:lnTo>
                  <a:lnTo>
                    <a:pt x="425" y="260"/>
                  </a:lnTo>
                  <a:lnTo>
                    <a:pt x="399" y="274"/>
                  </a:lnTo>
                  <a:lnTo>
                    <a:pt x="374" y="291"/>
                  </a:lnTo>
                  <a:lnTo>
                    <a:pt x="352" y="310"/>
                  </a:lnTo>
                  <a:lnTo>
                    <a:pt x="329" y="330"/>
                  </a:lnTo>
                  <a:lnTo>
                    <a:pt x="309" y="352"/>
                  </a:lnTo>
                  <a:lnTo>
                    <a:pt x="290" y="376"/>
                  </a:lnTo>
                  <a:lnTo>
                    <a:pt x="273" y="402"/>
                  </a:lnTo>
                  <a:lnTo>
                    <a:pt x="258" y="430"/>
                  </a:lnTo>
                  <a:lnTo>
                    <a:pt x="245" y="458"/>
                  </a:lnTo>
                  <a:lnTo>
                    <a:pt x="235" y="488"/>
                  </a:lnTo>
                  <a:lnTo>
                    <a:pt x="235" y="488"/>
                  </a:lnTo>
                  <a:lnTo>
                    <a:pt x="229" y="507"/>
                  </a:lnTo>
                  <a:lnTo>
                    <a:pt x="226" y="526"/>
                  </a:lnTo>
                  <a:lnTo>
                    <a:pt x="222" y="545"/>
                  </a:lnTo>
                  <a:lnTo>
                    <a:pt x="220" y="564"/>
                  </a:lnTo>
                  <a:lnTo>
                    <a:pt x="219" y="583"/>
                  </a:lnTo>
                  <a:lnTo>
                    <a:pt x="219" y="602"/>
                  </a:lnTo>
                  <a:lnTo>
                    <a:pt x="219" y="621"/>
                  </a:lnTo>
                  <a:lnTo>
                    <a:pt x="220" y="639"/>
                  </a:lnTo>
                  <a:lnTo>
                    <a:pt x="222" y="658"/>
                  </a:lnTo>
                  <a:lnTo>
                    <a:pt x="226" y="676"/>
                  </a:lnTo>
                  <a:lnTo>
                    <a:pt x="230" y="693"/>
                  </a:lnTo>
                  <a:lnTo>
                    <a:pt x="235" y="711"/>
                  </a:lnTo>
                  <a:lnTo>
                    <a:pt x="241" y="729"/>
                  </a:lnTo>
                  <a:lnTo>
                    <a:pt x="247" y="746"/>
                  </a:lnTo>
                  <a:lnTo>
                    <a:pt x="255" y="762"/>
                  </a:lnTo>
                  <a:lnTo>
                    <a:pt x="262" y="779"/>
                  </a:lnTo>
                  <a:lnTo>
                    <a:pt x="272" y="796"/>
                  </a:lnTo>
                  <a:lnTo>
                    <a:pt x="281" y="811"/>
                  </a:lnTo>
                  <a:lnTo>
                    <a:pt x="292" y="825"/>
                  </a:lnTo>
                  <a:lnTo>
                    <a:pt x="304" y="839"/>
                  </a:lnTo>
                  <a:lnTo>
                    <a:pt x="316" y="854"/>
                  </a:lnTo>
                  <a:lnTo>
                    <a:pt x="328" y="868"/>
                  </a:lnTo>
                  <a:lnTo>
                    <a:pt x="341" y="880"/>
                  </a:lnTo>
                  <a:lnTo>
                    <a:pt x="355" y="893"/>
                  </a:lnTo>
                  <a:lnTo>
                    <a:pt x="369" y="904"/>
                  </a:lnTo>
                  <a:lnTo>
                    <a:pt x="385" y="916"/>
                  </a:lnTo>
                  <a:lnTo>
                    <a:pt x="401" y="925"/>
                  </a:lnTo>
                  <a:lnTo>
                    <a:pt x="417" y="935"/>
                  </a:lnTo>
                  <a:lnTo>
                    <a:pt x="435" y="944"/>
                  </a:lnTo>
                  <a:lnTo>
                    <a:pt x="453" y="951"/>
                  </a:lnTo>
                  <a:lnTo>
                    <a:pt x="470" y="958"/>
                  </a:lnTo>
                  <a:lnTo>
                    <a:pt x="489" y="964"/>
                  </a:lnTo>
                  <a:lnTo>
                    <a:pt x="489" y="964"/>
                  </a:lnTo>
                  <a:lnTo>
                    <a:pt x="517" y="971"/>
                  </a:lnTo>
                  <a:lnTo>
                    <a:pt x="544" y="977"/>
                  </a:lnTo>
                  <a:lnTo>
                    <a:pt x="573" y="980"/>
                  </a:lnTo>
                  <a:lnTo>
                    <a:pt x="600" y="981"/>
                  </a:lnTo>
                  <a:lnTo>
                    <a:pt x="600" y="1116"/>
                  </a:lnTo>
                  <a:lnTo>
                    <a:pt x="600" y="1116"/>
                  </a:lnTo>
                  <a:lnTo>
                    <a:pt x="571" y="1115"/>
                  </a:lnTo>
                  <a:lnTo>
                    <a:pt x="543" y="1113"/>
                  </a:lnTo>
                  <a:lnTo>
                    <a:pt x="517" y="1199"/>
                  </a:lnTo>
                  <a:lnTo>
                    <a:pt x="336" y="1144"/>
                  </a:lnTo>
                  <a:lnTo>
                    <a:pt x="362" y="1058"/>
                  </a:lnTo>
                  <a:lnTo>
                    <a:pt x="362" y="1058"/>
                  </a:lnTo>
                  <a:lnTo>
                    <a:pt x="337" y="1045"/>
                  </a:lnTo>
                  <a:lnTo>
                    <a:pt x="315" y="1031"/>
                  </a:lnTo>
                  <a:lnTo>
                    <a:pt x="292" y="1015"/>
                  </a:lnTo>
                  <a:lnTo>
                    <a:pt x="271" y="999"/>
                  </a:lnTo>
                  <a:lnTo>
                    <a:pt x="251" y="981"/>
                  </a:lnTo>
                  <a:lnTo>
                    <a:pt x="232" y="962"/>
                  </a:lnTo>
                  <a:lnTo>
                    <a:pt x="213" y="943"/>
                  </a:lnTo>
                  <a:lnTo>
                    <a:pt x="196" y="921"/>
                  </a:lnTo>
                  <a:lnTo>
                    <a:pt x="116" y="964"/>
                  </a:lnTo>
                  <a:lnTo>
                    <a:pt x="28" y="798"/>
                  </a:lnTo>
                  <a:lnTo>
                    <a:pt x="107" y="755"/>
                  </a:lnTo>
                  <a:lnTo>
                    <a:pt x="107" y="755"/>
                  </a:lnTo>
                  <a:lnTo>
                    <a:pt x="100" y="730"/>
                  </a:lnTo>
                  <a:lnTo>
                    <a:pt x="94" y="704"/>
                  </a:lnTo>
                  <a:lnTo>
                    <a:pt x="89" y="677"/>
                  </a:lnTo>
                  <a:lnTo>
                    <a:pt x="85" y="651"/>
                  </a:lnTo>
                  <a:lnTo>
                    <a:pt x="83" y="623"/>
                  </a:lnTo>
                  <a:lnTo>
                    <a:pt x="83" y="596"/>
                  </a:lnTo>
                  <a:lnTo>
                    <a:pt x="83" y="569"/>
                  </a:lnTo>
                  <a:lnTo>
                    <a:pt x="85" y="541"/>
                  </a:lnTo>
                  <a:lnTo>
                    <a:pt x="0" y="515"/>
                  </a:lnTo>
                  <a:lnTo>
                    <a:pt x="56" y="335"/>
                  </a:lnTo>
                  <a:lnTo>
                    <a:pt x="141" y="361"/>
                  </a:lnTo>
                  <a:lnTo>
                    <a:pt x="141" y="361"/>
                  </a:lnTo>
                  <a:lnTo>
                    <a:pt x="154" y="337"/>
                  </a:lnTo>
                  <a:lnTo>
                    <a:pt x="169" y="313"/>
                  </a:lnTo>
                  <a:lnTo>
                    <a:pt x="184" y="292"/>
                  </a:lnTo>
                  <a:lnTo>
                    <a:pt x="201" y="271"/>
                  </a:lnTo>
                  <a:lnTo>
                    <a:pt x="219" y="250"/>
                  </a:lnTo>
                  <a:lnTo>
                    <a:pt x="238" y="230"/>
                  </a:lnTo>
                  <a:lnTo>
                    <a:pt x="257" y="212"/>
                  </a:lnTo>
                  <a:lnTo>
                    <a:pt x="277" y="195"/>
                  </a:lnTo>
                  <a:lnTo>
                    <a:pt x="277" y="195"/>
                  </a:lnTo>
                  <a:close/>
                </a:path>
              </a:pathLst>
            </a:custGeom>
            <a:solidFill>
              <a:srgbClr val="FFA1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34" name="Freeform 37"/>
            <p:cNvSpPr>
              <a:spLocks/>
            </p:cNvSpPr>
            <p:nvPr/>
          </p:nvSpPr>
          <p:spPr bwMode="auto">
            <a:xfrm>
              <a:off x="9317038" y="3541713"/>
              <a:ext cx="1217613" cy="1722438"/>
            </a:xfrm>
            <a:custGeom>
              <a:avLst/>
              <a:gdLst>
                <a:gd name="T0" fmla="*/ 0 w 767"/>
                <a:gd name="T1" fmla="*/ 0 h 1085"/>
                <a:gd name="T2" fmla="*/ 657 w 767"/>
                <a:gd name="T3" fmla="*/ 0 h 1085"/>
                <a:gd name="T4" fmla="*/ 767 w 767"/>
                <a:gd name="T5" fmla="*/ 110 h 1085"/>
                <a:gd name="T6" fmla="*/ 767 w 767"/>
                <a:gd name="T7" fmla="*/ 0 h 1085"/>
                <a:gd name="T8" fmla="*/ 767 w 767"/>
                <a:gd name="T9" fmla="*/ 1085 h 1085"/>
                <a:gd name="T10" fmla="*/ 0 w 767"/>
                <a:gd name="T11" fmla="*/ 1085 h 1085"/>
                <a:gd name="T12" fmla="*/ 0 w 767"/>
                <a:gd name="T13" fmla="*/ 0 h 1085"/>
              </a:gdLst>
              <a:ahLst/>
              <a:cxnLst>
                <a:cxn ang="0">
                  <a:pos x="T0" y="T1"/>
                </a:cxn>
                <a:cxn ang="0">
                  <a:pos x="T2" y="T3"/>
                </a:cxn>
                <a:cxn ang="0">
                  <a:pos x="T4" y="T5"/>
                </a:cxn>
                <a:cxn ang="0">
                  <a:pos x="T6" y="T7"/>
                </a:cxn>
                <a:cxn ang="0">
                  <a:pos x="T8" y="T9"/>
                </a:cxn>
                <a:cxn ang="0">
                  <a:pos x="T10" y="T11"/>
                </a:cxn>
                <a:cxn ang="0">
                  <a:pos x="T12" y="T13"/>
                </a:cxn>
              </a:cxnLst>
              <a:rect l="0" t="0" r="r" b="b"/>
              <a:pathLst>
                <a:path w="767" h="1085">
                  <a:moveTo>
                    <a:pt x="0" y="0"/>
                  </a:moveTo>
                  <a:lnTo>
                    <a:pt x="657" y="0"/>
                  </a:lnTo>
                  <a:lnTo>
                    <a:pt x="767" y="110"/>
                  </a:lnTo>
                  <a:lnTo>
                    <a:pt x="767" y="0"/>
                  </a:lnTo>
                  <a:lnTo>
                    <a:pt x="767" y="1085"/>
                  </a:lnTo>
                  <a:lnTo>
                    <a:pt x="0" y="1085"/>
                  </a:lnTo>
                  <a:lnTo>
                    <a:pt x="0"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35" name="Line 38"/>
            <p:cNvSpPr>
              <a:spLocks noChangeShapeType="1"/>
            </p:cNvSpPr>
            <p:nvPr/>
          </p:nvSpPr>
          <p:spPr bwMode="auto">
            <a:xfrm>
              <a:off x="10055226" y="4762500"/>
              <a:ext cx="0" cy="107950"/>
            </a:xfrm>
            <a:prstGeom prst="line">
              <a:avLst/>
            </a:prstGeom>
            <a:noFill/>
            <a:ln w="7938">
              <a:solidFill>
                <a:srgbClr val="CCCCC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36" name="Line 39"/>
            <p:cNvSpPr>
              <a:spLocks noChangeShapeType="1"/>
            </p:cNvSpPr>
            <p:nvPr/>
          </p:nvSpPr>
          <p:spPr bwMode="auto">
            <a:xfrm>
              <a:off x="10317163" y="4762500"/>
              <a:ext cx="0" cy="214313"/>
            </a:xfrm>
            <a:prstGeom prst="line">
              <a:avLst/>
            </a:prstGeom>
            <a:noFill/>
            <a:ln w="7938">
              <a:solidFill>
                <a:srgbClr val="CCCCC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37" name="Rectangle 40"/>
            <p:cNvSpPr>
              <a:spLocks noChangeArrowheads="1"/>
            </p:cNvSpPr>
            <p:nvPr/>
          </p:nvSpPr>
          <p:spPr bwMode="auto">
            <a:xfrm>
              <a:off x="9629776" y="3725863"/>
              <a:ext cx="592138" cy="4286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38" name="Rectangle 41"/>
            <p:cNvSpPr>
              <a:spLocks noChangeArrowheads="1"/>
            </p:cNvSpPr>
            <p:nvPr/>
          </p:nvSpPr>
          <p:spPr bwMode="auto">
            <a:xfrm>
              <a:off x="9428163" y="3830638"/>
              <a:ext cx="993775"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39" name="Rectangle 42"/>
            <p:cNvSpPr>
              <a:spLocks noChangeArrowheads="1"/>
            </p:cNvSpPr>
            <p:nvPr/>
          </p:nvSpPr>
          <p:spPr bwMode="auto">
            <a:xfrm>
              <a:off x="9428163" y="3903663"/>
              <a:ext cx="993775"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0" name="Rectangle 43"/>
            <p:cNvSpPr>
              <a:spLocks noChangeArrowheads="1"/>
            </p:cNvSpPr>
            <p:nvPr/>
          </p:nvSpPr>
          <p:spPr bwMode="auto">
            <a:xfrm>
              <a:off x="9428163" y="3978275"/>
              <a:ext cx="993775"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1" name="Rectangle 44"/>
            <p:cNvSpPr>
              <a:spLocks noChangeArrowheads="1"/>
            </p:cNvSpPr>
            <p:nvPr/>
          </p:nvSpPr>
          <p:spPr bwMode="auto">
            <a:xfrm>
              <a:off x="9428163" y="4051300"/>
              <a:ext cx="465138"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2" name="Freeform 45"/>
            <p:cNvSpPr>
              <a:spLocks/>
            </p:cNvSpPr>
            <p:nvPr/>
          </p:nvSpPr>
          <p:spPr bwMode="auto">
            <a:xfrm>
              <a:off x="10164763" y="4283075"/>
              <a:ext cx="257175" cy="258763"/>
            </a:xfrm>
            <a:custGeom>
              <a:avLst/>
              <a:gdLst>
                <a:gd name="T0" fmla="*/ 81 w 162"/>
                <a:gd name="T1" fmla="*/ 0 h 163"/>
                <a:gd name="T2" fmla="*/ 98 w 162"/>
                <a:gd name="T3" fmla="*/ 1 h 163"/>
                <a:gd name="T4" fmla="*/ 113 w 162"/>
                <a:gd name="T5" fmla="*/ 6 h 163"/>
                <a:gd name="T6" fmla="*/ 126 w 162"/>
                <a:gd name="T7" fmla="*/ 14 h 163"/>
                <a:gd name="T8" fmla="*/ 138 w 162"/>
                <a:gd name="T9" fmla="*/ 24 h 163"/>
                <a:gd name="T10" fmla="*/ 149 w 162"/>
                <a:gd name="T11" fmla="*/ 36 h 163"/>
                <a:gd name="T12" fmla="*/ 156 w 162"/>
                <a:gd name="T13" fmla="*/ 50 h 163"/>
                <a:gd name="T14" fmla="*/ 161 w 162"/>
                <a:gd name="T15" fmla="*/ 65 h 163"/>
                <a:gd name="T16" fmla="*/ 162 w 162"/>
                <a:gd name="T17" fmla="*/ 81 h 163"/>
                <a:gd name="T18" fmla="*/ 162 w 162"/>
                <a:gd name="T19" fmla="*/ 89 h 163"/>
                <a:gd name="T20" fmla="*/ 158 w 162"/>
                <a:gd name="T21" fmla="*/ 106 h 163"/>
                <a:gd name="T22" fmla="*/ 152 w 162"/>
                <a:gd name="T23" fmla="*/ 120 h 163"/>
                <a:gd name="T24" fmla="*/ 144 w 162"/>
                <a:gd name="T25" fmla="*/ 133 h 163"/>
                <a:gd name="T26" fmla="*/ 133 w 162"/>
                <a:gd name="T27" fmla="*/ 144 h 163"/>
                <a:gd name="T28" fmla="*/ 120 w 162"/>
                <a:gd name="T29" fmla="*/ 153 h 163"/>
                <a:gd name="T30" fmla="*/ 105 w 162"/>
                <a:gd name="T31" fmla="*/ 159 h 163"/>
                <a:gd name="T32" fmla="*/ 89 w 162"/>
                <a:gd name="T33" fmla="*/ 162 h 163"/>
                <a:gd name="T34" fmla="*/ 81 w 162"/>
                <a:gd name="T35" fmla="*/ 163 h 163"/>
                <a:gd name="T36" fmla="*/ 64 w 162"/>
                <a:gd name="T37" fmla="*/ 160 h 163"/>
                <a:gd name="T38" fmla="*/ 49 w 162"/>
                <a:gd name="T39" fmla="*/ 156 h 163"/>
                <a:gd name="T40" fmla="*/ 36 w 162"/>
                <a:gd name="T41" fmla="*/ 149 h 163"/>
                <a:gd name="T42" fmla="*/ 24 w 162"/>
                <a:gd name="T43" fmla="*/ 139 h 163"/>
                <a:gd name="T44" fmla="*/ 13 w 162"/>
                <a:gd name="T45" fmla="*/ 127 h 163"/>
                <a:gd name="T46" fmla="*/ 6 w 162"/>
                <a:gd name="T47" fmla="*/ 113 h 163"/>
                <a:gd name="T48" fmla="*/ 1 w 162"/>
                <a:gd name="T49" fmla="*/ 98 h 163"/>
                <a:gd name="T50" fmla="*/ 0 w 162"/>
                <a:gd name="T51" fmla="*/ 81 h 163"/>
                <a:gd name="T52" fmla="*/ 0 w 162"/>
                <a:gd name="T53" fmla="*/ 73 h 163"/>
                <a:gd name="T54" fmla="*/ 4 w 162"/>
                <a:gd name="T55" fmla="*/ 57 h 163"/>
                <a:gd name="T56" fmla="*/ 10 w 162"/>
                <a:gd name="T57" fmla="*/ 43 h 163"/>
                <a:gd name="T58" fmla="*/ 18 w 162"/>
                <a:gd name="T59" fmla="*/ 30 h 163"/>
                <a:gd name="T60" fmla="*/ 30 w 162"/>
                <a:gd name="T61" fmla="*/ 19 h 163"/>
                <a:gd name="T62" fmla="*/ 42 w 162"/>
                <a:gd name="T63" fmla="*/ 10 h 163"/>
                <a:gd name="T64" fmla="*/ 57 w 162"/>
                <a:gd name="T65" fmla="*/ 4 h 163"/>
                <a:gd name="T66" fmla="*/ 73 w 162"/>
                <a:gd name="T67" fmla="*/ 0 h 163"/>
                <a:gd name="T68" fmla="*/ 81 w 162"/>
                <a:gd name="T6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 h="163">
                  <a:moveTo>
                    <a:pt x="81" y="0"/>
                  </a:moveTo>
                  <a:lnTo>
                    <a:pt x="81" y="0"/>
                  </a:lnTo>
                  <a:lnTo>
                    <a:pt x="89" y="0"/>
                  </a:lnTo>
                  <a:lnTo>
                    <a:pt x="98" y="1"/>
                  </a:lnTo>
                  <a:lnTo>
                    <a:pt x="105" y="4"/>
                  </a:lnTo>
                  <a:lnTo>
                    <a:pt x="113" y="6"/>
                  </a:lnTo>
                  <a:lnTo>
                    <a:pt x="120" y="10"/>
                  </a:lnTo>
                  <a:lnTo>
                    <a:pt x="126" y="14"/>
                  </a:lnTo>
                  <a:lnTo>
                    <a:pt x="133" y="19"/>
                  </a:lnTo>
                  <a:lnTo>
                    <a:pt x="138" y="24"/>
                  </a:lnTo>
                  <a:lnTo>
                    <a:pt x="144" y="30"/>
                  </a:lnTo>
                  <a:lnTo>
                    <a:pt x="149" y="36"/>
                  </a:lnTo>
                  <a:lnTo>
                    <a:pt x="152" y="43"/>
                  </a:lnTo>
                  <a:lnTo>
                    <a:pt x="156" y="50"/>
                  </a:lnTo>
                  <a:lnTo>
                    <a:pt x="158" y="57"/>
                  </a:lnTo>
                  <a:lnTo>
                    <a:pt x="161" y="65"/>
                  </a:lnTo>
                  <a:lnTo>
                    <a:pt x="162" y="73"/>
                  </a:lnTo>
                  <a:lnTo>
                    <a:pt x="162" y="81"/>
                  </a:lnTo>
                  <a:lnTo>
                    <a:pt x="162" y="81"/>
                  </a:lnTo>
                  <a:lnTo>
                    <a:pt x="162" y="89"/>
                  </a:lnTo>
                  <a:lnTo>
                    <a:pt x="161" y="98"/>
                  </a:lnTo>
                  <a:lnTo>
                    <a:pt x="158" y="106"/>
                  </a:lnTo>
                  <a:lnTo>
                    <a:pt x="156" y="113"/>
                  </a:lnTo>
                  <a:lnTo>
                    <a:pt x="152" y="120"/>
                  </a:lnTo>
                  <a:lnTo>
                    <a:pt x="149" y="127"/>
                  </a:lnTo>
                  <a:lnTo>
                    <a:pt x="144" y="133"/>
                  </a:lnTo>
                  <a:lnTo>
                    <a:pt x="138" y="139"/>
                  </a:lnTo>
                  <a:lnTo>
                    <a:pt x="133" y="144"/>
                  </a:lnTo>
                  <a:lnTo>
                    <a:pt x="126" y="149"/>
                  </a:lnTo>
                  <a:lnTo>
                    <a:pt x="120" y="153"/>
                  </a:lnTo>
                  <a:lnTo>
                    <a:pt x="113" y="156"/>
                  </a:lnTo>
                  <a:lnTo>
                    <a:pt x="105" y="159"/>
                  </a:lnTo>
                  <a:lnTo>
                    <a:pt x="98" y="160"/>
                  </a:lnTo>
                  <a:lnTo>
                    <a:pt x="89" y="162"/>
                  </a:lnTo>
                  <a:lnTo>
                    <a:pt x="81" y="163"/>
                  </a:lnTo>
                  <a:lnTo>
                    <a:pt x="81" y="163"/>
                  </a:lnTo>
                  <a:lnTo>
                    <a:pt x="73" y="162"/>
                  </a:lnTo>
                  <a:lnTo>
                    <a:pt x="64" y="160"/>
                  </a:lnTo>
                  <a:lnTo>
                    <a:pt x="57" y="159"/>
                  </a:lnTo>
                  <a:lnTo>
                    <a:pt x="49" y="156"/>
                  </a:lnTo>
                  <a:lnTo>
                    <a:pt x="42" y="153"/>
                  </a:lnTo>
                  <a:lnTo>
                    <a:pt x="36" y="149"/>
                  </a:lnTo>
                  <a:lnTo>
                    <a:pt x="30" y="144"/>
                  </a:lnTo>
                  <a:lnTo>
                    <a:pt x="24" y="139"/>
                  </a:lnTo>
                  <a:lnTo>
                    <a:pt x="18" y="133"/>
                  </a:lnTo>
                  <a:lnTo>
                    <a:pt x="13" y="127"/>
                  </a:lnTo>
                  <a:lnTo>
                    <a:pt x="10" y="120"/>
                  </a:lnTo>
                  <a:lnTo>
                    <a:pt x="6" y="113"/>
                  </a:lnTo>
                  <a:lnTo>
                    <a:pt x="4" y="106"/>
                  </a:lnTo>
                  <a:lnTo>
                    <a:pt x="1" y="98"/>
                  </a:lnTo>
                  <a:lnTo>
                    <a:pt x="0" y="89"/>
                  </a:lnTo>
                  <a:lnTo>
                    <a:pt x="0" y="81"/>
                  </a:lnTo>
                  <a:lnTo>
                    <a:pt x="0" y="81"/>
                  </a:lnTo>
                  <a:lnTo>
                    <a:pt x="0" y="73"/>
                  </a:lnTo>
                  <a:lnTo>
                    <a:pt x="1" y="65"/>
                  </a:lnTo>
                  <a:lnTo>
                    <a:pt x="4" y="57"/>
                  </a:lnTo>
                  <a:lnTo>
                    <a:pt x="6" y="50"/>
                  </a:lnTo>
                  <a:lnTo>
                    <a:pt x="10" y="43"/>
                  </a:lnTo>
                  <a:lnTo>
                    <a:pt x="13" y="36"/>
                  </a:lnTo>
                  <a:lnTo>
                    <a:pt x="18" y="30"/>
                  </a:lnTo>
                  <a:lnTo>
                    <a:pt x="24" y="24"/>
                  </a:lnTo>
                  <a:lnTo>
                    <a:pt x="30" y="19"/>
                  </a:lnTo>
                  <a:lnTo>
                    <a:pt x="36" y="14"/>
                  </a:lnTo>
                  <a:lnTo>
                    <a:pt x="42" y="10"/>
                  </a:lnTo>
                  <a:lnTo>
                    <a:pt x="49" y="6"/>
                  </a:lnTo>
                  <a:lnTo>
                    <a:pt x="57" y="4"/>
                  </a:lnTo>
                  <a:lnTo>
                    <a:pt x="64" y="1"/>
                  </a:lnTo>
                  <a:lnTo>
                    <a:pt x="73" y="0"/>
                  </a:lnTo>
                  <a:lnTo>
                    <a:pt x="81" y="0"/>
                  </a:lnTo>
                  <a:lnTo>
                    <a:pt x="81" y="0"/>
                  </a:lnTo>
                  <a:close/>
                </a:path>
              </a:pathLst>
            </a:custGeom>
            <a:solidFill>
              <a:srgbClr val="EF41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3" name="Freeform 46"/>
            <p:cNvSpPr>
              <a:spLocks/>
            </p:cNvSpPr>
            <p:nvPr/>
          </p:nvSpPr>
          <p:spPr bwMode="auto">
            <a:xfrm>
              <a:off x="10177463" y="4411663"/>
              <a:ext cx="115888" cy="109538"/>
            </a:xfrm>
            <a:custGeom>
              <a:avLst/>
              <a:gdLst>
                <a:gd name="T0" fmla="*/ 28 w 73"/>
                <a:gd name="T1" fmla="*/ 69 h 69"/>
                <a:gd name="T2" fmla="*/ 28 w 73"/>
                <a:gd name="T3" fmla="*/ 69 h 69"/>
                <a:gd name="T4" fmla="*/ 20 w 73"/>
                <a:gd name="T5" fmla="*/ 62 h 69"/>
                <a:gd name="T6" fmla="*/ 12 w 73"/>
                <a:gd name="T7" fmla="*/ 55 h 69"/>
                <a:gd name="T8" fmla="*/ 6 w 73"/>
                <a:gd name="T9" fmla="*/ 46 h 69"/>
                <a:gd name="T10" fmla="*/ 0 w 73"/>
                <a:gd name="T11" fmla="*/ 38 h 69"/>
                <a:gd name="T12" fmla="*/ 73 w 73"/>
                <a:gd name="T13" fmla="*/ 0 h 69"/>
                <a:gd name="T14" fmla="*/ 28 w 73"/>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69">
                  <a:moveTo>
                    <a:pt x="28" y="69"/>
                  </a:moveTo>
                  <a:lnTo>
                    <a:pt x="28" y="69"/>
                  </a:lnTo>
                  <a:lnTo>
                    <a:pt x="20" y="62"/>
                  </a:lnTo>
                  <a:lnTo>
                    <a:pt x="12" y="55"/>
                  </a:lnTo>
                  <a:lnTo>
                    <a:pt x="6" y="46"/>
                  </a:lnTo>
                  <a:lnTo>
                    <a:pt x="0" y="38"/>
                  </a:lnTo>
                  <a:lnTo>
                    <a:pt x="73" y="0"/>
                  </a:lnTo>
                  <a:lnTo>
                    <a:pt x="28" y="69"/>
                  </a:lnTo>
                  <a:close/>
                </a:path>
              </a:pathLst>
            </a:custGeom>
            <a:solidFill>
              <a:srgbClr val="FCD8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4" name="Freeform 47"/>
            <p:cNvSpPr>
              <a:spLocks/>
            </p:cNvSpPr>
            <p:nvPr/>
          </p:nvSpPr>
          <p:spPr bwMode="auto">
            <a:xfrm>
              <a:off x="10164763" y="4311650"/>
              <a:ext cx="128588" cy="160338"/>
            </a:xfrm>
            <a:custGeom>
              <a:avLst/>
              <a:gdLst>
                <a:gd name="T0" fmla="*/ 8 w 81"/>
                <a:gd name="T1" fmla="*/ 101 h 101"/>
                <a:gd name="T2" fmla="*/ 8 w 81"/>
                <a:gd name="T3" fmla="*/ 101 h 101"/>
                <a:gd name="T4" fmla="*/ 5 w 81"/>
                <a:gd name="T5" fmla="*/ 91 h 101"/>
                <a:gd name="T6" fmla="*/ 3 w 81"/>
                <a:gd name="T7" fmla="*/ 83 h 101"/>
                <a:gd name="T8" fmla="*/ 0 w 81"/>
                <a:gd name="T9" fmla="*/ 74 h 101"/>
                <a:gd name="T10" fmla="*/ 0 w 81"/>
                <a:gd name="T11" fmla="*/ 63 h 101"/>
                <a:gd name="T12" fmla="*/ 0 w 81"/>
                <a:gd name="T13" fmla="*/ 63 h 101"/>
                <a:gd name="T14" fmla="*/ 0 w 81"/>
                <a:gd name="T15" fmla="*/ 53 h 101"/>
                <a:gd name="T16" fmla="*/ 3 w 81"/>
                <a:gd name="T17" fmla="*/ 45 h 101"/>
                <a:gd name="T18" fmla="*/ 5 w 81"/>
                <a:gd name="T19" fmla="*/ 36 h 101"/>
                <a:gd name="T20" fmla="*/ 8 w 81"/>
                <a:gd name="T21" fmla="*/ 27 h 101"/>
                <a:gd name="T22" fmla="*/ 13 w 81"/>
                <a:gd name="T23" fmla="*/ 19 h 101"/>
                <a:gd name="T24" fmla="*/ 18 w 81"/>
                <a:gd name="T25" fmla="*/ 12 h 101"/>
                <a:gd name="T26" fmla="*/ 24 w 81"/>
                <a:gd name="T27" fmla="*/ 6 h 101"/>
                <a:gd name="T28" fmla="*/ 31 w 81"/>
                <a:gd name="T29" fmla="*/ 0 h 101"/>
                <a:gd name="T30" fmla="*/ 81 w 81"/>
                <a:gd name="T31" fmla="*/ 63 h 101"/>
                <a:gd name="T32" fmla="*/ 8 w 81"/>
                <a:gd name="T3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01">
                  <a:moveTo>
                    <a:pt x="8" y="101"/>
                  </a:moveTo>
                  <a:lnTo>
                    <a:pt x="8" y="101"/>
                  </a:lnTo>
                  <a:lnTo>
                    <a:pt x="5" y="91"/>
                  </a:lnTo>
                  <a:lnTo>
                    <a:pt x="3" y="83"/>
                  </a:lnTo>
                  <a:lnTo>
                    <a:pt x="0" y="74"/>
                  </a:lnTo>
                  <a:lnTo>
                    <a:pt x="0" y="63"/>
                  </a:lnTo>
                  <a:lnTo>
                    <a:pt x="0" y="63"/>
                  </a:lnTo>
                  <a:lnTo>
                    <a:pt x="0" y="53"/>
                  </a:lnTo>
                  <a:lnTo>
                    <a:pt x="3" y="45"/>
                  </a:lnTo>
                  <a:lnTo>
                    <a:pt x="5" y="36"/>
                  </a:lnTo>
                  <a:lnTo>
                    <a:pt x="8" y="27"/>
                  </a:lnTo>
                  <a:lnTo>
                    <a:pt x="13" y="19"/>
                  </a:lnTo>
                  <a:lnTo>
                    <a:pt x="18" y="12"/>
                  </a:lnTo>
                  <a:lnTo>
                    <a:pt x="24" y="6"/>
                  </a:lnTo>
                  <a:lnTo>
                    <a:pt x="31" y="0"/>
                  </a:lnTo>
                  <a:lnTo>
                    <a:pt x="81" y="63"/>
                  </a:lnTo>
                  <a:lnTo>
                    <a:pt x="8" y="101"/>
                  </a:lnTo>
                  <a:close/>
                </a:path>
              </a:pathLst>
            </a:custGeom>
            <a:solidFill>
              <a:srgbClr val="F9B3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5" name="Freeform 48"/>
            <p:cNvSpPr>
              <a:spLocks/>
            </p:cNvSpPr>
            <p:nvPr/>
          </p:nvSpPr>
          <p:spPr bwMode="auto">
            <a:xfrm>
              <a:off x="10213976" y="4283075"/>
              <a:ext cx="79375" cy="128588"/>
            </a:xfrm>
            <a:custGeom>
              <a:avLst/>
              <a:gdLst>
                <a:gd name="T0" fmla="*/ 0 w 50"/>
                <a:gd name="T1" fmla="*/ 18 h 81"/>
                <a:gd name="T2" fmla="*/ 0 w 50"/>
                <a:gd name="T3" fmla="*/ 18 h 81"/>
                <a:gd name="T4" fmla="*/ 11 w 50"/>
                <a:gd name="T5" fmla="*/ 11 h 81"/>
                <a:gd name="T6" fmla="*/ 23 w 50"/>
                <a:gd name="T7" fmla="*/ 5 h 81"/>
                <a:gd name="T8" fmla="*/ 36 w 50"/>
                <a:gd name="T9" fmla="*/ 1 h 81"/>
                <a:gd name="T10" fmla="*/ 50 w 50"/>
                <a:gd name="T11" fmla="*/ 0 h 81"/>
                <a:gd name="T12" fmla="*/ 50 w 50"/>
                <a:gd name="T13" fmla="*/ 81 h 81"/>
                <a:gd name="T14" fmla="*/ 0 w 50"/>
                <a:gd name="T15" fmla="*/ 1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81">
                  <a:moveTo>
                    <a:pt x="0" y="18"/>
                  </a:moveTo>
                  <a:lnTo>
                    <a:pt x="0" y="18"/>
                  </a:lnTo>
                  <a:lnTo>
                    <a:pt x="11" y="11"/>
                  </a:lnTo>
                  <a:lnTo>
                    <a:pt x="23" y="5"/>
                  </a:lnTo>
                  <a:lnTo>
                    <a:pt x="36" y="1"/>
                  </a:lnTo>
                  <a:lnTo>
                    <a:pt x="50" y="0"/>
                  </a:lnTo>
                  <a:lnTo>
                    <a:pt x="50" y="81"/>
                  </a:lnTo>
                  <a:lnTo>
                    <a:pt x="0" y="18"/>
                  </a:lnTo>
                  <a:close/>
                </a:path>
              </a:pathLst>
            </a:custGeom>
            <a:solidFill>
              <a:srgbClr val="F48C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6" name="Freeform 49"/>
            <p:cNvSpPr>
              <a:spLocks/>
            </p:cNvSpPr>
            <p:nvPr/>
          </p:nvSpPr>
          <p:spPr bwMode="auto">
            <a:xfrm>
              <a:off x="10293351" y="4283075"/>
              <a:ext cx="92075" cy="128588"/>
            </a:xfrm>
            <a:custGeom>
              <a:avLst/>
              <a:gdLst>
                <a:gd name="T0" fmla="*/ 0 w 58"/>
                <a:gd name="T1" fmla="*/ 0 h 81"/>
                <a:gd name="T2" fmla="*/ 0 w 58"/>
                <a:gd name="T3" fmla="*/ 81 h 81"/>
                <a:gd name="T4" fmla="*/ 58 w 58"/>
                <a:gd name="T5" fmla="*/ 24 h 81"/>
                <a:gd name="T6" fmla="*/ 58 w 58"/>
                <a:gd name="T7" fmla="*/ 24 h 81"/>
                <a:gd name="T8" fmla="*/ 52 w 58"/>
                <a:gd name="T9" fmla="*/ 19 h 81"/>
                <a:gd name="T10" fmla="*/ 46 w 58"/>
                <a:gd name="T11" fmla="*/ 14 h 81"/>
                <a:gd name="T12" fmla="*/ 39 w 58"/>
                <a:gd name="T13" fmla="*/ 11 h 81"/>
                <a:gd name="T14" fmla="*/ 32 w 58"/>
                <a:gd name="T15" fmla="*/ 7 h 81"/>
                <a:gd name="T16" fmla="*/ 25 w 58"/>
                <a:gd name="T17" fmla="*/ 4 h 81"/>
                <a:gd name="T18" fmla="*/ 17 w 58"/>
                <a:gd name="T19" fmla="*/ 2 h 81"/>
                <a:gd name="T20" fmla="*/ 8 w 58"/>
                <a:gd name="T21" fmla="*/ 0 h 81"/>
                <a:gd name="T22" fmla="*/ 0 w 58"/>
                <a:gd name="T23" fmla="*/ 0 h 81"/>
                <a:gd name="T24" fmla="*/ 0 w 58"/>
                <a:gd name="T2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81">
                  <a:moveTo>
                    <a:pt x="0" y="0"/>
                  </a:moveTo>
                  <a:lnTo>
                    <a:pt x="0" y="81"/>
                  </a:lnTo>
                  <a:lnTo>
                    <a:pt x="58" y="24"/>
                  </a:lnTo>
                  <a:lnTo>
                    <a:pt x="58" y="24"/>
                  </a:lnTo>
                  <a:lnTo>
                    <a:pt x="52" y="19"/>
                  </a:lnTo>
                  <a:lnTo>
                    <a:pt x="46" y="14"/>
                  </a:lnTo>
                  <a:lnTo>
                    <a:pt x="39" y="11"/>
                  </a:lnTo>
                  <a:lnTo>
                    <a:pt x="32" y="7"/>
                  </a:lnTo>
                  <a:lnTo>
                    <a:pt x="25" y="4"/>
                  </a:lnTo>
                  <a:lnTo>
                    <a:pt x="17" y="2"/>
                  </a:lnTo>
                  <a:lnTo>
                    <a:pt x="8" y="0"/>
                  </a:lnTo>
                  <a:lnTo>
                    <a:pt x="0" y="0"/>
                  </a:lnTo>
                  <a:lnTo>
                    <a:pt x="0" y="0"/>
                  </a:lnTo>
                  <a:close/>
                </a:path>
              </a:pathLst>
            </a:custGeom>
            <a:solidFill>
              <a:srgbClr val="F267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7" name="Rectangle 50"/>
            <p:cNvSpPr>
              <a:spLocks noChangeArrowheads="1"/>
            </p:cNvSpPr>
            <p:nvPr/>
          </p:nvSpPr>
          <p:spPr bwMode="auto">
            <a:xfrm>
              <a:off x="9428163" y="4562475"/>
              <a:ext cx="592138" cy="142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8" name="Rectangle 51"/>
            <p:cNvSpPr>
              <a:spLocks noChangeArrowheads="1"/>
            </p:cNvSpPr>
            <p:nvPr/>
          </p:nvSpPr>
          <p:spPr bwMode="auto">
            <a:xfrm>
              <a:off x="9428163" y="4244975"/>
              <a:ext cx="104775" cy="317500"/>
            </a:xfrm>
            <a:prstGeom prst="rect">
              <a:avLst/>
            </a:prstGeom>
            <a:solidFill>
              <a:srgbClr val="4C8E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49" name="Rectangle 52"/>
            <p:cNvSpPr>
              <a:spLocks noChangeArrowheads="1"/>
            </p:cNvSpPr>
            <p:nvPr/>
          </p:nvSpPr>
          <p:spPr bwMode="auto">
            <a:xfrm>
              <a:off x="9550401" y="4365625"/>
              <a:ext cx="103188" cy="196850"/>
            </a:xfrm>
            <a:prstGeom prst="rect">
              <a:avLst/>
            </a:prstGeom>
            <a:solidFill>
              <a:srgbClr val="609D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0" name="Rectangle 53"/>
            <p:cNvSpPr>
              <a:spLocks noChangeArrowheads="1"/>
            </p:cNvSpPr>
            <p:nvPr/>
          </p:nvSpPr>
          <p:spPr bwMode="auto">
            <a:xfrm>
              <a:off x="9671051" y="4432300"/>
              <a:ext cx="104775" cy="130175"/>
            </a:xfrm>
            <a:prstGeom prst="rect">
              <a:avLst/>
            </a:prstGeom>
            <a:solidFill>
              <a:srgbClr val="73AC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1" name="Rectangle 54"/>
            <p:cNvSpPr>
              <a:spLocks noChangeArrowheads="1"/>
            </p:cNvSpPr>
            <p:nvPr/>
          </p:nvSpPr>
          <p:spPr bwMode="auto">
            <a:xfrm>
              <a:off x="9793288" y="4371975"/>
              <a:ext cx="103188" cy="190500"/>
            </a:xfrm>
            <a:prstGeom prst="rect">
              <a:avLst/>
            </a:prstGeom>
            <a:solidFill>
              <a:srgbClr val="87BB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2" name="Rectangle 55"/>
            <p:cNvSpPr>
              <a:spLocks noChangeArrowheads="1"/>
            </p:cNvSpPr>
            <p:nvPr/>
          </p:nvSpPr>
          <p:spPr bwMode="auto">
            <a:xfrm>
              <a:off x="9913938" y="4425950"/>
              <a:ext cx="106363" cy="1365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3" name="Rectangle 56"/>
            <p:cNvSpPr>
              <a:spLocks noChangeArrowheads="1"/>
            </p:cNvSpPr>
            <p:nvPr/>
          </p:nvSpPr>
          <p:spPr bwMode="auto">
            <a:xfrm>
              <a:off x="10172701" y="4562475"/>
              <a:ext cx="52388" cy="142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4" name="Rectangle 57"/>
            <p:cNvSpPr>
              <a:spLocks noChangeArrowheads="1"/>
            </p:cNvSpPr>
            <p:nvPr/>
          </p:nvSpPr>
          <p:spPr bwMode="auto">
            <a:xfrm>
              <a:off x="10250488" y="4562475"/>
              <a:ext cx="157163" cy="142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5" name="Freeform 58"/>
            <p:cNvSpPr>
              <a:spLocks/>
            </p:cNvSpPr>
            <p:nvPr/>
          </p:nvSpPr>
          <p:spPr bwMode="auto">
            <a:xfrm>
              <a:off x="10360026" y="3541713"/>
              <a:ext cx="174625" cy="174625"/>
            </a:xfrm>
            <a:custGeom>
              <a:avLst/>
              <a:gdLst>
                <a:gd name="T0" fmla="*/ 0 w 110"/>
                <a:gd name="T1" fmla="*/ 110 h 110"/>
                <a:gd name="T2" fmla="*/ 110 w 110"/>
                <a:gd name="T3" fmla="*/ 110 h 110"/>
                <a:gd name="T4" fmla="*/ 0 w 110"/>
                <a:gd name="T5" fmla="*/ 0 h 110"/>
                <a:gd name="T6" fmla="*/ 0 w 110"/>
                <a:gd name="T7" fmla="*/ 110 h 110"/>
              </a:gdLst>
              <a:ahLst/>
              <a:cxnLst>
                <a:cxn ang="0">
                  <a:pos x="T0" y="T1"/>
                </a:cxn>
                <a:cxn ang="0">
                  <a:pos x="T2" y="T3"/>
                </a:cxn>
                <a:cxn ang="0">
                  <a:pos x="T4" y="T5"/>
                </a:cxn>
                <a:cxn ang="0">
                  <a:pos x="T6" y="T7"/>
                </a:cxn>
              </a:cxnLst>
              <a:rect l="0" t="0" r="r" b="b"/>
              <a:pathLst>
                <a:path w="110" h="110">
                  <a:moveTo>
                    <a:pt x="0" y="110"/>
                  </a:moveTo>
                  <a:lnTo>
                    <a:pt x="110" y="110"/>
                  </a:lnTo>
                  <a:lnTo>
                    <a:pt x="0" y="0"/>
                  </a:lnTo>
                  <a:lnTo>
                    <a:pt x="0" y="11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6" name="Rectangle 59"/>
            <p:cNvSpPr>
              <a:spLocks noChangeArrowheads="1"/>
            </p:cNvSpPr>
            <p:nvPr/>
          </p:nvSpPr>
          <p:spPr bwMode="auto">
            <a:xfrm>
              <a:off x="9428163" y="4730750"/>
              <a:ext cx="209550" cy="63500"/>
            </a:xfrm>
            <a:prstGeom prst="rect">
              <a:avLst/>
            </a:prstGeom>
            <a:solidFill>
              <a:srgbClr val="EF41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7" name="Rectangle 60"/>
            <p:cNvSpPr>
              <a:spLocks noChangeArrowheads="1"/>
            </p:cNvSpPr>
            <p:nvPr/>
          </p:nvSpPr>
          <p:spPr bwMode="auto">
            <a:xfrm>
              <a:off x="9690101" y="4730750"/>
              <a:ext cx="209550" cy="63500"/>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8" name="Rectangle 61"/>
            <p:cNvSpPr>
              <a:spLocks noChangeArrowheads="1"/>
            </p:cNvSpPr>
            <p:nvPr/>
          </p:nvSpPr>
          <p:spPr bwMode="auto">
            <a:xfrm>
              <a:off x="9952038" y="4730750"/>
              <a:ext cx="209550" cy="63500"/>
            </a:xfrm>
            <a:prstGeom prst="rect">
              <a:avLst/>
            </a:prstGeom>
            <a:solidFill>
              <a:srgbClr val="609D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59" name="Rectangle 62"/>
            <p:cNvSpPr>
              <a:spLocks noChangeArrowheads="1"/>
            </p:cNvSpPr>
            <p:nvPr/>
          </p:nvSpPr>
          <p:spPr bwMode="auto">
            <a:xfrm>
              <a:off x="10212388" y="4730750"/>
              <a:ext cx="209550" cy="63500"/>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0" name="Rectangle 63"/>
            <p:cNvSpPr>
              <a:spLocks noChangeArrowheads="1"/>
            </p:cNvSpPr>
            <p:nvPr/>
          </p:nvSpPr>
          <p:spPr bwMode="auto">
            <a:xfrm>
              <a:off x="9428163" y="4837113"/>
              <a:ext cx="209550" cy="65088"/>
            </a:xfrm>
            <a:prstGeom prst="rect">
              <a:avLst/>
            </a:prstGeom>
            <a:solidFill>
              <a:srgbClr val="F26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1" name="Rectangle 64"/>
            <p:cNvSpPr>
              <a:spLocks noChangeArrowheads="1"/>
            </p:cNvSpPr>
            <p:nvPr/>
          </p:nvSpPr>
          <p:spPr bwMode="auto">
            <a:xfrm>
              <a:off x="9428163" y="4945063"/>
              <a:ext cx="209550" cy="63500"/>
            </a:xfrm>
            <a:prstGeom prst="rect">
              <a:avLst/>
            </a:prstGeom>
            <a:solidFill>
              <a:srgbClr val="F48C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2" name="Rectangle 65"/>
            <p:cNvSpPr>
              <a:spLocks noChangeArrowheads="1"/>
            </p:cNvSpPr>
            <p:nvPr/>
          </p:nvSpPr>
          <p:spPr bwMode="auto">
            <a:xfrm>
              <a:off x="9428163" y="5053013"/>
              <a:ext cx="209550" cy="63500"/>
            </a:xfrm>
            <a:prstGeom prst="rect">
              <a:avLst/>
            </a:prstGeom>
            <a:solidFill>
              <a:srgbClr val="FCD8D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3" name="Rectangle 66"/>
            <p:cNvSpPr>
              <a:spLocks noChangeArrowheads="1"/>
            </p:cNvSpPr>
            <p:nvPr/>
          </p:nvSpPr>
          <p:spPr bwMode="auto">
            <a:xfrm>
              <a:off x="9952038" y="4837113"/>
              <a:ext cx="209550" cy="65088"/>
            </a:xfrm>
            <a:prstGeom prst="rect">
              <a:avLst/>
            </a:prstGeom>
            <a:solidFill>
              <a:srgbClr val="609DC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4" name="Rectangle 67"/>
            <p:cNvSpPr>
              <a:spLocks noChangeArrowheads="1"/>
            </p:cNvSpPr>
            <p:nvPr/>
          </p:nvSpPr>
          <p:spPr bwMode="auto">
            <a:xfrm>
              <a:off x="10212388" y="4837113"/>
              <a:ext cx="209550" cy="65088"/>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5" name="Rectangle 68"/>
            <p:cNvSpPr>
              <a:spLocks noChangeArrowheads="1"/>
            </p:cNvSpPr>
            <p:nvPr/>
          </p:nvSpPr>
          <p:spPr bwMode="auto">
            <a:xfrm>
              <a:off x="10212388" y="4945063"/>
              <a:ext cx="209550" cy="63500"/>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6" name="Freeform 69"/>
            <p:cNvSpPr>
              <a:spLocks/>
            </p:cNvSpPr>
            <p:nvPr/>
          </p:nvSpPr>
          <p:spPr bwMode="auto">
            <a:xfrm>
              <a:off x="6721476" y="4657725"/>
              <a:ext cx="2811463" cy="1849438"/>
            </a:xfrm>
            <a:custGeom>
              <a:avLst/>
              <a:gdLst>
                <a:gd name="T0" fmla="*/ 61 w 1771"/>
                <a:gd name="T1" fmla="*/ 0 h 1165"/>
                <a:gd name="T2" fmla="*/ 1711 w 1771"/>
                <a:gd name="T3" fmla="*/ 0 h 1165"/>
                <a:gd name="T4" fmla="*/ 1711 w 1771"/>
                <a:gd name="T5" fmla="*/ 0 h 1165"/>
                <a:gd name="T6" fmla="*/ 1722 w 1771"/>
                <a:gd name="T7" fmla="*/ 2 h 1165"/>
                <a:gd name="T8" fmla="*/ 1734 w 1771"/>
                <a:gd name="T9" fmla="*/ 5 h 1165"/>
                <a:gd name="T10" fmla="*/ 1745 w 1771"/>
                <a:gd name="T11" fmla="*/ 11 h 1165"/>
                <a:gd name="T12" fmla="*/ 1753 w 1771"/>
                <a:gd name="T13" fmla="*/ 18 h 1165"/>
                <a:gd name="T14" fmla="*/ 1762 w 1771"/>
                <a:gd name="T15" fmla="*/ 28 h 1165"/>
                <a:gd name="T16" fmla="*/ 1766 w 1771"/>
                <a:gd name="T17" fmla="*/ 38 h 1165"/>
                <a:gd name="T18" fmla="*/ 1770 w 1771"/>
                <a:gd name="T19" fmla="*/ 49 h 1165"/>
                <a:gd name="T20" fmla="*/ 1771 w 1771"/>
                <a:gd name="T21" fmla="*/ 62 h 1165"/>
                <a:gd name="T22" fmla="*/ 1771 w 1771"/>
                <a:gd name="T23" fmla="*/ 1104 h 1165"/>
                <a:gd name="T24" fmla="*/ 1771 w 1771"/>
                <a:gd name="T25" fmla="*/ 1104 h 1165"/>
                <a:gd name="T26" fmla="*/ 1770 w 1771"/>
                <a:gd name="T27" fmla="*/ 1116 h 1165"/>
                <a:gd name="T28" fmla="*/ 1766 w 1771"/>
                <a:gd name="T29" fmla="*/ 1128 h 1165"/>
                <a:gd name="T30" fmla="*/ 1762 w 1771"/>
                <a:gd name="T31" fmla="*/ 1137 h 1165"/>
                <a:gd name="T32" fmla="*/ 1753 w 1771"/>
                <a:gd name="T33" fmla="*/ 1147 h 1165"/>
                <a:gd name="T34" fmla="*/ 1745 w 1771"/>
                <a:gd name="T35" fmla="*/ 1154 h 1165"/>
                <a:gd name="T36" fmla="*/ 1734 w 1771"/>
                <a:gd name="T37" fmla="*/ 1160 h 1165"/>
                <a:gd name="T38" fmla="*/ 1722 w 1771"/>
                <a:gd name="T39" fmla="*/ 1163 h 1165"/>
                <a:gd name="T40" fmla="*/ 1711 w 1771"/>
                <a:gd name="T41" fmla="*/ 1165 h 1165"/>
                <a:gd name="T42" fmla="*/ 61 w 1771"/>
                <a:gd name="T43" fmla="*/ 1165 h 1165"/>
                <a:gd name="T44" fmla="*/ 61 w 1771"/>
                <a:gd name="T45" fmla="*/ 1165 h 1165"/>
                <a:gd name="T46" fmla="*/ 48 w 1771"/>
                <a:gd name="T47" fmla="*/ 1163 h 1165"/>
                <a:gd name="T48" fmla="*/ 38 w 1771"/>
                <a:gd name="T49" fmla="*/ 1160 h 1165"/>
                <a:gd name="T50" fmla="*/ 27 w 1771"/>
                <a:gd name="T51" fmla="*/ 1154 h 1165"/>
                <a:gd name="T52" fmla="*/ 17 w 1771"/>
                <a:gd name="T53" fmla="*/ 1147 h 1165"/>
                <a:gd name="T54" fmla="*/ 10 w 1771"/>
                <a:gd name="T55" fmla="*/ 1137 h 1165"/>
                <a:gd name="T56" fmla="*/ 4 w 1771"/>
                <a:gd name="T57" fmla="*/ 1128 h 1165"/>
                <a:gd name="T58" fmla="*/ 1 w 1771"/>
                <a:gd name="T59" fmla="*/ 1116 h 1165"/>
                <a:gd name="T60" fmla="*/ 0 w 1771"/>
                <a:gd name="T61" fmla="*/ 1104 h 1165"/>
                <a:gd name="T62" fmla="*/ 0 w 1771"/>
                <a:gd name="T63" fmla="*/ 62 h 1165"/>
                <a:gd name="T64" fmla="*/ 0 w 1771"/>
                <a:gd name="T65" fmla="*/ 62 h 1165"/>
                <a:gd name="T66" fmla="*/ 1 w 1771"/>
                <a:gd name="T67" fmla="*/ 49 h 1165"/>
                <a:gd name="T68" fmla="*/ 4 w 1771"/>
                <a:gd name="T69" fmla="*/ 38 h 1165"/>
                <a:gd name="T70" fmla="*/ 10 w 1771"/>
                <a:gd name="T71" fmla="*/ 28 h 1165"/>
                <a:gd name="T72" fmla="*/ 17 w 1771"/>
                <a:gd name="T73" fmla="*/ 18 h 1165"/>
                <a:gd name="T74" fmla="*/ 27 w 1771"/>
                <a:gd name="T75" fmla="*/ 11 h 1165"/>
                <a:gd name="T76" fmla="*/ 38 w 1771"/>
                <a:gd name="T77" fmla="*/ 5 h 1165"/>
                <a:gd name="T78" fmla="*/ 48 w 1771"/>
                <a:gd name="T79" fmla="*/ 2 h 1165"/>
                <a:gd name="T80" fmla="*/ 61 w 1771"/>
                <a:gd name="T81" fmla="*/ 0 h 1165"/>
                <a:gd name="T82" fmla="*/ 61 w 1771"/>
                <a:gd name="T83"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1" h="1165">
                  <a:moveTo>
                    <a:pt x="61" y="0"/>
                  </a:moveTo>
                  <a:lnTo>
                    <a:pt x="1711" y="0"/>
                  </a:lnTo>
                  <a:lnTo>
                    <a:pt x="1711" y="0"/>
                  </a:lnTo>
                  <a:lnTo>
                    <a:pt x="1722" y="2"/>
                  </a:lnTo>
                  <a:lnTo>
                    <a:pt x="1734" y="5"/>
                  </a:lnTo>
                  <a:lnTo>
                    <a:pt x="1745" y="11"/>
                  </a:lnTo>
                  <a:lnTo>
                    <a:pt x="1753" y="18"/>
                  </a:lnTo>
                  <a:lnTo>
                    <a:pt x="1762" y="28"/>
                  </a:lnTo>
                  <a:lnTo>
                    <a:pt x="1766" y="38"/>
                  </a:lnTo>
                  <a:lnTo>
                    <a:pt x="1770" y="49"/>
                  </a:lnTo>
                  <a:lnTo>
                    <a:pt x="1771" y="62"/>
                  </a:lnTo>
                  <a:lnTo>
                    <a:pt x="1771" y="1104"/>
                  </a:lnTo>
                  <a:lnTo>
                    <a:pt x="1771" y="1104"/>
                  </a:lnTo>
                  <a:lnTo>
                    <a:pt x="1770" y="1116"/>
                  </a:lnTo>
                  <a:lnTo>
                    <a:pt x="1766" y="1128"/>
                  </a:lnTo>
                  <a:lnTo>
                    <a:pt x="1762" y="1137"/>
                  </a:lnTo>
                  <a:lnTo>
                    <a:pt x="1753" y="1147"/>
                  </a:lnTo>
                  <a:lnTo>
                    <a:pt x="1745" y="1154"/>
                  </a:lnTo>
                  <a:lnTo>
                    <a:pt x="1734" y="1160"/>
                  </a:lnTo>
                  <a:lnTo>
                    <a:pt x="1722" y="1163"/>
                  </a:lnTo>
                  <a:lnTo>
                    <a:pt x="1711" y="1165"/>
                  </a:lnTo>
                  <a:lnTo>
                    <a:pt x="61" y="1165"/>
                  </a:lnTo>
                  <a:lnTo>
                    <a:pt x="61" y="1165"/>
                  </a:lnTo>
                  <a:lnTo>
                    <a:pt x="48" y="1163"/>
                  </a:lnTo>
                  <a:lnTo>
                    <a:pt x="38" y="1160"/>
                  </a:lnTo>
                  <a:lnTo>
                    <a:pt x="27" y="1154"/>
                  </a:lnTo>
                  <a:lnTo>
                    <a:pt x="17" y="1147"/>
                  </a:lnTo>
                  <a:lnTo>
                    <a:pt x="10" y="1137"/>
                  </a:lnTo>
                  <a:lnTo>
                    <a:pt x="4" y="1128"/>
                  </a:lnTo>
                  <a:lnTo>
                    <a:pt x="1" y="1116"/>
                  </a:lnTo>
                  <a:lnTo>
                    <a:pt x="0" y="1104"/>
                  </a:lnTo>
                  <a:lnTo>
                    <a:pt x="0" y="62"/>
                  </a:lnTo>
                  <a:lnTo>
                    <a:pt x="0" y="62"/>
                  </a:lnTo>
                  <a:lnTo>
                    <a:pt x="1" y="49"/>
                  </a:lnTo>
                  <a:lnTo>
                    <a:pt x="4" y="38"/>
                  </a:lnTo>
                  <a:lnTo>
                    <a:pt x="10" y="28"/>
                  </a:lnTo>
                  <a:lnTo>
                    <a:pt x="17" y="18"/>
                  </a:lnTo>
                  <a:lnTo>
                    <a:pt x="27" y="11"/>
                  </a:lnTo>
                  <a:lnTo>
                    <a:pt x="38" y="5"/>
                  </a:lnTo>
                  <a:lnTo>
                    <a:pt x="48" y="2"/>
                  </a:lnTo>
                  <a:lnTo>
                    <a:pt x="61" y="0"/>
                  </a:lnTo>
                  <a:lnTo>
                    <a:pt x="6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7" name="Rectangle 70"/>
            <p:cNvSpPr>
              <a:spLocks noChangeArrowheads="1"/>
            </p:cNvSpPr>
            <p:nvPr/>
          </p:nvSpPr>
          <p:spPr bwMode="auto">
            <a:xfrm>
              <a:off x="6867526" y="4851400"/>
              <a:ext cx="2520950" cy="1352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8" name="Rectangle 71"/>
            <p:cNvSpPr>
              <a:spLocks noChangeArrowheads="1"/>
            </p:cNvSpPr>
            <p:nvPr/>
          </p:nvSpPr>
          <p:spPr bwMode="auto">
            <a:xfrm>
              <a:off x="8067676" y="6289675"/>
              <a:ext cx="120650" cy="11906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69" name="Freeform 72"/>
            <p:cNvSpPr>
              <a:spLocks/>
            </p:cNvSpPr>
            <p:nvPr/>
          </p:nvSpPr>
          <p:spPr bwMode="auto">
            <a:xfrm>
              <a:off x="6232526" y="6507163"/>
              <a:ext cx="3789363" cy="319088"/>
            </a:xfrm>
            <a:custGeom>
              <a:avLst/>
              <a:gdLst>
                <a:gd name="T0" fmla="*/ 308 w 2387"/>
                <a:gd name="T1" fmla="*/ 0 h 201"/>
                <a:gd name="T2" fmla="*/ 2079 w 2387"/>
                <a:gd name="T3" fmla="*/ 0 h 201"/>
                <a:gd name="T4" fmla="*/ 2387 w 2387"/>
                <a:gd name="T5" fmla="*/ 201 h 201"/>
                <a:gd name="T6" fmla="*/ 0 w 2387"/>
                <a:gd name="T7" fmla="*/ 201 h 201"/>
                <a:gd name="T8" fmla="*/ 308 w 2387"/>
                <a:gd name="T9" fmla="*/ 0 h 201"/>
              </a:gdLst>
              <a:ahLst/>
              <a:cxnLst>
                <a:cxn ang="0">
                  <a:pos x="T0" y="T1"/>
                </a:cxn>
                <a:cxn ang="0">
                  <a:pos x="T2" y="T3"/>
                </a:cxn>
                <a:cxn ang="0">
                  <a:pos x="T4" y="T5"/>
                </a:cxn>
                <a:cxn ang="0">
                  <a:pos x="T6" y="T7"/>
                </a:cxn>
                <a:cxn ang="0">
                  <a:pos x="T8" y="T9"/>
                </a:cxn>
              </a:cxnLst>
              <a:rect l="0" t="0" r="r" b="b"/>
              <a:pathLst>
                <a:path w="2387" h="201">
                  <a:moveTo>
                    <a:pt x="308" y="0"/>
                  </a:moveTo>
                  <a:lnTo>
                    <a:pt x="2079" y="0"/>
                  </a:lnTo>
                  <a:lnTo>
                    <a:pt x="2387" y="201"/>
                  </a:lnTo>
                  <a:lnTo>
                    <a:pt x="0" y="201"/>
                  </a:lnTo>
                  <a:lnTo>
                    <a:pt x="308"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0" name="Freeform 73"/>
            <p:cNvSpPr>
              <a:spLocks/>
            </p:cNvSpPr>
            <p:nvPr/>
          </p:nvSpPr>
          <p:spPr bwMode="auto">
            <a:xfrm>
              <a:off x="6232526" y="6826250"/>
              <a:ext cx="3789363" cy="179388"/>
            </a:xfrm>
            <a:custGeom>
              <a:avLst/>
              <a:gdLst>
                <a:gd name="T0" fmla="*/ 0 w 2387"/>
                <a:gd name="T1" fmla="*/ 0 h 113"/>
                <a:gd name="T2" fmla="*/ 2387 w 2387"/>
                <a:gd name="T3" fmla="*/ 0 h 113"/>
                <a:gd name="T4" fmla="*/ 2387 w 2387"/>
                <a:gd name="T5" fmla="*/ 69 h 113"/>
                <a:gd name="T6" fmla="*/ 2387 w 2387"/>
                <a:gd name="T7" fmla="*/ 69 h 113"/>
                <a:gd name="T8" fmla="*/ 2387 w 2387"/>
                <a:gd name="T9" fmla="*/ 78 h 113"/>
                <a:gd name="T10" fmla="*/ 2385 w 2387"/>
                <a:gd name="T11" fmla="*/ 86 h 113"/>
                <a:gd name="T12" fmla="*/ 2380 w 2387"/>
                <a:gd name="T13" fmla="*/ 94 h 113"/>
                <a:gd name="T14" fmla="*/ 2375 w 2387"/>
                <a:gd name="T15" fmla="*/ 100 h 113"/>
                <a:gd name="T16" fmla="*/ 2368 w 2387"/>
                <a:gd name="T17" fmla="*/ 106 h 113"/>
                <a:gd name="T18" fmla="*/ 2361 w 2387"/>
                <a:gd name="T19" fmla="*/ 110 h 113"/>
                <a:gd name="T20" fmla="*/ 2352 w 2387"/>
                <a:gd name="T21" fmla="*/ 112 h 113"/>
                <a:gd name="T22" fmla="*/ 2343 w 2387"/>
                <a:gd name="T23" fmla="*/ 113 h 113"/>
                <a:gd name="T24" fmla="*/ 44 w 2387"/>
                <a:gd name="T25" fmla="*/ 113 h 113"/>
                <a:gd name="T26" fmla="*/ 44 w 2387"/>
                <a:gd name="T27" fmla="*/ 113 h 113"/>
                <a:gd name="T28" fmla="*/ 36 w 2387"/>
                <a:gd name="T29" fmla="*/ 112 h 113"/>
                <a:gd name="T30" fmla="*/ 27 w 2387"/>
                <a:gd name="T31" fmla="*/ 110 h 113"/>
                <a:gd name="T32" fmla="*/ 20 w 2387"/>
                <a:gd name="T33" fmla="*/ 106 h 113"/>
                <a:gd name="T34" fmla="*/ 13 w 2387"/>
                <a:gd name="T35" fmla="*/ 100 h 113"/>
                <a:gd name="T36" fmla="*/ 8 w 2387"/>
                <a:gd name="T37" fmla="*/ 94 h 113"/>
                <a:gd name="T38" fmla="*/ 3 w 2387"/>
                <a:gd name="T39" fmla="*/ 86 h 113"/>
                <a:gd name="T40" fmla="*/ 1 w 2387"/>
                <a:gd name="T41" fmla="*/ 78 h 113"/>
                <a:gd name="T42" fmla="*/ 0 w 2387"/>
                <a:gd name="T43" fmla="*/ 69 h 113"/>
                <a:gd name="T44" fmla="*/ 0 w 2387"/>
                <a:gd name="T45"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87" h="113">
                  <a:moveTo>
                    <a:pt x="0" y="0"/>
                  </a:moveTo>
                  <a:lnTo>
                    <a:pt x="2387" y="0"/>
                  </a:lnTo>
                  <a:lnTo>
                    <a:pt x="2387" y="69"/>
                  </a:lnTo>
                  <a:lnTo>
                    <a:pt x="2387" y="69"/>
                  </a:lnTo>
                  <a:lnTo>
                    <a:pt x="2387" y="78"/>
                  </a:lnTo>
                  <a:lnTo>
                    <a:pt x="2385" y="86"/>
                  </a:lnTo>
                  <a:lnTo>
                    <a:pt x="2380" y="94"/>
                  </a:lnTo>
                  <a:lnTo>
                    <a:pt x="2375" y="100"/>
                  </a:lnTo>
                  <a:lnTo>
                    <a:pt x="2368" y="106"/>
                  </a:lnTo>
                  <a:lnTo>
                    <a:pt x="2361" y="110"/>
                  </a:lnTo>
                  <a:lnTo>
                    <a:pt x="2352" y="112"/>
                  </a:lnTo>
                  <a:lnTo>
                    <a:pt x="2343" y="113"/>
                  </a:lnTo>
                  <a:lnTo>
                    <a:pt x="44" y="113"/>
                  </a:lnTo>
                  <a:lnTo>
                    <a:pt x="44" y="113"/>
                  </a:lnTo>
                  <a:lnTo>
                    <a:pt x="36" y="112"/>
                  </a:lnTo>
                  <a:lnTo>
                    <a:pt x="27" y="110"/>
                  </a:lnTo>
                  <a:lnTo>
                    <a:pt x="20" y="106"/>
                  </a:lnTo>
                  <a:lnTo>
                    <a:pt x="13" y="100"/>
                  </a:lnTo>
                  <a:lnTo>
                    <a:pt x="8" y="94"/>
                  </a:lnTo>
                  <a:lnTo>
                    <a:pt x="3" y="86"/>
                  </a:lnTo>
                  <a:lnTo>
                    <a:pt x="1" y="78"/>
                  </a:lnTo>
                  <a:lnTo>
                    <a:pt x="0" y="69"/>
                  </a:lnTo>
                  <a:lnTo>
                    <a:pt x="0"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1" name="Rectangle 74"/>
            <p:cNvSpPr>
              <a:spLocks noChangeArrowheads="1"/>
            </p:cNvSpPr>
            <p:nvPr/>
          </p:nvSpPr>
          <p:spPr bwMode="auto">
            <a:xfrm>
              <a:off x="7745413" y="6919913"/>
              <a:ext cx="765175" cy="4921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2" name="Rectangle 75"/>
            <p:cNvSpPr>
              <a:spLocks noChangeArrowheads="1"/>
            </p:cNvSpPr>
            <p:nvPr/>
          </p:nvSpPr>
          <p:spPr bwMode="auto">
            <a:xfrm>
              <a:off x="6232526" y="6826250"/>
              <a:ext cx="3789363" cy="55563"/>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3" name="Freeform 76"/>
            <p:cNvSpPr>
              <a:spLocks noEditPoints="1"/>
            </p:cNvSpPr>
            <p:nvPr/>
          </p:nvSpPr>
          <p:spPr bwMode="auto">
            <a:xfrm>
              <a:off x="6334126" y="6529388"/>
              <a:ext cx="3544888" cy="266700"/>
            </a:xfrm>
            <a:custGeom>
              <a:avLst/>
              <a:gdLst>
                <a:gd name="T0" fmla="*/ 2233 w 2233"/>
                <a:gd name="T1" fmla="*/ 163 h 168"/>
                <a:gd name="T2" fmla="*/ 1883 w 2233"/>
                <a:gd name="T3" fmla="*/ 60 h 168"/>
                <a:gd name="T4" fmla="*/ 1863 w 2233"/>
                <a:gd name="T5" fmla="*/ 44 h 168"/>
                <a:gd name="T6" fmla="*/ 1912 w 2233"/>
                <a:gd name="T7" fmla="*/ 44 h 168"/>
                <a:gd name="T8" fmla="*/ 1862 w 2233"/>
                <a:gd name="T9" fmla="*/ 3 h 168"/>
                <a:gd name="T10" fmla="*/ 2142 w 2233"/>
                <a:gd name="T11" fmla="*/ 102 h 168"/>
                <a:gd name="T12" fmla="*/ 1933 w 2233"/>
                <a:gd name="T13" fmla="*/ 60 h 168"/>
                <a:gd name="T14" fmla="*/ 1090 w 2233"/>
                <a:gd name="T15" fmla="*/ 144 h 168"/>
                <a:gd name="T16" fmla="*/ 1862 w 2233"/>
                <a:gd name="T17" fmla="*/ 3 h 168"/>
                <a:gd name="T18" fmla="*/ 1814 w 2233"/>
                <a:gd name="T19" fmla="*/ 1 h 168"/>
                <a:gd name="T20" fmla="*/ 1723 w 2233"/>
                <a:gd name="T21" fmla="*/ 44 h 168"/>
                <a:gd name="T22" fmla="*/ 1757 w 2233"/>
                <a:gd name="T23" fmla="*/ 82 h 168"/>
                <a:gd name="T24" fmla="*/ 1862 w 2233"/>
                <a:gd name="T25" fmla="*/ 164 h 168"/>
                <a:gd name="T26" fmla="*/ 1363 w 2233"/>
                <a:gd name="T27" fmla="*/ 122 h 168"/>
                <a:gd name="T28" fmla="*/ 516 w 2233"/>
                <a:gd name="T29" fmla="*/ 62 h 168"/>
                <a:gd name="T30" fmla="*/ 400 w 2233"/>
                <a:gd name="T31" fmla="*/ 39 h 168"/>
                <a:gd name="T32" fmla="*/ 582 w 2233"/>
                <a:gd name="T33" fmla="*/ 0 h 168"/>
                <a:gd name="T34" fmla="*/ 400 w 2233"/>
                <a:gd name="T35" fmla="*/ 5 h 168"/>
                <a:gd name="T36" fmla="*/ 1308 w 2233"/>
                <a:gd name="T37" fmla="*/ 122 h 168"/>
                <a:gd name="T38" fmla="*/ 1145 w 2233"/>
                <a:gd name="T39" fmla="*/ 165 h 168"/>
                <a:gd name="T40" fmla="*/ 712 w 2233"/>
                <a:gd name="T41" fmla="*/ 62 h 168"/>
                <a:gd name="T42" fmla="*/ 522 w 2233"/>
                <a:gd name="T43" fmla="*/ 106 h 168"/>
                <a:gd name="T44" fmla="*/ 907 w 2233"/>
                <a:gd name="T45" fmla="*/ 60 h 168"/>
                <a:gd name="T46" fmla="*/ 731 w 2233"/>
                <a:gd name="T47" fmla="*/ 104 h 168"/>
                <a:gd name="T48" fmla="*/ 1101 w 2233"/>
                <a:gd name="T49" fmla="*/ 60 h 168"/>
                <a:gd name="T50" fmla="*/ 940 w 2233"/>
                <a:gd name="T51" fmla="*/ 104 h 168"/>
                <a:gd name="T52" fmla="*/ 1298 w 2233"/>
                <a:gd name="T53" fmla="*/ 60 h 168"/>
                <a:gd name="T54" fmla="*/ 1149 w 2233"/>
                <a:gd name="T55" fmla="*/ 104 h 168"/>
                <a:gd name="T56" fmla="*/ 1492 w 2233"/>
                <a:gd name="T57" fmla="*/ 60 h 168"/>
                <a:gd name="T58" fmla="*/ 1358 w 2233"/>
                <a:gd name="T59" fmla="*/ 104 h 168"/>
                <a:gd name="T60" fmla="*/ 1687 w 2233"/>
                <a:gd name="T61" fmla="*/ 60 h 168"/>
                <a:gd name="T62" fmla="*/ 1567 w 2233"/>
                <a:gd name="T63" fmla="*/ 103 h 168"/>
                <a:gd name="T64" fmla="*/ 759 w 2233"/>
                <a:gd name="T65" fmla="*/ 0 h 168"/>
                <a:gd name="T66" fmla="*/ 583 w 2233"/>
                <a:gd name="T67" fmla="*/ 44 h 168"/>
                <a:gd name="T68" fmla="*/ 935 w 2233"/>
                <a:gd name="T69" fmla="*/ 0 h 168"/>
                <a:gd name="T70" fmla="*/ 774 w 2233"/>
                <a:gd name="T71" fmla="*/ 44 h 168"/>
                <a:gd name="T72" fmla="*/ 1111 w 2233"/>
                <a:gd name="T73" fmla="*/ 1 h 168"/>
                <a:gd name="T74" fmla="*/ 964 w 2233"/>
                <a:gd name="T75" fmla="*/ 44 h 168"/>
                <a:gd name="T76" fmla="*/ 1287 w 2233"/>
                <a:gd name="T77" fmla="*/ 1 h 168"/>
                <a:gd name="T78" fmla="*/ 1153 w 2233"/>
                <a:gd name="T79" fmla="*/ 44 h 168"/>
                <a:gd name="T80" fmla="*/ 1463 w 2233"/>
                <a:gd name="T81" fmla="*/ 1 h 168"/>
                <a:gd name="T82" fmla="*/ 1343 w 2233"/>
                <a:gd name="T83" fmla="*/ 44 h 168"/>
                <a:gd name="T84" fmla="*/ 1639 w 2233"/>
                <a:gd name="T85" fmla="*/ 1 h 168"/>
                <a:gd name="T86" fmla="*/ 1533 w 2233"/>
                <a:gd name="T87" fmla="*/ 44 h 168"/>
                <a:gd name="T88" fmla="*/ 400 w 2233"/>
                <a:gd name="T89" fmla="*/ 167 h 168"/>
                <a:gd name="T90" fmla="*/ 376 w 2233"/>
                <a:gd name="T91" fmla="*/ 22 h 168"/>
                <a:gd name="T92" fmla="*/ 400 w 2233"/>
                <a:gd name="T93" fmla="*/ 39 h 168"/>
                <a:gd name="T94" fmla="*/ 316 w 2233"/>
                <a:gd name="T95" fmla="*/ 106 h 168"/>
                <a:gd name="T96" fmla="*/ 316 w 2233"/>
                <a:gd name="T97" fmla="*/ 64 h 168"/>
                <a:gd name="T98" fmla="*/ 316 w 2233"/>
                <a:gd name="T99" fmla="*/ 168 h 168"/>
                <a:gd name="T100" fmla="*/ 316 w 2233"/>
                <a:gd name="T101" fmla="*/ 0 h 168"/>
                <a:gd name="T102" fmla="*/ 277 w 2233"/>
                <a:gd name="T103" fmla="*/ 0 h 168"/>
                <a:gd name="T104" fmla="*/ 258 w 2233"/>
                <a:gd name="T105" fmla="*/ 106 h 168"/>
                <a:gd name="T106" fmla="*/ 176 w 2233"/>
                <a:gd name="T107" fmla="*/ 6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33" h="168">
                  <a:moveTo>
                    <a:pt x="1862" y="164"/>
                  </a:moveTo>
                  <a:lnTo>
                    <a:pt x="1862" y="121"/>
                  </a:lnTo>
                  <a:lnTo>
                    <a:pt x="2168" y="120"/>
                  </a:lnTo>
                  <a:lnTo>
                    <a:pt x="2168" y="120"/>
                  </a:lnTo>
                  <a:lnTo>
                    <a:pt x="2201" y="141"/>
                  </a:lnTo>
                  <a:lnTo>
                    <a:pt x="2201" y="141"/>
                  </a:lnTo>
                  <a:lnTo>
                    <a:pt x="2233" y="163"/>
                  </a:lnTo>
                  <a:lnTo>
                    <a:pt x="2233" y="163"/>
                  </a:lnTo>
                  <a:lnTo>
                    <a:pt x="1862" y="164"/>
                  </a:lnTo>
                  <a:lnTo>
                    <a:pt x="1862" y="164"/>
                  </a:lnTo>
                  <a:close/>
                  <a:moveTo>
                    <a:pt x="1862" y="103"/>
                  </a:moveTo>
                  <a:lnTo>
                    <a:pt x="1862" y="60"/>
                  </a:lnTo>
                  <a:lnTo>
                    <a:pt x="1883" y="60"/>
                  </a:lnTo>
                  <a:lnTo>
                    <a:pt x="1883" y="60"/>
                  </a:lnTo>
                  <a:lnTo>
                    <a:pt x="1908" y="82"/>
                  </a:lnTo>
                  <a:lnTo>
                    <a:pt x="1908" y="82"/>
                  </a:lnTo>
                  <a:lnTo>
                    <a:pt x="1932" y="103"/>
                  </a:lnTo>
                  <a:lnTo>
                    <a:pt x="1862" y="103"/>
                  </a:lnTo>
                  <a:close/>
                  <a:moveTo>
                    <a:pt x="1862" y="44"/>
                  </a:moveTo>
                  <a:lnTo>
                    <a:pt x="1862" y="41"/>
                  </a:lnTo>
                  <a:lnTo>
                    <a:pt x="1863" y="44"/>
                  </a:lnTo>
                  <a:lnTo>
                    <a:pt x="1862" y="44"/>
                  </a:lnTo>
                  <a:close/>
                  <a:moveTo>
                    <a:pt x="1862" y="3"/>
                  </a:moveTo>
                  <a:lnTo>
                    <a:pt x="1862" y="3"/>
                  </a:lnTo>
                  <a:lnTo>
                    <a:pt x="1886" y="22"/>
                  </a:lnTo>
                  <a:lnTo>
                    <a:pt x="1886" y="22"/>
                  </a:lnTo>
                  <a:lnTo>
                    <a:pt x="1912" y="44"/>
                  </a:lnTo>
                  <a:lnTo>
                    <a:pt x="1912" y="44"/>
                  </a:lnTo>
                  <a:lnTo>
                    <a:pt x="2053" y="44"/>
                  </a:lnTo>
                  <a:lnTo>
                    <a:pt x="2053" y="44"/>
                  </a:lnTo>
                  <a:lnTo>
                    <a:pt x="2022" y="22"/>
                  </a:lnTo>
                  <a:lnTo>
                    <a:pt x="2022" y="22"/>
                  </a:lnTo>
                  <a:lnTo>
                    <a:pt x="1990" y="2"/>
                  </a:lnTo>
                  <a:lnTo>
                    <a:pt x="1862" y="1"/>
                  </a:lnTo>
                  <a:lnTo>
                    <a:pt x="1862" y="3"/>
                  </a:lnTo>
                  <a:close/>
                  <a:moveTo>
                    <a:pt x="1933" y="60"/>
                  </a:moveTo>
                  <a:lnTo>
                    <a:pt x="1933" y="60"/>
                  </a:lnTo>
                  <a:lnTo>
                    <a:pt x="2078" y="60"/>
                  </a:lnTo>
                  <a:lnTo>
                    <a:pt x="2078" y="60"/>
                  </a:lnTo>
                  <a:lnTo>
                    <a:pt x="2110" y="82"/>
                  </a:lnTo>
                  <a:lnTo>
                    <a:pt x="2110" y="82"/>
                  </a:lnTo>
                  <a:lnTo>
                    <a:pt x="2142" y="102"/>
                  </a:lnTo>
                  <a:lnTo>
                    <a:pt x="2142" y="102"/>
                  </a:lnTo>
                  <a:lnTo>
                    <a:pt x="1987" y="103"/>
                  </a:lnTo>
                  <a:lnTo>
                    <a:pt x="1987" y="103"/>
                  </a:lnTo>
                  <a:lnTo>
                    <a:pt x="1959" y="82"/>
                  </a:lnTo>
                  <a:lnTo>
                    <a:pt x="1959" y="82"/>
                  </a:lnTo>
                  <a:lnTo>
                    <a:pt x="1933" y="60"/>
                  </a:lnTo>
                  <a:lnTo>
                    <a:pt x="1933" y="60"/>
                  </a:lnTo>
                  <a:close/>
                  <a:moveTo>
                    <a:pt x="400" y="123"/>
                  </a:moveTo>
                  <a:lnTo>
                    <a:pt x="582" y="123"/>
                  </a:lnTo>
                  <a:lnTo>
                    <a:pt x="582" y="123"/>
                  </a:lnTo>
                  <a:lnTo>
                    <a:pt x="1093" y="122"/>
                  </a:lnTo>
                  <a:lnTo>
                    <a:pt x="1093" y="122"/>
                  </a:lnTo>
                  <a:lnTo>
                    <a:pt x="1090" y="144"/>
                  </a:lnTo>
                  <a:lnTo>
                    <a:pt x="1090" y="144"/>
                  </a:lnTo>
                  <a:lnTo>
                    <a:pt x="1087" y="166"/>
                  </a:lnTo>
                  <a:lnTo>
                    <a:pt x="1087" y="166"/>
                  </a:lnTo>
                  <a:lnTo>
                    <a:pt x="543" y="167"/>
                  </a:lnTo>
                  <a:lnTo>
                    <a:pt x="400" y="167"/>
                  </a:lnTo>
                  <a:lnTo>
                    <a:pt x="400" y="123"/>
                  </a:lnTo>
                  <a:close/>
                  <a:moveTo>
                    <a:pt x="1862" y="1"/>
                  </a:moveTo>
                  <a:lnTo>
                    <a:pt x="1862" y="3"/>
                  </a:lnTo>
                  <a:lnTo>
                    <a:pt x="1860" y="1"/>
                  </a:lnTo>
                  <a:lnTo>
                    <a:pt x="1862" y="1"/>
                  </a:lnTo>
                  <a:close/>
                  <a:moveTo>
                    <a:pt x="1862" y="41"/>
                  </a:moveTo>
                  <a:lnTo>
                    <a:pt x="1862" y="41"/>
                  </a:lnTo>
                  <a:lnTo>
                    <a:pt x="1839" y="22"/>
                  </a:lnTo>
                  <a:lnTo>
                    <a:pt x="1839" y="22"/>
                  </a:lnTo>
                  <a:lnTo>
                    <a:pt x="1814" y="1"/>
                  </a:lnTo>
                  <a:lnTo>
                    <a:pt x="1814" y="1"/>
                  </a:lnTo>
                  <a:lnTo>
                    <a:pt x="1684" y="1"/>
                  </a:lnTo>
                  <a:lnTo>
                    <a:pt x="1684" y="1"/>
                  </a:lnTo>
                  <a:lnTo>
                    <a:pt x="1703" y="22"/>
                  </a:lnTo>
                  <a:lnTo>
                    <a:pt x="1703" y="22"/>
                  </a:lnTo>
                  <a:lnTo>
                    <a:pt x="1723" y="44"/>
                  </a:lnTo>
                  <a:lnTo>
                    <a:pt x="1723" y="44"/>
                  </a:lnTo>
                  <a:lnTo>
                    <a:pt x="1862" y="44"/>
                  </a:lnTo>
                  <a:lnTo>
                    <a:pt x="1862" y="41"/>
                  </a:lnTo>
                  <a:close/>
                  <a:moveTo>
                    <a:pt x="1862" y="60"/>
                  </a:moveTo>
                  <a:lnTo>
                    <a:pt x="1862" y="103"/>
                  </a:lnTo>
                  <a:lnTo>
                    <a:pt x="1778" y="103"/>
                  </a:lnTo>
                  <a:lnTo>
                    <a:pt x="1778" y="103"/>
                  </a:lnTo>
                  <a:lnTo>
                    <a:pt x="1757" y="82"/>
                  </a:lnTo>
                  <a:lnTo>
                    <a:pt x="1757" y="82"/>
                  </a:lnTo>
                  <a:lnTo>
                    <a:pt x="1738" y="60"/>
                  </a:lnTo>
                  <a:lnTo>
                    <a:pt x="1738" y="60"/>
                  </a:lnTo>
                  <a:lnTo>
                    <a:pt x="1862" y="60"/>
                  </a:lnTo>
                  <a:lnTo>
                    <a:pt x="1862" y="60"/>
                  </a:lnTo>
                  <a:close/>
                  <a:moveTo>
                    <a:pt x="1862" y="121"/>
                  </a:moveTo>
                  <a:lnTo>
                    <a:pt x="1862" y="164"/>
                  </a:lnTo>
                  <a:lnTo>
                    <a:pt x="1804" y="164"/>
                  </a:lnTo>
                  <a:lnTo>
                    <a:pt x="1804" y="164"/>
                  </a:lnTo>
                  <a:lnTo>
                    <a:pt x="1375" y="165"/>
                  </a:lnTo>
                  <a:lnTo>
                    <a:pt x="1375" y="165"/>
                  </a:lnTo>
                  <a:lnTo>
                    <a:pt x="1369" y="144"/>
                  </a:lnTo>
                  <a:lnTo>
                    <a:pt x="1369" y="144"/>
                  </a:lnTo>
                  <a:lnTo>
                    <a:pt x="1363" y="122"/>
                  </a:lnTo>
                  <a:lnTo>
                    <a:pt x="1363" y="122"/>
                  </a:lnTo>
                  <a:lnTo>
                    <a:pt x="1766" y="121"/>
                  </a:lnTo>
                  <a:lnTo>
                    <a:pt x="1862" y="121"/>
                  </a:lnTo>
                  <a:close/>
                  <a:moveTo>
                    <a:pt x="400" y="106"/>
                  </a:moveTo>
                  <a:lnTo>
                    <a:pt x="400" y="62"/>
                  </a:lnTo>
                  <a:lnTo>
                    <a:pt x="400" y="62"/>
                  </a:lnTo>
                  <a:lnTo>
                    <a:pt x="516" y="62"/>
                  </a:lnTo>
                  <a:lnTo>
                    <a:pt x="516" y="62"/>
                  </a:lnTo>
                  <a:lnTo>
                    <a:pt x="492" y="83"/>
                  </a:lnTo>
                  <a:lnTo>
                    <a:pt x="492" y="83"/>
                  </a:lnTo>
                  <a:lnTo>
                    <a:pt x="468" y="106"/>
                  </a:lnTo>
                  <a:lnTo>
                    <a:pt x="400" y="106"/>
                  </a:lnTo>
                  <a:close/>
                  <a:moveTo>
                    <a:pt x="400" y="44"/>
                  </a:moveTo>
                  <a:lnTo>
                    <a:pt x="400" y="39"/>
                  </a:lnTo>
                  <a:lnTo>
                    <a:pt x="400" y="39"/>
                  </a:lnTo>
                  <a:lnTo>
                    <a:pt x="423" y="22"/>
                  </a:lnTo>
                  <a:lnTo>
                    <a:pt x="423" y="22"/>
                  </a:lnTo>
                  <a:lnTo>
                    <a:pt x="452" y="0"/>
                  </a:lnTo>
                  <a:lnTo>
                    <a:pt x="452" y="0"/>
                  </a:lnTo>
                  <a:lnTo>
                    <a:pt x="582" y="0"/>
                  </a:lnTo>
                  <a:lnTo>
                    <a:pt x="582" y="0"/>
                  </a:lnTo>
                  <a:lnTo>
                    <a:pt x="559" y="22"/>
                  </a:lnTo>
                  <a:lnTo>
                    <a:pt x="559" y="22"/>
                  </a:lnTo>
                  <a:lnTo>
                    <a:pt x="535" y="44"/>
                  </a:lnTo>
                  <a:lnTo>
                    <a:pt x="535" y="44"/>
                  </a:lnTo>
                  <a:lnTo>
                    <a:pt x="400" y="44"/>
                  </a:lnTo>
                  <a:lnTo>
                    <a:pt x="400" y="44"/>
                  </a:lnTo>
                  <a:close/>
                  <a:moveTo>
                    <a:pt x="400" y="5"/>
                  </a:moveTo>
                  <a:lnTo>
                    <a:pt x="400" y="5"/>
                  </a:lnTo>
                  <a:lnTo>
                    <a:pt x="406" y="0"/>
                  </a:lnTo>
                  <a:lnTo>
                    <a:pt x="400" y="0"/>
                  </a:lnTo>
                  <a:lnTo>
                    <a:pt x="400" y="5"/>
                  </a:lnTo>
                  <a:close/>
                  <a:moveTo>
                    <a:pt x="1148" y="122"/>
                  </a:moveTo>
                  <a:lnTo>
                    <a:pt x="1148" y="122"/>
                  </a:lnTo>
                  <a:lnTo>
                    <a:pt x="1308" y="122"/>
                  </a:lnTo>
                  <a:lnTo>
                    <a:pt x="1308" y="122"/>
                  </a:lnTo>
                  <a:lnTo>
                    <a:pt x="1312" y="144"/>
                  </a:lnTo>
                  <a:lnTo>
                    <a:pt x="1312" y="144"/>
                  </a:lnTo>
                  <a:lnTo>
                    <a:pt x="1315" y="165"/>
                  </a:lnTo>
                  <a:lnTo>
                    <a:pt x="1315" y="165"/>
                  </a:lnTo>
                  <a:lnTo>
                    <a:pt x="1145" y="165"/>
                  </a:lnTo>
                  <a:lnTo>
                    <a:pt x="1145" y="165"/>
                  </a:lnTo>
                  <a:lnTo>
                    <a:pt x="1147" y="144"/>
                  </a:lnTo>
                  <a:lnTo>
                    <a:pt x="1147" y="144"/>
                  </a:lnTo>
                  <a:lnTo>
                    <a:pt x="1148" y="122"/>
                  </a:lnTo>
                  <a:lnTo>
                    <a:pt x="1148" y="122"/>
                  </a:lnTo>
                  <a:close/>
                  <a:moveTo>
                    <a:pt x="566" y="62"/>
                  </a:moveTo>
                  <a:lnTo>
                    <a:pt x="566" y="62"/>
                  </a:lnTo>
                  <a:lnTo>
                    <a:pt x="712" y="62"/>
                  </a:lnTo>
                  <a:lnTo>
                    <a:pt x="712" y="62"/>
                  </a:lnTo>
                  <a:lnTo>
                    <a:pt x="694" y="83"/>
                  </a:lnTo>
                  <a:lnTo>
                    <a:pt x="694" y="83"/>
                  </a:lnTo>
                  <a:lnTo>
                    <a:pt x="677" y="106"/>
                  </a:lnTo>
                  <a:lnTo>
                    <a:pt x="677" y="106"/>
                  </a:lnTo>
                  <a:lnTo>
                    <a:pt x="522" y="106"/>
                  </a:lnTo>
                  <a:lnTo>
                    <a:pt x="522" y="106"/>
                  </a:lnTo>
                  <a:lnTo>
                    <a:pt x="544" y="83"/>
                  </a:lnTo>
                  <a:lnTo>
                    <a:pt x="544" y="83"/>
                  </a:lnTo>
                  <a:lnTo>
                    <a:pt x="566" y="62"/>
                  </a:lnTo>
                  <a:lnTo>
                    <a:pt x="566" y="62"/>
                  </a:lnTo>
                  <a:close/>
                  <a:moveTo>
                    <a:pt x="762" y="62"/>
                  </a:moveTo>
                  <a:lnTo>
                    <a:pt x="762" y="62"/>
                  </a:lnTo>
                  <a:lnTo>
                    <a:pt x="907" y="60"/>
                  </a:lnTo>
                  <a:lnTo>
                    <a:pt x="907" y="60"/>
                  </a:lnTo>
                  <a:lnTo>
                    <a:pt x="896" y="83"/>
                  </a:lnTo>
                  <a:lnTo>
                    <a:pt x="896" y="83"/>
                  </a:lnTo>
                  <a:lnTo>
                    <a:pt x="886" y="104"/>
                  </a:lnTo>
                  <a:lnTo>
                    <a:pt x="886" y="104"/>
                  </a:lnTo>
                  <a:lnTo>
                    <a:pt x="731" y="104"/>
                  </a:lnTo>
                  <a:lnTo>
                    <a:pt x="731" y="104"/>
                  </a:lnTo>
                  <a:lnTo>
                    <a:pt x="746" y="83"/>
                  </a:lnTo>
                  <a:lnTo>
                    <a:pt x="746" y="83"/>
                  </a:lnTo>
                  <a:lnTo>
                    <a:pt x="762" y="62"/>
                  </a:lnTo>
                  <a:lnTo>
                    <a:pt x="762" y="62"/>
                  </a:lnTo>
                  <a:close/>
                  <a:moveTo>
                    <a:pt x="957" y="60"/>
                  </a:moveTo>
                  <a:lnTo>
                    <a:pt x="957" y="60"/>
                  </a:lnTo>
                  <a:lnTo>
                    <a:pt x="1101" y="60"/>
                  </a:lnTo>
                  <a:lnTo>
                    <a:pt x="1101" y="60"/>
                  </a:lnTo>
                  <a:lnTo>
                    <a:pt x="1099" y="83"/>
                  </a:lnTo>
                  <a:lnTo>
                    <a:pt x="1099" y="83"/>
                  </a:lnTo>
                  <a:lnTo>
                    <a:pt x="1096" y="104"/>
                  </a:lnTo>
                  <a:lnTo>
                    <a:pt x="1096" y="104"/>
                  </a:lnTo>
                  <a:lnTo>
                    <a:pt x="940" y="104"/>
                  </a:lnTo>
                  <a:lnTo>
                    <a:pt x="940" y="104"/>
                  </a:lnTo>
                  <a:lnTo>
                    <a:pt x="948" y="83"/>
                  </a:lnTo>
                  <a:lnTo>
                    <a:pt x="948" y="83"/>
                  </a:lnTo>
                  <a:lnTo>
                    <a:pt x="957" y="60"/>
                  </a:lnTo>
                  <a:lnTo>
                    <a:pt x="957" y="60"/>
                  </a:lnTo>
                  <a:close/>
                  <a:moveTo>
                    <a:pt x="1153" y="60"/>
                  </a:moveTo>
                  <a:lnTo>
                    <a:pt x="1153" y="60"/>
                  </a:lnTo>
                  <a:lnTo>
                    <a:pt x="1298" y="60"/>
                  </a:lnTo>
                  <a:lnTo>
                    <a:pt x="1298" y="60"/>
                  </a:lnTo>
                  <a:lnTo>
                    <a:pt x="1301" y="82"/>
                  </a:lnTo>
                  <a:lnTo>
                    <a:pt x="1301" y="82"/>
                  </a:lnTo>
                  <a:lnTo>
                    <a:pt x="1305" y="104"/>
                  </a:lnTo>
                  <a:lnTo>
                    <a:pt x="1305" y="104"/>
                  </a:lnTo>
                  <a:lnTo>
                    <a:pt x="1149" y="104"/>
                  </a:lnTo>
                  <a:lnTo>
                    <a:pt x="1149" y="104"/>
                  </a:lnTo>
                  <a:lnTo>
                    <a:pt x="1150" y="83"/>
                  </a:lnTo>
                  <a:lnTo>
                    <a:pt x="1150" y="83"/>
                  </a:lnTo>
                  <a:lnTo>
                    <a:pt x="1153" y="60"/>
                  </a:lnTo>
                  <a:lnTo>
                    <a:pt x="1153" y="60"/>
                  </a:lnTo>
                  <a:close/>
                  <a:moveTo>
                    <a:pt x="1347" y="60"/>
                  </a:moveTo>
                  <a:lnTo>
                    <a:pt x="1347" y="60"/>
                  </a:lnTo>
                  <a:lnTo>
                    <a:pt x="1492" y="60"/>
                  </a:lnTo>
                  <a:lnTo>
                    <a:pt x="1492" y="60"/>
                  </a:lnTo>
                  <a:lnTo>
                    <a:pt x="1503" y="82"/>
                  </a:lnTo>
                  <a:lnTo>
                    <a:pt x="1503" y="82"/>
                  </a:lnTo>
                  <a:lnTo>
                    <a:pt x="1514" y="103"/>
                  </a:lnTo>
                  <a:lnTo>
                    <a:pt x="1514" y="103"/>
                  </a:lnTo>
                  <a:lnTo>
                    <a:pt x="1358" y="104"/>
                  </a:lnTo>
                  <a:lnTo>
                    <a:pt x="1358" y="104"/>
                  </a:lnTo>
                  <a:lnTo>
                    <a:pt x="1353" y="82"/>
                  </a:lnTo>
                  <a:lnTo>
                    <a:pt x="1353" y="82"/>
                  </a:lnTo>
                  <a:lnTo>
                    <a:pt x="1347" y="60"/>
                  </a:lnTo>
                  <a:lnTo>
                    <a:pt x="1347" y="60"/>
                  </a:lnTo>
                  <a:close/>
                  <a:moveTo>
                    <a:pt x="1542" y="60"/>
                  </a:moveTo>
                  <a:lnTo>
                    <a:pt x="1542" y="60"/>
                  </a:lnTo>
                  <a:lnTo>
                    <a:pt x="1687" y="60"/>
                  </a:lnTo>
                  <a:lnTo>
                    <a:pt x="1687" y="60"/>
                  </a:lnTo>
                  <a:lnTo>
                    <a:pt x="1705" y="82"/>
                  </a:lnTo>
                  <a:lnTo>
                    <a:pt x="1705" y="82"/>
                  </a:lnTo>
                  <a:lnTo>
                    <a:pt x="1723" y="103"/>
                  </a:lnTo>
                  <a:lnTo>
                    <a:pt x="1723" y="103"/>
                  </a:lnTo>
                  <a:lnTo>
                    <a:pt x="1567" y="103"/>
                  </a:lnTo>
                  <a:lnTo>
                    <a:pt x="1567" y="103"/>
                  </a:lnTo>
                  <a:lnTo>
                    <a:pt x="1555" y="82"/>
                  </a:lnTo>
                  <a:lnTo>
                    <a:pt x="1555" y="82"/>
                  </a:lnTo>
                  <a:lnTo>
                    <a:pt x="1542" y="60"/>
                  </a:lnTo>
                  <a:lnTo>
                    <a:pt x="1542" y="60"/>
                  </a:lnTo>
                  <a:close/>
                  <a:moveTo>
                    <a:pt x="627" y="0"/>
                  </a:moveTo>
                  <a:lnTo>
                    <a:pt x="627" y="0"/>
                  </a:lnTo>
                  <a:lnTo>
                    <a:pt x="759" y="0"/>
                  </a:lnTo>
                  <a:lnTo>
                    <a:pt x="759" y="0"/>
                  </a:lnTo>
                  <a:lnTo>
                    <a:pt x="741" y="22"/>
                  </a:lnTo>
                  <a:lnTo>
                    <a:pt x="741" y="22"/>
                  </a:lnTo>
                  <a:lnTo>
                    <a:pt x="725" y="44"/>
                  </a:lnTo>
                  <a:lnTo>
                    <a:pt x="725" y="44"/>
                  </a:lnTo>
                  <a:lnTo>
                    <a:pt x="583" y="44"/>
                  </a:lnTo>
                  <a:lnTo>
                    <a:pt x="583" y="44"/>
                  </a:lnTo>
                  <a:lnTo>
                    <a:pt x="606" y="22"/>
                  </a:lnTo>
                  <a:lnTo>
                    <a:pt x="606" y="22"/>
                  </a:lnTo>
                  <a:lnTo>
                    <a:pt x="627" y="0"/>
                  </a:lnTo>
                  <a:lnTo>
                    <a:pt x="627" y="0"/>
                  </a:lnTo>
                  <a:close/>
                  <a:moveTo>
                    <a:pt x="803" y="0"/>
                  </a:moveTo>
                  <a:lnTo>
                    <a:pt x="803" y="0"/>
                  </a:lnTo>
                  <a:lnTo>
                    <a:pt x="935" y="0"/>
                  </a:lnTo>
                  <a:lnTo>
                    <a:pt x="935" y="0"/>
                  </a:lnTo>
                  <a:lnTo>
                    <a:pt x="924" y="22"/>
                  </a:lnTo>
                  <a:lnTo>
                    <a:pt x="924" y="22"/>
                  </a:lnTo>
                  <a:lnTo>
                    <a:pt x="915" y="44"/>
                  </a:lnTo>
                  <a:lnTo>
                    <a:pt x="915" y="44"/>
                  </a:lnTo>
                  <a:lnTo>
                    <a:pt x="774" y="44"/>
                  </a:lnTo>
                  <a:lnTo>
                    <a:pt x="774" y="44"/>
                  </a:lnTo>
                  <a:lnTo>
                    <a:pt x="788" y="22"/>
                  </a:lnTo>
                  <a:lnTo>
                    <a:pt x="788" y="22"/>
                  </a:lnTo>
                  <a:lnTo>
                    <a:pt x="803" y="0"/>
                  </a:lnTo>
                  <a:lnTo>
                    <a:pt x="803" y="0"/>
                  </a:lnTo>
                  <a:close/>
                  <a:moveTo>
                    <a:pt x="979" y="0"/>
                  </a:moveTo>
                  <a:lnTo>
                    <a:pt x="979" y="0"/>
                  </a:lnTo>
                  <a:lnTo>
                    <a:pt x="1111" y="1"/>
                  </a:lnTo>
                  <a:lnTo>
                    <a:pt x="1111" y="1"/>
                  </a:lnTo>
                  <a:lnTo>
                    <a:pt x="1107" y="22"/>
                  </a:lnTo>
                  <a:lnTo>
                    <a:pt x="1107" y="22"/>
                  </a:lnTo>
                  <a:lnTo>
                    <a:pt x="1104" y="44"/>
                  </a:lnTo>
                  <a:lnTo>
                    <a:pt x="1104" y="44"/>
                  </a:lnTo>
                  <a:lnTo>
                    <a:pt x="964" y="44"/>
                  </a:lnTo>
                  <a:lnTo>
                    <a:pt x="964" y="44"/>
                  </a:lnTo>
                  <a:lnTo>
                    <a:pt x="972" y="22"/>
                  </a:lnTo>
                  <a:lnTo>
                    <a:pt x="972" y="22"/>
                  </a:lnTo>
                  <a:lnTo>
                    <a:pt x="979" y="0"/>
                  </a:lnTo>
                  <a:lnTo>
                    <a:pt x="979" y="0"/>
                  </a:lnTo>
                  <a:close/>
                  <a:moveTo>
                    <a:pt x="1156" y="1"/>
                  </a:moveTo>
                  <a:lnTo>
                    <a:pt x="1156" y="1"/>
                  </a:lnTo>
                  <a:lnTo>
                    <a:pt x="1287" y="1"/>
                  </a:lnTo>
                  <a:lnTo>
                    <a:pt x="1287" y="1"/>
                  </a:lnTo>
                  <a:lnTo>
                    <a:pt x="1290" y="22"/>
                  </a:lnTo>
                  <a:lnTo>
                    <a:pt x="1290" y="22"/>
                  </a:lnTo>
                  <a:lnTo>
                    <a:pt x="1294" y="44"/>
                  </a:lnTo>
                  <a:lnTo>
                    <a:pt x="1294" y="44"/>
                  </a:lnTo>
                  <a:lnTo>
                    <a:pt x="1153" y="44"/>
                  </a:lnTo>
                  <a:lnTo>
                    <a:pt x="1153" y="44"/>
                  </a:lnTo>
                  <a:lnTo>
                    <a:pt x="1154" y="22"/>
                  </a:lnTo>
                  <a:lnTo>
                    <a:pt x="1154" y="22"/>
                  </a:lnTo>
                  <a:lnTo>
                    <a:pt x="1156" y="1"/>
                  </a:lnTo>
                  <a:lnTo>
                    <a:pt x="1156" y="1"/>
                  </a:lnTo>
                  <a:close/>
                  <a:moveTo>
                    <a:pt x="1332" y="1"/>
                  </a:moveTo>
                  <a:lnTo>
                    <a:pt x="1332" y="1"/>
                  </a:lnTo>
                  <a:lnTo>
                    <a:pt x="1463" y="1"/>
                  </a:lnTo>
                  <a:lnTo>
                    <a:pt x="1463" y="1"/>
                  </a:lnTo>
                  <a:lnTo>
                    <a:pt x="1473" y="22"/>
                  </a:lnTo>
                  <a:lnTo>
                    <a:pt x="1473" y="22"/>
                  </a:lnTo>
                  <a:lnTo>
                    <a:pt x="1484" y="44"/>
                  </a:lnTo>
                  <a:lnTo>
                    <a:pt x="1484" y="44"/>
                  </a:lnTo>
                  <a:lnTo>
                    <a:pt x="1343" y="44"/>
                  </a:lnTo>
                  <a:lnTo>
                    <a:pt x="1343" y="44"/>
                  </a:lnTo>
                  <a:lnTo>
                    <a:pt x="1337" y="22"/>
                  </a:lnTo>
                  <a:lnTo>
                    <a:pt x="1337" y="22"/>
                  </a:lnTo>
                  <a:lnTo>
                    <a:pt x="1332" y="1"/>
                  </a:lnTo>
                  <a:lnTo>
                    <a:pt x="1332" y="1"/>
                  </a:lnTo>
                  <a:close/>
                  <a:moveTo>
                    <a:pt x="1508" y="1"/>
                  </a:moveTo>
                  <a:lnTo>
                    <a:pt x="1508" y="1"/>
                  </a:lnTo>
                  <a:lnTo>
                    <a:pt x="1639" y="1"/>
                  </a:lnTo>
                  <a:lnTo>
                    <a:pt x="1639" y="1"/>
                  </a:lnTo>
                  <a:lnTo>
                    <a:pt x="1656" y="22"/>
                  </a:lnTo>
                  <a:lnTo>
                    <a:pt x="1656" y="22"/>
                  </a:lnTo>
                  <a:lnTo>
                    <a:pt x="1674" y="44"/>
                  </a:lnTo>
                  <a:lnTo>
                    <a:pt x="1674" y="44"/>
                  </a:lnTo>
                  <a:lnTo>
                    <a:pt x="1533" y="44"/>
                  </a:lnTo>
                  <a:lnTo>
                    <a:pt x="1533" y="44"/>
                  </a:lnTo>
                  <a:lnTo>
                    <a:pt x="1520" y="22"/>
                  </a:lnTo>
                  <a:lnTo>
                    <a:pt x="1520" y="22"/>
                  </a:lnTo>
                  <a:lnTo>
                    <a:pt x="1508" y="1"/>
                  </a:lnTo>
                  <a:lnTo>
                    <a:pt x="1508" y="1"/>
                  </a:lnTo>
                  <a:close/>
                  <a:moveTo>
                    <a:pt x="316" y="123"/>
                  </a:moveTo>
                  <a:lnTo>
                    <a:pt x="400" y="123"/>
                  </a:lnTo>
                  <a:lnTo>
                    <a:pt x="400" y="167"/>
                  </a:lnTo>
                  <a:lnTo>
                    <a:pt x="316" y="168"/>
                  </a:lnTo>
                  <a:lnTo>
                    <a:pt x="316" y="123"/>
                  </a:lnTo>
                  <a:close/>
                  <a:moveTo>
                    <a:pt x="400" y="0"/>
                  </a:moveTo>
                  <a:lnTo>
                    <a:pt x="400" y="5"/>
                  </a:lnTo>
                  <a:lnTo>
                    <a:pt x="400" y="5"/>
                  </a:lnTo>
                  <a:lnTo>
                    <a:pt x="376" y="22"/>
                  </a:lnTo>
                  <a:lnTo>
                    <a:pt x="376" y="22"/>
                  </a:lnTo>
                  <a:lnTo>
                    <a:pt x="345" y="44"/>
                  </a:lnTo>
                  <a:lnTo>
                    <a:pt x="316" y="44"/>
                  </a:lnTo>
                  <a:lnTo>
                    <a:pt x="316" y="0"/>
                  </a:lnTo>
                  <a:lnTo>
                    <a:pt x="316" y="0"/>
                  </a:lnTo>
                  <a:lnTo>
                    <a:pt x="400" y="0"/>
                  </a:lnTo>
                  <a:lnTo>
                    <a:pt x="400" y="0"/>
                  </a:lnTo>
                  <a:close/>
                  <a:moveTo>
                    <a:pt x="400" y="39"/>
                  </a:moveTo>
                  <a:lnTo>
                    <a:pt x="400" y="39"/>
                  </a:lnTo>
                  <a:lnTo>
                    <a:pt x="393" y="44"/>
                  </a:lnTo>
                  <a:lnTo>
                    <a:pt x="400" y="44"/>
                  </a:lnTo>
                  <a:lnTo>
                    <a:pt x="400" y="39"/>
                  </a:lnTo>
                  <a:close/>
                  <a:moveTo>
                    <a:pt x="400" y="62"/>
                  </a:moveTo>
                  <a:lnTo>
                    <a:pt x="400" y="106"/>
                  </a:lnTo>
                  <a:lnTo>
                    <a:pt x="316" y="106"/>
                  </a:lnTo>
                  <a:lnTo>
                    <a:pt x="316" y="102"/>
                  </a:lnTo>
                  <a:lnTo>
                    <a:pt x="316" y="102"/>
                  </a:lnTo>
                  <a:lnTo>
                    <a:pt x="341" y="83"/>
                  </a:lnTo>
                  <a:lnTo>
                    <a:pt x="341" y="83"/>
                  </a:lnTo>
                  <a:lnTo>
                    <a:pt x="371" y="62"/>
                  </a:lnTo>
                  <a:lnTo>
                    <a:pt x="400" y="62"/>
                  </a:lnTo>
                  <a:close/>
                  <a:moveTo>
                    <a:pt x="316" y="64"/>
                  </a:moveTo>
                  <a:lnTo>
                    <a:pt x="321" y="62"/>
                  </a:lnTo>
                  <a:lnTo>
                    <a:pt x="316" y="62"/>
                  </a:lnTo>
                  <a:lnTo>
                    <a:pt x="316" y="64"/>
                  </a:lnTo>
                  <a:close/>
                  <a:moveTo>
                    <a:pt x="73" y="125"/>
                  </a:moveTo>
                  <a:lnTo>
                    <a:pt x="316" y="123"/>
                  </a:lnTo>
                  <a:lnTo>
                    <a:pt x="316" y="168"/>
                  </a:lnTo>
                  <a:lnTo>
                    <a:pt x="316" y="168"/>
                  </a:lnTo>
                  <a:lnTo>
                    <a:pt x="0" y="168"/>
                  </a:lnTo>
                  <a:lnTo>
                    <a:pt x="0" y="168"/>
                  </a:lnTo>
                  <a:lnTo>
                    <a:pt x="37" y="147"/>
                  </a:lnTo>
                  <a:lnTo>
                    <a:pt x="37" y="147"/>
                  </a:lnTo>
                  <a:lnTo>
                    <a:pt x="73" y="125"/>
                  </a:lnTo>
                  <a:lnTo>
                    <a:pt x="73" y="125"/>
                  </a:lnTo>
                  <a:close/>
                  <a:moveTo>
                    <a:pt x="316" y="0"/>
                  </a:moveTo>
                  <a:lnTo>
                    <a:pt x="316" y="44"/>
                  </a:lnTo>
                  <a:lnTo>
                    <a:pt x="316" y="44"/>
                  </a:lnTo>
                  <a:lnTo>
                    <a:pt x="203" y="44"/>
                  </a:lnTo>
                  <a:lnTo>
                    <a:pt x="203" y="44"/>
                  </a:lnTo>
                  <a:lnTo>
                    <a:pt x="240" y="22"/>
                  </a:lnTo>
                  <a:lnTo>
                    <a:pt x="240" y="22"/>
                  </a:lnTo>
                  <a:lnTo>
                    <a:pt x="277" y="0"/>
                  </a:lnTo>
                  <a:lnTo>
                    <a:pt x="316" y="0"/>
                  </a:lnTo>
                  <a:close/>
                  <a:moveTo>
                    <a:pt x="316" y="62"/>
                  </a:moveTo>
                  <a:lnTo>
                    <a:pt x="316" y="64"/>
                  </a:lnTo>
                  <a:lnTo>
                    <a:pt x="316" y="64"/>
                  </a:lnTo>
                  <a:lnTo>
                    <a:pt x="290" y="83"/>
                  </a:lnTo>
                  <a:lnTo>
                    <a:pt x="290" y="83"/>
                  </a:lnTo>
                  <a:lnTo>
                    <a:pt x="258" y="106"/>
                  </a:lnTo>
                  <a:lnTo>
                    <a:pt x="258" y="106"/>
                  </a:lnTo>
                  <a:lnTo>
                    <a:pt x="103" y="106"/>
                  </a:lnTo>
                  <a:lnTo>
                    <a:pt x="103" y="106"/>
                  </a:lnTo>
                  <a:lnTo>
                    <a:pt x="139" y="84"/>
                  </a:lnTo>
                  <a:lnTo>
                    <a:pt x="139" y="84"/>
                  </a:lnTo>
                  <a:lnTo>
                    <a:pt x="176" y="62"/>
                  </a:lnTo>
                  <a:lnTo>
                    <a:pt x="176" y="62"/>
                  </a:lnTo>
                  <a:lnTo>
                    <a:pt x="316" y="62"/>
                  </a:lnTo>
                  <a:lnTo>
                    <a:pt x="316" y="62"/>
                  </a:lnTo>
                  <a:close/>
                  <a:moveTo>
                    <a:pt x="316" y="102"/>
                  </a:moveTo>
                  <a:lnTo>
                    <a:pt x="313" y="106"/>
                  </a:lnTo>
                  <a:lnTo>
                    <a:pt x="316" y="106"/>
                  </a:lnTo>
                  <a:lnTo>
                    <a:pt x="316" y="102"/>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4" name="Rectangle 77"/>
            <p:cNvSpPr>
              <a:spLocks noChangeArrowheads="1"/>
            </p:cNvSpPr>
            <p:nvPr/>
          </p:nvSpPr>
          <p:spPr bwMode="auto">
            <a:xfrm>
              <a:off x="6867526" y="2995613"/>
              <a:ext cx="2520950" cy="234950"/>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5" name="Rectangle 78"/>
            <p:cNvSpPr>
              <a:spLocks noChangeArrowheads="1"/>
            </p:cNvSpPr>
            <p:nvPr/>
          </p:nvSpPr>
          <p:spPr bwMode="auto">
            <a:xfrm>
              <a:off x="6867526" y="3179763"/>
              <a:ext cx="2486025" cy="50800"/>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6" name="Rectangle 79"/>
            <p:cNvSpPr>
              <a:spLocks noChangeArrowheads="1"/>
            </p:cNvSpPr>
            <p:nvPr/>
          </p:nvSpPr>
          <p:spPr bwMode="auto">
            <a:xfrm>
              <a:off x="6867526" y="3068638"/>
              <a:ext cx="26988"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7" name="Rectangle 80"/>
            <p:cNvSpPr>
              <a:spLocks noChangeArrowheads="1"/>
            </p:cNvSpPr>
            <p:nvPr/>
          </p:nvSpPr>
          <p:spPr bwMode="auto">
            <a:xfrm>
              <a:off x="6927851"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8" name="Rectangle 81"/>
            <p:cNvSpPr>
              <a:spLocks noChangeArrowheads="1"/>
            </p:cNvSpPr>
            <p:nvPr/>
          </p:nvSpPr>
          <p:spPr bwMode="auto">
            <a:xfrm>
              <a:off x="697388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79" name="Rectangle 82"/>
            <p:cNvSpPr>
              <a:spLocks noChangeArrowheads="1"/>
            </p:cNvSpPr>
            <p:nvPr/>
          </p:nvSpPr>
          <p:spPr bwMode="auto">
            <a:xfrm>
              <a:off x="70215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0" name="Rectangle 83"/>
            <p:cNvSpPr>
              <a:spLocks noChangeArrowheads="1"/>
            </p:cNvSpPr>
            <p:nvPr/>
          </p:nvSpPr>
          <p:spPr bwMode="auto">
            <a:xfrm>
              <a:off x="7065963" y="3114675"/>
              <a:ext cx="11113"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1" name="Rectangle 84"/>
            <p:cNvSpPr>
              <a:spLocks noChangeArrowheads="1"/>
            </p:cNvSpPr>
            <p:nvPr/>
          </p:nvSpPr>
          <p:spPr bwMode="auto">
            <a:xfrm>
              <a:off x="7113588" y="3068638"/>
              <a:ext cx="25400"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2" name="Rectangle 85"/>
            <p:cNvSpPr>
              <a:spLocks noChangeArrowheads="1"/>
            </p:cNvSpPr>
            <p:nvPr/>
          </p:nvSpPr>
          <p:spPr bwMode="auto">
            <a:xfrm>
              <a:off x="71739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3" name="Rectangle 86"/>
            <p:cNvSpPr>
              <a:spLocks noChangeArrowheads="1"/>
            </p:cNvSpPr>
            <p:nvPr/>
          </p:nvSpPr>
          <p:spPr bwMode="auto">
            <a:xfrm>
              <a:off x="7221538" y="3114675"/>
              <a:ext cx="7938"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4" name="Rectangle 87"/>
            <p:cNvSpPr>
              <a:spLocks noChangeArrowheads="1"/>
            </p:cNvSpPr>
            <p:nvPr/>
          </p:nvSpPr>
          <p:spPr bwMode="auto">
            <a:xfrm>
              <a:off x="726598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5" name="Rectangle 88"/>
            <p:cNvSpPr>
              <a:spLocks noChangeArrowheads="1"/>
            </p:cNvSpPr>
            <p:nvPr/>
          </p:nvSpPr>
          <p:spPr bwMode="auto">
            <a:xfrm>
              <a:off x="73136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6" name="Rectangle 89"/>
            <p:cNvSpPr>
              <a:spLocks noChangeArrowheads="1"/>
            </p:cNvSpPr>
            <p:nvPr/>
          </p:nvSpPr>
          <p:spPr bwMode="auto">
            <a:xfrm>
              <a:off x="7358063" y="3068638"/>
              <a:ext cx="28575"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7" name="Rectangle 90"/>
            <p:cNvSpPr>
              <a:spLocks noChangeArrowheads="1"/>
            </p:cNvSpPr>
            <p:nvPr/>
          </p:nvSpPr>
          <p:spPr bwMode="auto">
            <a:xfrm>
              <a:off x="7419976"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8" name="Rectangle 91"/>
            <p:cNvSpPr>
              <a:spLocks noChangeArrowheads="1"/>
            </p:cNvSpPr>
            <p:nvPr/>
          </p:nvSpPr>
          <p:spPr bwMode="auto">
            <a:xfrm>
              <a:off x="74660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89" name="Rectangle 92"/>
            <p:cNvSpPr>
              <a:spLocks noChangeArrowheads="1"/>
            </p:cNvSpPr>
            <p:nvPr/>
          </p:nvSpPr>
          <p:spPr bwMode="auto">
            <a:xfrm>
              <a:off x="751363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0" name="Rectangle 93"/>
            <p:cNvSpPr>
              <a:spLocks noChangeArrowheads="1"/>
            </p:cNvSpPr>
            <p:nvPr/>
          </p:nvSpPr>
          <p:spPr bwMode="auto">
            <a:xfrm>
              <a:off x="755808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1" name="Rectangle 94"/>
            <p:cNvSpPr>
              <a:spLocks noChangeArrowheads="1"/>
            </p:cNvSpPr>
            <p:nvPr/>
          </p:nvSpPr>
          <p:spPr bwMode="auto">
            <a:xfrm>
              <a:off x="7605713" y="3068638"/>
              <a:ext cx="26988"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2" name="Rectangle 95"/>
            <p:cNvSpPr>
              <a:spLocks noChangeArrowheads="1"/>
            </p:cNvSpPr>
            <p:nvPr/>
          </p:nvSpPr>
          <p:spPr bwMode="auto">
            <a:xfrm>
              <a:off x="766603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3" name="Rectangle 96"/>
            <p:cNvSpPr>
              <a:spLocks noChangeArrowheads="1"/>
            </p:cNvSpPr>
            <p:nvPr/>
          </p:nvSpPr>
          <p:spPr bwMode="auto">
            <a:xfrm>
              <a:off x="771366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4" name="Rectangle 97"/>
            <p:cNvSpPr>
              <a:spLocks noChangeArrowheads="1"/>
            </p:cNvSpPr>
            <p:nvPr/>
          </p:nvSpPr>
          <p:spPr bwMode="auto">
            <a:xfrm>
              <a:off x="77581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5" name="Rectangle 98"/>
            <p:cNvSpPr>
              <a:spLocks noChangeArrowheads="1"/>
            </p:cNvSpPr>
            <p:nvPr/>
          </p:nvSpPr>
          <p:spPr bwMode="auto">
            <a:xfrm>
              <a:off x="780573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6" name="Rectangle 99"/>
            <p:cNvSpPr>
              <a:spLocks noChangeArrowheads="1"/>
            </p:cNvSpPr>
            <p:nvPr/>
          </p:nvSpPr>
          <p:spPr bwMode="auto">
            <a:xfrm>
              <a:off x="7850188" y="3068638"/>
              <a:ext cx="26988"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7" name="Rectangle 100"/>
            <p:cNvSpPr>
              <a:spLocks noChangeArrowheads="1"/>
            </p:cNvSpPr>
            <p:nvPr/>
          </p:nvSpPr>
          <p:spPr bwMode="auto">
            <a:xfrm>
              <a:off x="79105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8" name="Rectangle 101"/>
            <p:cNvSpPr>
              <a:spLocks noChangeArrowheads="1"/>
            </p:cNvSpPr>
            <p:nvPr/>
          </p:nvSpPr>
          <p:spPr bwMode="auto">
            <a:xfrm>
              <a:off x="795813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299" name="Rectangle 102"/>
            <p:cNvSpPr>
              <a:spLocks noChangeArrowheads="1"/>
            </p:cNvSpPr>
            <p:nvPr/>
          </p:nvSpPr>
          <p:spPr bwMode="auto">
            <a:xfrm>
              <a:off x="800576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0" name="Rectangle 103"/>
            <p:cNvSpPr>
              <a:spLocks noChangeArrowheads="1"/>
            </p:cNvSpPr>
            <p:nvPr/>
          </p:nvSpPr>
          <p:spPr bwMode="auto">
            <a:xfrm>
              <a:off x="80502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1" name="Rectangle 104"/>
            <p:cNvSpPr>
              <a:spLocks noChangeArrowheads="1"/>
            </p:cNvSpPr>
            <p:nvPr/>
          </p:nvSpPr>
          <p:spPr bwMode="auto">
            <a:xfrm>
              <a:off x="8097838" y="3068638"/>
              <a:ext cx="26988"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2" name="Rectangle 105"/>
            <p:cNvSpPr>
              <a:spLocks noChangeArrowheads="1"/>
            </p:cNvSpPr>
            <p:nvPr/>
          </p:nvSpPr>
          <p:spPr bwMode="auto">
            <a:xfrm>
              <a:off x="815816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3" name="Rectangle 106"/>
            <p:cNvSpPr>
              <a:spLocks noChangeArrowheads="1"/>
            </p:cNvSpPr>
            <p:nvPr/>
          </p:nvSpPr>
          <p:spPr bwMode="auto">
            <a:xfrm>
              <a:off x="8204201" y="3114675"/>
              <a:ext cx="7938"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4" name="Rectangle 107"/>
            <p:cNvSpPr>
              <a:spLocks noChangeArrowheads="1"/>
            </p:cNvSpPr>
            <p:nvPr/>
          </p:nvSpPr>
          <p:spPr bwMode="auto">
            <a:xfrm>
              <a:off x="825023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5" name="Rectangle 108"/>
            <p:cNvSpPr>
              <a:spLocks noChangeArrowheads="1"/>
            </p:cNvSpPr>
            <p:nvPr/>
          </p:nvSpPr>
          <p:spPr bwMode="auto">
            <a:xfrm>
              <a:off x="829786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6" name="Rectangle 109"/>
            <p:cNvSpPr>
              <a:spLocks noChangeArrowheads="1"/>
            </p:cNvSpPr>
            <p:nvPr/>
          </p:nvSpPr>
          <p:spPr bwMode="auto">
            <a:xfrm>
              <a:off x="8342313" y="3068638"/>
              <a:ext cx="26988"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7" name="Rectangle 110"/>
            <p:cNvSpPr>
              <a:spLocks noChangeArrowheads="1"/>
            </p:cNvSpPr>
            <p:nvPr/>
          </p:nvSpPr>
          <p:spPr bwMode="auto">
            <a:xfrm>
              <a:off x="840263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8" name="Rectangle 111"/>
            <p:cNvSpPr>
              <a:spLocks noChangeArrowheads="1"/>
            </p:cNvSpPr>
            <p:nvPr/>
          </p:nvSpPr>
          <p:spPr bwMode="auto">
            <a:xfrm>
              <a:off x="845026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09" name="Rectangle 112"/>
            <p:cNvSpPr>
              <a:spLocks noChangeArrowheads="1"/>
            </p:cNvSpPr>
            <p:nvPr/>
          </p:nvSpPr>
          <p:spPr bwMode="auto">
            <a:xfrm>
              <a:off x="8496301" y="3114675"/>
              <a:ext cx="11113"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0" name="Rectangle 113"/>
            <p:cNvSpPr>
              <a:spLocks noChangeArrowheads="1"/>
            </p:cNvSpPr>
            <p:nvPr/>
          </p:nvSpPr>
          <p:spPr bwMode="auto">
            <a:xfrm>
              <a:off x="854233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1" name="Rectangle 114"/>
            <p:cNvSpPr>
              <a:spLocks noChangeArrowheads="1"/>
            </p:cNvSpPr>
            <p:nvPr/>
          </p:nvSpPr>
          <p:spPr bwMode="auto">
            <a:xfrm>
              <a:off x="8589963" y="3068638"/>
              <a:ext cx="26988"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2" name="Rectangle 115"/>
            <p:cNvSpPr>
              <a:spLocks noChangeArrowheads="1"/>
            </p:cNvSpPr>
            <p:nvPr/>
          </p:nvSpPr>
          <p:spPr bwMode="auto">
            <a:xfrm>
              <a:off x="865028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3" name="Rectangle 116"/>
            <p:cNvSpPr>
              <a:spLocks noChangeArrowheads="1"/>
            </p:cNvSpPr>
            <p:nvPr/>
          </p:nvSpPr>
          <p:spPr bwMode="auto">
            <a:xfrm>
              <a:off x="8696326"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4" name="Rectangle 117"/>
            <p:cNvSpPr>
              <a:spLocks noChangeArrowheads="1"/>
            </p:cNvSpPr>
            <p:nvPr/>
          </p:nvSpPr>
          <p:spPr bwMode="auto">
            <a:xfrm>
              <a:off x="874236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5" name="Rectangle 118"/>
            <p:cNvSpPr>
              <a:spLocks noChangeArrowheads="1"/>
            </p:cNvSpPr>
            <p:nvPr/>
          </p:nvSpPr>
          <p:spPr bwMode="auto">
            <a:xfrm>
              <a:off x="8788401" y="3114675"/>
              <a:ext cx="11113"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6" name="Rectangle 119"/>
            <p:cNvSpPr>
              <a:spLocks noChangeArrowheads="1"/>
            </p:cNvSpPr>
            <p:nvPr/>
          </p:nvSpPr>
          <p:spPr bwMode="auto">
            <a:xfrm>
              <a:off x="8836026" y="3068638"/>
              <a:ext cx="25400"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7" name="Rectangle 120"/>
            <p:cNvSpPr>
              <a:spLocks noChangeArrowheads="1"/>
            </p:cNvSpPr>
            <p:nvPr/>
          </p:nvSpPr>
          <p:spPr bwMode="auto">
            <a:xfrm>
              <a:off x="8896351"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8" name="Rectangle 121"/>
            <p:cNvSpPr>
              <a:spLocks noChangeArrowheads="1"/>
            </p:cNvSpPr>
            <p:nvPr/>
          </p:nvSpPr>
          <p:spPr bwMode="auto">
            <a:xfrm>
              <a:off x="894238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19" name="Rectangle 122"/>
            <p:cNvSpPr>
              <a:spLocks noChangeArrowheads="1"/>
            </p:cNvSpPr>
            <p:nvPr/>
          </p:nvSpPr>
          <p:spPr bwMode="auto">
            <a:xfrm>
              <a:off x="8988426"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0" name="Rectangle 123"/>
            <p:cNvSpPr>
              <a:spLocks noChangeArrowheads="1"/>
            </p:cNvSpPr>
            <p:nvPr/>
          </p:nvSpPr>
          <p:spPr bwMode="auto">
            <a:xfrm>
              <a:off x="903446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1" name="Rectangle 124"/>
            <p:cNvSpPr>
              <a:spLocks noChangeArrowheads="1"/>
            </p:cNvSpPr>
            <p:nvPr/>
          </p:nvSpPr>
          <p:spPr bwMode="auto">
            <a:xfrm>
              <a:off x="9080501" y="3068638"/>
              <a:ext cx="28575"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2" name="Rectangle 125"/>
            <p:cNvSpPr>
              <a:spLocks noChangeArrowheads="1"/>
            </p:cNvSpPr>
            <p:nvPr/>
          </p:nvSpPr>
          <p:spPr bwMode="auto">
            <a:xfrm>
              <a:off x="9142413"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3" name="Rectangle 126"/>
            <p:cNvSpPr>
              <a:spLocks noChangeArrowheads="1"/>
            </p:cNvSpPr>
            <p:nvPr/>
          </p:nvSpPr>
          <p:spPr bwMode="auto">
            <a:xfrm>
              <a:off x="9188451"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4" name="Rectangle 127"/>
            <p:cNvSpPr>
              <a:spLocks noChangeArrowheads="1"/>
            </p:cNvSpPr>
            <p:nvPr/>
          </p:nvSpPr>
          <p:spPr bwMode="auto">
            <a:xfrm>
              <a:off x="9234488"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5" name="Rectangle 128"/>
            <p:cNvSpPr>
              <a:spLocks noChangeArrowheads="1"/>
            </p:cNvSpPr>
            <p:nvPr/>
          </p:nvSpPr>
          <p:spPr bwMode="auto">
            <a:xfrm>
              <a:off x="9280526" y="3114675"/>
              <a:ext cx="9525" cy="115888"/>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6" name="Rectangle 129"/>
            <p:cNvSpPr>
              <a:spLocks noChangeArrowheads="1"/>
            </p:cNvSpPr>
            <p:nvPr/>
          </p:nvSpPr>
          <p:spPr bwMode="auto">
            <a:xfrm>
              <a:off x="9328151" y="3068638"/>
              <a:ext cx="25400" cy="161925"/>
            </a:xfrm>
            <a:prstGeom prst="rect">
              <a:avLst/>
            </a:prstGeom>
            <a:solidFill>
              <a:srgbClr val="FFCD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7" name="Freeform 130"/>
            <p:cNvSpPr>
              <a:spLocks/>
            </p:cNvSpPr>
            <p:nvPr/>
          </p:nvSpPr>
          <p:spPr bwMode="auto">
            <a:xfrm>
              <a:off x="6289676" y="5216525"/>
              <a:ext cx="134938" cy="865188"/>
            </a:xfrm>
            <a:custGeom>
              <a:avLst/>
              <a:gdLst>
                <a:gd name="T0" fmla="*/ 2 w 85"/>
                <a:gd name="T1" fmla="*/ 0 h 545"/>
                <a:gd name="T2" fmla="*/ 85 w 85"/>
                <a:gd name="T3" fmla="*/ 0 h 545"/>
                <a:gd name="T4" fmla="*/ 84 w 85"/>
                <a:gd name="T5" fmla="*/ 545 h 545"/>
                <a:gd name="T6" fmla="*/ 0 w 85"/>
                <a:gd name="T7" fmla="*/ 545 h 545"/>
                <a:gd name="T8" fmla="*/ 2 w 85"/>
                <a:gd name="T9" fmla="*/ 0 h 545"/>
              </a:gdLst>
              <a:ahLst/>
              <a:cxnLst>
                <a:cxn ang="0">
                  <a:pos x="T0" y="T1"/>
                </a:cxn>
                <a:cxn ang="0">
                  <a:pos x="T2" y="T3"/>
                </a:cxn>
                <a:cxn ang="0">
                  <a:pos x="T4" y="T5"/>
                </a:cxn>
                <a:cxn ang="0">
                  <a:pos x="T6" y="T7"/>
                </a:cxn>
                <a:cxn ang="0">
                  <a:pos x="T8" y="T9"/>
                </a:cxn>
              </a:cxnLst>
              <a:rect l="0" t="0" r="r" b="b"/>
              <a:pathLst>
                <a:path w="85" h="545">
                  <a:moveTo>
                    <a:pt x="2" y="0"/>
                  </a:moveTo>
                  <a:lnTo>
                    <a:pt x="85" y="0"/>
                  </a:lnTo>
                  <a:lnTo>
                    <a:pt x="84" y="545"/>
                  </a:lnTo>
                  <a:lnTo>
                    <a:pt x="0" y="545"/>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8" name="Freeform 131"/>
            <p:cNvSpPr>
              <a:spLocks/>
            </p:cNvSpPr>
            <p:nvPr/>
          </p:nvSpPr>
          <p:spPr bwMode="auto">
            <a:xfrm>
              <a:off x="6315076" y="5256213"/>
              <a:ext cx="85725" cy="788988"/>
            </a:xfrm>
            <a:custGeom>
              <a:avLst/>
              <a:gdLst>
                <a:gd name="T0" fmla="*/ 1 w 54"/>
                <a:gd name="T1" fmla="*/ 0 h 497"/>
                <a:gd name="T2" fmla="*/ 0 w 54"/>
                <a:gd name="T3" fmla="*/ 495 h 497"/>
                <a:gd name="T4" fmla="*/ 51 w 54"/>
                <a:gd name="T5" fmla="*/ 497 h 497"/>
                <a:gd name="T6" fmla="*/ 54 w 54"/>
                <a:gd name="T7" fmla="*/ 0 h 497"/>
                <a:gd name="T8" fmla="*/ 1 w 54"/>
                <a:gd name="T9" fmla="*/ 0 h 497"/>
              </a:gdLst>
              <a:ahLst/>
              <a:cxnLst>
                <a:cxn ang="0">
                  <a:pos x="T0" y="T1"/>
                </a:cxn>
                <a:cxn ang="0">
                  <a:pos x="T2" y="T3"/>
                </a:cxn>
                <a:cxn ang="0">
                  <a:pos x="T4" y="T5"/>
                </a:cxn>
                <a:cxn ang="0">
                  <a:pos x="T6" y="T7"/>
                </a:cxn>
                <a:cxn ang="0">
                  <a:pos x="T8" y="T9"/>
                </a:cxn>
              </a:cxnLst>
              <a:rect l="0" t="0" r="r" b="b"/>
              <a:pathLst>
                <a:path w="54" h="497">
                  <a:moveTo>
                    <a:pt x="1" y="0"/>
                  </a:moveTo>
                  <a:lnTo>
                    <a:pt x="0" y="495"/>
                  </a:lnTo>
                  <a:lnTo>
                    <a:pt x="51" y="497"/>
                  </a:lnTo>
                  <a:lnTo>
                    <a:pt x="54" y="0"/>
                  </a:lnTo>
                  <a:lnTo>
                    <a:pt x="1" y="0"/>
                  </a:lnTo>
                  <a:close/>
                </a:path>
              </a:pathLst>
            </a:custGeom>
            <a:solidFill>
              <a:srgbClr val="87BB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29" name="Freeform 132"/>
            <p:cNvSpPr>
              <a:spLocks/>
            </p:cNvSpPr>
            <p:nvPr/>
          </p:nvSpPr>
          <p:spPr bwMode="auto">
            <a:xfrm>
              <a:off x="6196013" y="4997450"/>
              <a:ext cx="325438" cy="300038"/>
            </a:xfrm>
            <a:custGeom>
              <a:avLst/>
              <a:gdLst>
                <a:gd name="T0" fmla="*/ 156 w 205"/>
                <a:gd name="T1" fmla="*/ 1 h 189"/>
                <a:gd name="T2" fmla="*/ 156 w 205"/>
                <a:gd name="T3" fmla="*/ 1 h 189"/>
                <a:gd name="T4" fmla="*/ 167 w 205"/>
                <a:gd name="T5" fmla="*/ 9 h 189"/>
                <a:gd name="T6" fmla="*/ 176 w 205"/>
                <a:gd name="T7" fmla="*/ 17 h 189"/>
                <a:gd name="T8" fmla="*/ 185 w 205"/>
                <a:gd name="T9" fmla="*/ 28 h 189"/>
                <a:gd name="T10" fmla="*/ 192 w 205"/>
                <a:gd name="T11" fmla="*/ 38 h 189"/>
                <a:gd name="T12" fmla="*/ 196 w 205"/>
                <a:gd name="T13" fmla="*/ 49 h 189"/>
                <a:gd name="T14" fmla="*/ 201 w 205"/>
                <a:gd name="T15" fmla="*/ 62 h 189"/>
                <a:gd name="T16" fmla="*/ 204 w 205"/>
                <a:gd name="T17" fmla="*/ 75 h 189"/>
                <a:gd name="T18" fmla="*/ 205 w 205"/>
                <a:gd name="T19" fmla="*/ 88 h 189"/>
                <a:gd name="T20" fmla="*/ 205 w 205"/>
                <a:gd name="T21" fmla="*/ 88 h 189"/>
                <a:gd name="T22" fmla="*/ 204 w 205"/>
                <a:gd name="T23" fmla="*/ 99 h 189"/>
                <a:gd name="T24" fmla="*/ 202 w 205"/>
                <a:gd name="T25" fmla="*/ 108 h 189"/>
                <a:gd name="T26" fmla="*/ 200 w 205"/>
                <a:gd name="T27" fmla="*/ 119 h 189"/>
                <a:gd name="T28" fmla="*/ 196 w 205"/>
                <a:gd name="T29" fmla="*/ 127 h 189"/>
                <a:gd name="T30" fmla="*/ 192 w 205"/>
                <a:gd name="T31" fmla="*/ 137 h 189"/>
                <a:gd name="T32" fmla="*/ 187 w 205"/>
                <a:gd name="T33" fmla="*/ 145 h 189"/>
                <a:gd name="T34" fmla="*/ 181 w 205"/>
                <a:gd name="T35" fmla="*/ 154 h 189"/>
                <a:gd name="T36" fmla="*/ 174 w 205"/>
                <a:gd name="T37" fmla="*/ 161 h 189"/>
                <a:gd name="T38" fmla="*/ 167 w 205"/>
                <a:gd name="T39" fmla="*/ 167 h 189"/>
                <a:gd name="T40" fmla="*/ 160 w 205"/>
                <a:gd name="T41" fmla="*/ 173 h 189"/>
                <a:gd name="T42" fmla="*/ 151 w 205"/>
                <a:gd name="T43" fmla="*/ 177 h 189"/>
                <a:gd name="T44" fmla="*/ 142 w 205"/>
                <a:gd name="T45" fmla="*/ 182 h 189"/>
                <a:gd name="T46" fmla="*/ 132 w 205"/>
                <a:gd name="T47" fmla="*/ 186 h 189"/>
                <a:gd name="T48" fmla="*/ 123 w 205"/>
                <a:gd name="T49" fmla="*/ 188 h 189"/>
                <a:gd name="T50" fmla="*/ 113 w 205"/>
                <a:gd name="T51" fmla="*/ 189 h 189"/>
                <a:gd name="T52" fmla="*/ 103 w 205"/>
                <a:gd name="T53" fmla="*/ 189 h 189"/>
                <a:gd name="T54" fmla="*/ 103 w 205"/>
                <a:gd name="T55" fmla="*/ 189 h 189"/>
                <a:gd name="T56" fmla="*/ 92 w 205"/>
                <a:gd name="T57" fmla="*/ 189 h 189"/>
                <a:gd name="T58" fmla="*/ 81 w 205"/>
                <a:gd name="T59" fmla="*/ 188 h 189"/>
                <a:gd name="T60" fmla="*/ 72 w 205"/>
                <a:gd name="T61" fmla="*/ 184 h 189"/>
                <a:gd name="T62" fmla="*/ 62 w 205"/>
                <a:gd name="T63" fmla="*/ 182 h 189"/>
                <a:gd name="T64" fmla="*/ 54 w 205"/>
                <a:gd name="T65" fmla="*/ 177 h 189"/>
                <a:gd name="T66" fmla="*/ 46 w 205"/>
                <a:gd name="T67" fmla="*/ 173 h 189"/>
                <a:gd name="T68" fmla="*/ 37 w 205"/>
                <a:gd name="T69" fmla="*/ 167 h 189"/>
                <a:gd name="T70" fmla="*/ 30 w 205"/>
                <a:gd name="T71" fmla="*/ 159 h 189"/>
                <a:gd name="T72" fmla="*/ 24 w 205"/>
                <a:gd name="T73" fmla="*/ 152 h 189"/>
                <a:gd name="T74" fmla="*/ 18 w 205"/>
                <a:gd name="T75" fmla="*/ 144 h 189"/>
                <a:gd name="T76" fmla="*/ 13 w 205"/>
                <a:gd name="T77" fmla="*/ 136 h 189"/>
                <a:gd name="T78" fmla="*/ 9 w 205"/>
                <a:gd name="T79" fmla="*/ 127 h 189"/>
                <a:gd name="T80" fmla="*/ 5 w 205"/>
                <a:gd name="T81" fmla="*/ 118 h 189"/>
                <a:gd name="T82" fmla="*/ 3 w 205"/>
                <a:gd name="T83" fmla="*/ 108 h 189"/>
                <a:gd name="T84" fmla="*/ 2 w 205"/>
                <a:gd name="T85" fmla="*/ 98 h 189"/>
                <a:gd name="T86" fmla="*/ 0 w 205"/>
                <a:gd name="T87" fmla="*/ 87 h 189"/>
                <a:gd name="T88" fmla="*/ 0 w 205"/>
                <a:gd name="T89" fmla="*/ 87 h 189"/>
                <a:gd name="T90" fmla="*/ 2 w 205"/>
                <a:gd name="T91" fmla="*/ 74 h 189"/>
                <a:gd name="T92" fmla="*/ 4 w 205"/>
                <a:gd name="T93" fmla="*/ 61 h 189"/>
                <a:gd name="T94" fmla="*/ 9 w 205"/>
                <a:gd name="T95" fmla="*/ 49 h 189"/>
                <a:gd name="T96" fmla="*/ 15 w 205"/>
                <a:gd name="T97" fmla="*/ 37 h 189"/>
                <a:gd name="T98" fmla="*/ 22 w 205"/>
                <a:gd name="T99" fmla="*/ 26 h 189"/>
                <a:gd name="T100" fmla="*/ 30 w 205"/>
                <a:gd name="T101" fmla="*/ 17 h 189"/>
                <a:gd name="T102" fmla="*/ 40 w 205"/>
                <a:gd name="T103" fmla="*/ 9 h 189"/>
                <a:gd name="T104" fmla="*/ 50 w 205"/>
                <a:gd name="T105" fmla="*/ 0 h 189"/>
                <a:gd name="T106" fmla="*/ 50 w 205"/>
                <a:gd name="T107" fmla="*/ 58 h 189"/>
                <a:gd name="T108" fmla="*/ 49 w 205"/>
                <a:gd name="T109" fmla="*/ 89 h 189"/>
                <a:gd name="T110" fmla="*/ 76 w 205"/>
                <a:gd name="T111" fmla="*/ 105 h 189"/>
                <a:gd name="T112" fmla="*/ 103 w 205"/>
                <a:gd name="T113" fmla="*/ 120 h 189"/>
                <a:gd name="T114" fmla="*/ 129 w 205"/>
                <a:gd name="T115" fmla="*/ 105 h 189"/>
                <a:gd name="T116" fmla="*/ 156 w 205"/>
                <a:gd name="T117" fmla="*/ 89 h 189"/>
                <a:gd name="T118" fmla="*/ 156 w 205"/>
                <a:gd name="T119" fmla="*/ 58 h 189"/>
                <a:gd name="T120" fmla="*/ 156 w 205"/>
                <a:gd name="T121" fmla="*/ 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5" h="189">
                  <a:moveTo>
                    <a:pt x="156" y="1"/>
                  </a:moveTo>
                  <a:lnTo>
                    <a:pt x="156" y="1"/>
                  </a:lnTo>
                  <a:lnTo>
                    <a:pt x="167" y="9"/>
                  </a:lnTo>
                  <a:lnTo>
                    <a:pt x="176" y="17"/>
                  </a:lnTo>
                  <a:lnTo>
                    <a:pt x="185" y="28"/>
                  </a:lnTo>
                  <a:lnTo>
                    <a:pt x="192" y="38"/>
                  </a:lnTo>
                  <a:lnTo>
                    <a:pt x="196" y="49"/>
                  </a:lnTo>
                  <a:lnTo>
                    <a:pt x="201" y="62"/>
                  </a:lnTo>
                  <a:lnTo>
                    <a:pt x="204" y="75"/>
                  </a:lnTo>
                  <a:lnTo>
                    <a:pt x="205" y="88"/>
                  </a:lnTo>
                  <a:lnTo>
                    <a:pt x="205" y="88"/>
                  </a:lnTo>
                  <a:lnTo>
                    <a:pt x="204" y="99"/>
                  </a:lnTo>
                  <a:lnTo>
                    <a:pt x="202" y="108"/>
                  </a:lnTo>
                  <a:lnTo>
                    <a:pt x="200" y="119"/>
                  </a:lnTo>
                  <a:lnTo>
                    <a:pt x="196" y="127"/>
                  </a:lnTo>
                  <a:lnTo>
                    <a:pt x="192" y="137"/>
                  </a:lnTo>
                  <a:lnTo>
                    <a:pt x="187" y="145"/>
                  </a:lnTo>
                  <a:lnTo>
                    <a:pt x="181" y="154"/>
                  </a:lnTo>
                  <a:lnTo>
                    <a:pt x="174" y="161"/>
                  </a:lnTo>
                  <a:lnTo>
                    <a:pt x="167" y="167"/>
                  </a:lnTo>
                  <a:lnTo>
                    <a:pt x="160" y="173"/>
                  </a:lnTo>
                  <a:lnTo>
                    <a:pt x="151" y="177"/>
                  </a:lnTo>
                  <a:lnTo>
                    <a:pt x="142" y="182"/>
                  </a:lnTo>
                  <a:lnTo>
                    <a:pt x="132" y="186"/>
                  </a:lnTo>
                  <a:lnTo>
                    <a:pt x="123" y="188"/>
                  </a:lnTo>
                  <a:lnTo>
                    <a:pt x="113" y="189"/>
                  </a:lnTo>
                  <a:lnTo>
                    <a:pt x="103" y="189"/>
                  </a:lnTo>
                  <a:lnTo>
                    <a:pt x="103" y="189"/>
                  </a:lnTo>
                  <a:lnTo>
                    <a:pt x="92" y="189"/>
                  </a:lnTo>
                  <a:lnTo>
                    <a:pt x="81" y="188"/>
                  </a:lnTo>
                  <a:lnTo>
                    <a:pt x="72" y="184"/>
                  </a:lnTo>
                  <a:lnTo>
                    <a:pt x="62" y="182"/>
                  </a:lnTo>
                  <a:lnTo>
                    <a:pt x="54" y="177"/>
                  </a:lnTo>
                  <a:lnTo>
                    <a:pt x="46" y="173"/>
                  </a:lnTo>
                  <a:lnTo>
                    <a:pt x="37" y="167"/>
                  </a:lnTo>
                  <a:lnTo>
                    <a:pt x="30" y="159"/>
                  </a:lnTo>
                  <a:lnTo>
                    <a:pt x="24" y="152"/>
                  </a:lnTo>
                  <a:lnTo>
                    <a:pt x="18" y="144"/>
                  </a:lnTo>
                  <a:lnTo>
                    <a:pt x="13" y="136"/>
                  </a:lnTo>
                  <a:lnTo>
                    <a:pt x="9" y="127"/>
                  </a:lnTo>
                  <a:lnTo>
                    <a:pt x="5" y="118"/>
                  </a:lnTo>
                  <a:lnTo>
                    <a:pt x="3" y="108"/>
                  </a:lnTo>
                  <a:lnTo>
                    <a:pt x="2" y="98"/>
                  </a:lnTo>
                  <a:lnTo>
                    <a:pt x="0" y="87"/>
                  </a:lnTo>
                  <a:lnTo>
                    <a:pt x="0" y="87"/>
                  </a:lnTo>
                  <a:lnTo>
                    <a:pt x="2" y="74"/>
                  </a:lnTo>
                  <a:lnTo>
                    <a:pt x="4" y="61"/>
                  </a:lnTo>
                  <a:lnTo>
                    <a:pt x="9" y="49"/>
                  </a:lnTo>
                  <a:lnTo>
                    <a:pt x="15" y="37"/>
                  </a:lnTo>
                  <a:lnTo>
                    <a:pt x="22" y="26"/>
                  </a:lnTo>
                  <a:lnTo>
                    <a:pt x="30" y="17"/>
                  </a:lnTo>
                  <a:lnTo>
                    <a:pt x="40" y="9"/>
                  </a:lnTo>
                  <a:lnTo>
                    <a:pt x="50" y="0"/>
                  </a:lnTo>
                  <a:lnTo>
                    <a:pt x="50" y="58"/>
                  </a:lnTo>
                  <a:lnTo>
                    <a:pt x="49" y="89"/>
                  </a:lnTo>
                  <a:lnTo>
                    <a:pt x="76" y="105"/>
                  </a:lnTo>
                  <a:lnTo>
                    <a:pt x="103" y="120"/>
                  </a:lnTo>
                  <a:lnTo>
                    <a:pt x="129" y="105"/>
                  </a:lnTo>
                  <a:lnTo>
                    <a:pt x="156" y="89"/>
                  </a:lnTo>
                  <a:lnTo>
                    <a:pt x="156" y="58"/>
                  </a:lnTo>
                  <a:lnTo>
                    <a:pt x="156"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30" name="Freeform 133"/>
            <p:cNvSpPr>
              <a:spLocks/>
            </p:cNvSpPr>
            <p:nvPr/>
          </p:nvSpPr>
          <p:spPr bwMode="auto">
            <a:xfrm>
              <a:off x="6194426" y="5970588"/>
              <a:ext cx="322263" cy="300038"/>
            </a:xfrm>
            <a:custGeom>
              <a:avLst/>
              <a:gdLst>
                <a:gd name="T0" fmla="*/ 155 w 203"/>
                <a:gd name="T1" fmla="*/ 189 h 189"/>
                <a:gd name="T2" fmla="*/ 155 w 203"/>
                <a:gd name="T3" fmla="*/ 189 h 189"/>
                <a:gd name="T4" fmla="*/ 165 w 203"/>
                <a:gd name="T5" fmla="*/ 182 h 189"/>
                <a:gd name="T6" fmla="*/ 175 w 203"/>
                <a:gd name="T7" fmla="*/ 174 h 189"/>
                <a:gd name="T8" fmla="*/ 183 w 203"/>
                <a:gd name="T9" fmla="*/ 164 h 189"/>
                <a:gd name="T10" fmla="*/ 190 w 203"/>
                <a:gd name="T11" fmla="*/ 153 h 189"/>
                <a:gd name="T12" fmla="*/ 196 w 203"/>
                <a:gd name="T13" fmla="*/ 142 h 189"/>
                <a:gd name="T14" fmla="*/ 200 w 203"/>
                <a:gd name="T15" fmla="*/ 130 h 189"/>
                <a:gd name="T16" fmla="*/ 202 w 203"/>
                <a:gd name="T17" fmla="*/ 117 h 189"/>
                <a:gd name="T18" fmla="*/ 203 w 203"/>
                <a:gd name="T19" fmla="*/ 102 h 189"/>
                <a:gd name="T20" fmla="*/ 203 w 203"/>
                <a:gd name="T21" fmla="*/ 102 h 189"/>
                <a:gd name="T22" fmla="*/ 203 w 203"/>
                <a:gd name="T23" fmla="*/ 93 h 189"/>
                <a:gd name="T24" fmla="*/ 202 w 203"/>
                <a:gd name="T25" fmla="*/ 82 h 189"/>
                <a:gd name="T26" fmla="*/ 200 w 203"/>
                <a:gd name="T27" fmla="*/ 73 h 189"/>
                <a:gd name="T28" fmla="*/ 196 w 203"/>
                <a:gd name="T29" fmla="*/ 63 h 189"/>
                <a:gd name="T30" fmla="*/ 191 w 203"/>
                <a:gd name="T31" fmla="*/ 54 h 189"/>
                <a:gd name="T32" fmla="*/ 187 w 203"/>
                <a:gd name="T33" fmla="*/ 45 h 189"/>
                <a:gd name="T34" fmla="*/ 181 w 203"/>
                <a:gd name="T35" fmla="*/ 38 h 189"/>
                <a:gd name="T36" fmla="*/ 174 w 203"/>
                <a:gd name="T37" fmla="*/ 31 h 189"/>
                <a:gd name="T38" fmla="*/ 167 w 203"/>
                <a:gd name="T39" fmla="*/ 24 h 189"/>
                <a:gd name="T40" fmla="*/ 159 w 203"/>
                <a:gd name="T41" fmla="*/ 18 h 189"/>
                <a:gd name="T42" fmla="*/ 151 w 203"/>
                <a:gd name="T43" fmla="*/ 13 h 189"/>
                <a:gd name="T44" fmla="*/ 142 w 203"/>
                <a:gd name="T45" fmla="*/ 9 h 189"/>
                <a:gd name="T46" fmla="*/ 132 w 203"/>
                <a:gd name="T47" fmla="*/ 5 h 189"/>
                <a:gd name="T48" fmla="*/ 123 w 203"/>
                <a:gd name="T49" fmla="*/ 3 h 189"/>
                <a:gd name="T50" fmla="*/ 113 w 203"/>
                <a:gd name="T51" fmla="*/ 1 h 189"/>
                <a:gd name="T52" fmla="*/ 102 w 203"/>
                <a:gd name="T53" fmla="*/ 0 h 189"/>
                <a:gd name="T54" fmla="*/ 102 w 203"/>
                <a:gd name="T55" fmla="*/ 0 h 189"/>
                <a:gd name="T56" fmla="*/ 92 w 203"/>
                <a:gd name="T57" fmla="*/ 1 h 189"/>
                <a:gd name="T58" fmla="*/ 82 w 203"/>
                <a:gd name="T59" fmla="*/ 3 h 189"/>
                <a:gd name="T60" fmla="*/ 71 w 203"/>
                <a:gd name="T61" fmla="*/ 5 h 189"/>
                <a:gd name="T62" fmla="*/ 63 w 203"/>
                <a:gd name="T63" fmla="*/ 9 h 189"/>
                <a:gd name="T64" fmla="*/ 54 w 203"/>
                <a:gd name="T65" fmla="*/ 12 h 189"/>
                <a:gd name="T66" fmla="*/ 45 w 203"/>
                <a:gd name="T67" fmla="*/ 18 h 189"/>
                <a:gd name="T68" fmla="*/ 37 w 203"/>
                <a:gd name="T69" fmla="*/ 24 h 189"/>
                <a:gd name="T70" fmla="*/ 30 w 203"/>
                <a:gd name="T71" fmla="*/ 30 h 189"/>
                <a:gd name="T72" fmla="*/ 24 w 203"/>
                <a:gd name="T73" fmla="*/ 37 h 189"/>
                <a:gd name="T74" fmla="*/ 18 w 203"/>
                <a:gd name="T75" fmla="*/ 45 h 189"/>
                <a:gd name="T76" fmla="*/ 12 w 203"/>
                <a:gd name="T77" fmla="*/ 54 h 189"/>
                <a:gd name="T78" fmla="*/ 8 w 203"/>
                <a:gd name="T79" fmla="*/ 62 h 189"/>
                <a:gd name="T80" fmla="*/ 5 w 203"/>
                <a:gd name="T81" fmla="*/ 71 h 189"/>
                <a:gd name="T82" fmla="*/ 3 w 203"/>
                <a:gd name="T83" fmla="*/ 81 h 189"/>
                <a:gd name="T84" fmla="*/ 0 w 203"/>
                <a:gd name="T85" fmla="*/ 92 h 189"/>
                <a:gd name="T86" fmla="*/ 0 w 203"/>
                <a:gd name="T87" fmla="*/ 102 h 189"/>
                <a:gd name="T88" fmla="*/ 0 w 203"/>
                <a:gd name="T89" fmla="*/ 102 h 189"/>
                <a:gd name="T90" fmla="*/ 1 w 203"/>
                <a:gd name="T91" fmla="*/ 115 h 189"/>
                <a:gd name="T92" fmla="*/ 4 w 203"/>
                <a:gd name="T93" fmla="*/ 128 h 189"/>
                <a:gd name="T94" fmla="*/ 7 w 203"/>
                <a:gd name="T95" fmla="*/ 140 h 189"/>
                <a:gd name="T96" fmla="*/ 13 w 203"/>
                <a:gd name="T97" fmla="*/ 152 h 189"/>
                <a:gd name="T98" fmla="*/ 20 w 203"/>
                <a:gd name="T99" fmla="*/ 163 h 189"/>
                <a:gd name="T100" fmla="*/ 29 w 203"/>
                <a:gd name="T101" fmla="*/ 172 h 189"/>
                <a:gd name="T102" fmla="*/ 38 w 203"/>
                <a:gd name="T103" fmla="*/ 182 h 189"/>
                <a:gd name="T104" fmla="*/ 49 w 203"/>
                <a:gd name="T105" fmla="*/ 189 h 189"/>
                <a:gd name="T106" fmla="*/ 49 w 203"/>
                <a:gd name="T107" fmla="*/ 131 h 189"/>
                <a:gd name="T108" fmla="*/ 49 w 203"/>
                <a:gd name="T109" fmla="*/ 101 h 189"/>
                <a:gd name="T110" fmla="*/ 75 w 203"/>
                <a:gd name="T111" fmla="*/ 86 h 189"/>
                <a:gd name="T112" fmla="*/ 102 w 203"/>
                <a:gd name="T113" fmla="*/ 70 h 189"/>
                <a:gd name="T114" fmla="*/ 128 w 203"/>
                <a:gd name="T115" fmla="*/ 86 h 189"/>
                <a:gd name="T116" fmla="*/ 155 w 203"/>
                <a:gd name="T117" fmla="*/ 101 h 189"/>
                <a:gd name="T118" fmla="*/ 155 w 203"/>
                <a:gd name="T119" fmla="*/ 132 h 189"/>
                <a:gd name="T120" fmla="*/ 155 w 203"/>
                <a:gd name="T1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189">
                  <a:moveTo>
                    <a:pt x="155" y="189"/>
                  </a:moveTo>
                  <a:lnTo>
                    <a:pt x="155" y="189"/>
                  </a:lnTo>
                  <a:lnTo>
                    <a:pt x="165" y="182"/>
                  </a:lnTo>
                  <a:lnTo>
                    <a:pt x="175" y="174"/>
                  </a:lnTo>
                  <a:lnTo>
                    <a:pt x="183" y="164"/>
                  </a:lnTo>
                  <a:lnTo>
                    <a:pt x="190" y="153"/>
                  </a:lnTo>
                  <a:lnTo>
                    <a:pt x="196" y="142"/>
                  </a:lnTo>
                  <a:lnTo>
                    <a:pt x="200" y="130"/>
                  </a:lnTo>
                  <a:lnTo>
                    <a:pt x="202" y="117"/>
                  </a:lnTo>
                  <a:lnTo>
                    <a:pt x="203" y="102"/>
                  </a:lnTo>
                  <a:lnTo>
                    <a:pt x="203" y="102"/>
                  </a:lnTo>
                  <a:lnTo>
                    <a:pt x="203" y="93"/>
                  </a:lnTo>
                  <a:lnTo>
                    <a:pt x="202" y="82"/>
                  </a:lnTo>
                  <a:lnTo>
                    <a:pt x="200" y="73"/>
                  </a:lnTo>
                  <a:lnTo>
                    <a:pt x="196" y="63"/>
                  </a:lnTo>
                  <a:lnTo>
                    <a:pt x="191" y="54"/>
                  </a:lnTo>
                  <a:lnTo>
                    <a:pt x="187" y="45"/>
                  </a:lnTo>
                  <a:lnTo>
                    <a:pt x="181" y="38"/>
                  </a:lnTo>
                  <a:lnTo>
                    <a:pt x="174" y="31"/>
                  </a:lnTo>
                  <a:lnTo>
                    <a:pt x="167" y="24"/>
                  </a:lnTo>
                  <a:lnTo>
                    <a:pt x="159" y="18"/>
                  </a:lnTo>
                  <a:lnTo>
                    <a:pt x="151" y="13"/>
                  </a:lnTo>
                  <a:lnTo>
                    <a:pt x="142" y="9"/>
                  </a:lnTo>
                  <a:lnTo>
                    <a:pt x="132" y="5"/>
                  </a:lnTo>
                  <a:lnTo>
                    <a:pt x="123" y="3"/>
                  </a:lnTo>
                  <a:lnTo>
                    <a:pt x="113" y="1"/>
                  </a:lnTo>
                  <a:lnTo>
                    <a:pt x="102" y="0"/>
                  </a:lnTo>
                  <a:lnTo>
                    <a:pt x="102" y="0"/>
                  </a:lnTo>
                  <a:lnTo>
                    <a:pt x="92" y="1"/>
                  </a:lnTo>
                  <a:lnTo>
                    <a:pt x="82" y="3"/>
                  </a:lnTo>
                  <a:lnTo>
                    <a:pt x="71" y="5"/>
                  </a:lnTo>
                  <a:lnTo>
                    <a:pt x="63" y="9"/>
                  </a:lnTo>
                  <a:lnTo>
                    <a:pt x="54" y="12"/>
                  </a:lnTo>
                  <a:lnTo>
                    <a:pt x="45" y="18"/>
                  </a:lnTo>
                  <a:lnTo>
                    <a:pt x="37" y="24"/>
                  </a:lnTo>
                  <a:lnTo>
                    <a:pt x="30" y="30"/>
                  </a:lnTo>
                  <a:lnTo>
                    <a:pt x="24" y="37"/>
                  </a:lnTo>
                  <a:lnTo>
                    <a:pt x="18" y="45"/>
                  </a:lnTo>
                  <a:lnTo>
                    <a:pt x="12" y="54"/>
                  </a:lnTo>
                  <a:lnTo>
                    <a:pt x="8" y="62"/>
                  </a:lnTo>
                  <a:lnTo>
                    <a:pt x="5" y="71"/>
                  </a:lnTo>
                  <a:lnTo>
                    <a:pt x="3" y="81"/>
                  </a:lnTo>
                  <a:lnTo>
                    <a:pt x="0" y="92"/>
                  </a:lnTo>
                  <a:lnTo>
                    <a:pt x="0" y="102"/>
                  </a:lnTo>
                  <a:lnTo>
                    <a:pt x="0" y="102"/>
                  </a:lnTo>
                  <a:lnTo>
                    <a:pt x="1" y="115"/>
                  </a:lnTo>
                  <a:lnTo>
                    <a:pt x="4" y="128"/>
                  </a:lnTo>
                  <a:lnTo>
                    <a:pt x="7" y="140"/>
                  </a:lnTo>
                  <a:lnTo>
                    <a:pt x="13" y="152"/>
                  </a:lnTo>
                  <a:lnTo>
                    <a:pt x="20" y="163"/>
                  </a:lnTo>
                  <a:lnTo>
                    <a:pt x="29" y="172"/>
                  </a:lnTo>
                  <a:lnTo>
                    <a:pt x="38" y="182"/>
                  </a:lnTo>
                  <a:lnTo>
                    <a:pt x="49" y="189"/>
                  </a:lnTo>
                  <a:lnTo>
                    <a:pt x="49" y="131"/>
                  </a:lnTo>
                  <a:lnTo>
                    <a:pt x="49" y="101"/>
                  </a:lnTo>
                  <a:lnTo>
                    <a:pt x="75" y="86"/>
                  </a:lnTo>
                  <a:lnTo>
                    <a:pt x="102" y="70"/>
                  </a:lnTo>
                  <a:lnTo>
                    <a:pt x="128" y="86"/>
                  </a:lnTo>
                  <a:lnTo>
                    <a:pt x="155" y="101"/>
                  </a:lnTo>
                  <a:lnTo>
                    <a:pt x="155" y="132"/>
                  </a:lnTo>
                  <a:lnTo>
                    <a:pt x="155"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31" name="Freeform 134"/>
            <p:cNvSpPr>
              <a:spLocks/>
            </p:cNvSpPr>
            <p:nvPr/>
          </p:nvSpPr>
          <p:spPr bwMode="auto">
            <a:xfrm>
              <a:off x="6221413" y="5997575"/>
              <a:ext cx="269875" cy="214313"/>
            </a:xfrm>
            <a:custGeom>
              <a:avLst/>
              <a:gdLst>
                <a:gd name="T0" fmla="*/ 154 w 170"/>
                <a:gd name="T1" fmla="*/ 135 h 135"/>
                <a:gd name="T2" fmla="*/ 154 w 170"/>
                <a:gd name="T3" fmla="*/ 135 h 135"/>
                <a:gd name="T4" fmla="*/ 161 w 170"/>
                <a:gd name="T5" fmla="*/ 125 h 135"/>
                <a:gd name="T6" fmla="*/ 166 w 170"/>
                <a:gd name="T7" fmla="*/ 111 h 135"/>
                <a:gd name="T8" fmla="*/ 170 w 170"/>
                <a:gd name="T9" fmla="*/ 100 h 135"/>
                <a:gd name="T10" fmla="*/ 170 w 170"/>
                <a:gd name="T11" fmla="*/ 85 h 135"/>
                <a:gd name="T12" fmla="*/ 170 w 170"/>
                <a:gd name="T13" fmla="*/ 85 h 135"/>
                <a:gd name="T14" fmla="*/ 170 w 170"/>
                <a:gd name="T15" fmla="*/ 77 h 135"/>
                <a:gd name="T16" fmla="*/ 169 w 170"/>
                <a:gd name="T17" fmla="*/ 69 h 135"/>
                <a:gd name="T18" fmla="*/ 166 w 170"/>
                <a:gd name="T19" fmla="*/ 60 h 135"/>
                <a:gd name="T20" fmla="*/ 164 w 170"/>
                <a:gd name="T21" fmla="*/ 52 h 135"/>
                <a:gd name="T22" fmla="*/ 160 w 170"/>
                <a:gd name="T23" fmla="*/ 45 h 135"/>
                <a:gd name="T24" fmla="*/ 155 w 170"/>
                <a:gd name="T25" fmla="*/ 38 h 135"/>
                <a:gd name="T26" fmla="*/ 151 w 170"/>
                <a:gd name="T27" fmla="*/ 31 h 135"/>
                <a:gd name="T28" fmla="*/ 146 w 170"/>
                <a:gd name="T29" fmla="*/ 25 h 135"/>
                <a:gd name="T30" fmla="*/ 140 w 170"/>
                <a:gd name="T31" fmla="*/ 20 h 135"/>
                <a:gd name="T32" fmla="*/ 133 w 170"/>
                <a:gd name="T33" fmla="*/ 15 h 135"/>
                <a:gd name="T34" fmla="*/ 126 w 170"/>
                <a:gd name="T35" fmla="*/ 11 h 135"/>
                <a:gd name="T36" fmla="*/ 119 w 170"/>
                <a:gd name="T37" fmla="*/ 7 h 135"/>
                <a:gd name="T38" fmla="*/ 110 w 170"/>
                <a:gd name="T39" fmla="*/ 3 h 135"/>
                <a:gd name="T40" fmla="*/ 102 w 170"/>
                <a:gd name="T41" fmla="*/ 2 h 135"/>
                <a:gd name="T42" fmla="*/ 94 w 170"/>
                <a:gd name="T43" fmla="*/ 0 h 135"/>
                <a:gd name="T44" fmla="*/ 85 w 170"/>
                <a:gd name="T45" fmla="*/ 0 h 135"/>
                <a:gd name="T46" fmla="*/ 85 w 170"/>
                <a:gd name="T47" fmla="*/ 0 h 135"/>
                <a:gd name="T48" fmla="*/ 77 w 170"/>
                <a:gd name="T49" fmla="*/ 0 h 135"/>
                <a:gd name="T50" fmla="*/ 68 w 170"/>
                <a:gd name="T51" fmla="*/ 1 h 135"/>
                <a:gd name="T52" fmla="*/ 59 w 170"/>
                <a:gd name="T53" fmla="*/ 3 h 135"/>
                <a:gd name="T54" fmla="*/ 52 w 170"/>
                <a:gd name="T55" fmla="*/ 7 h 135"/>
                <a:gd name="T56" fmla="*/ 45 w 170"/>
                <a:gd name="T57" fmla="*/ 11 h 135"/>
                <a:gd name="T58" fmla="*/ 38 w 170"/>
                <a:gd name="T59" fmla="*/ 14 h 135"/>
                <a:gd name="T60" fmla="*/ 31 w 170"/>
                <a:gd name="T61" fmla="*/ 19 h 135"/>
                <a:gd name="T62" fmla="*/ 25 w 170"/>
                <a:gd name="T63" fmla="*/ 25 h 135"/>
                <a:gd name="T64" fmla="*/ 19 w 170"/>
                <a:gd name="T65" fmla="*/ 31 h 135"/>
                <a:gd name="T66" fmla="*/ 14 w 170"/>
                <a:gd name="T67" fmla="*/ 38 h 135"/>
                <a:gd name="T68" fmla="*/ 10 w 170"/>
                <a:gd name="T69" fmla="*/ 44 h 135"/>
                <a:gd name="T70" fmla="*/ 6 w 170"/>
                <a:gd name="T71" fmla="*/ 52 h 135"/>
                <a:gd name="T72" fmla="*/ 3 w 170"/>
                <a:gd name="T73" fmla="*/ 59 h 135"/>
                <a:gd name="T74" fmla="*/ 1 w 170"/>
                <a:gd name="T75" fmla="*/ 68 h 135"/>
                <a:gd name="T76" fmla="*/ 0 w 170"/>
                <a:gd name="T77" fmla="*/ 76 h 135"/>
                <a:gd name="T78" fmla="*/ 0 w 170"/>
                <a:gd name="T79" fmla="*/ 85 h 135"/>
                <a:gd name="T80" fmla="*/ 0 w 170"/>
                <a:gd name="T81" fmla="*/ 85 h 135"/>
                <a:gd name="T82" fmla="*/ 1 w 170"/>
                <a:gd name="T83" fmla="*/ 98 h 135"/>
                <a:gd name="T84" fmla="*/ 3 w 170"/>
                <a:gd name="T85" fmla="*/ 111 h 135"/>
                <a:gd name="T86" fmla="*/ 8 w 170"/>
                <a:gd name="T87" fmla="*/ 123 h 135"/>
                <a:gd name="T88" fmla="*/ 15 w 170"/>
                <a:gd name="T89" fmla="*/ 134 h 135"/>
                <a:gd name="T90" fmla="*/ 15 w 170"/>
                <a:gd name="T91" fmla="*/ 75 h 135"/>
                <a:gd name="T92" fmla="*/ 85 w 170"/>
                <a:gd name="T93" fmla="*/ 34 h 135"/>
                <a:gd name="T94" fmla="*/ 154 w 170"/>
                <a:gd name="T95" fmla="*/ 75 h 135"/>
                <a:gd name="T96" fmla="*/ 154 w 170"/>
                <a:gd name="T9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0" h="135">
                  <a:moveTo>
                    <a:pt x="154" y="135"/>
                  </a:moveTo>
                  <a:lnTo>
                    <a:pt x="154" y="135"/>
                  </a:lnTo>
                  <a:lnTo>
                    <a:pt x="161" y="125"/>
                  </a:lnTo>
                  <a:lnTo>
                    <a:pt x="166" y="111"/>
                  </a:lnTo>
                  <a:lnTo>
                    <a:pt x="170" y="100"/>
                  </a:lnTo>
                  <a:lnTo>
                    <a:pt x="170" y="85"/>
                  </a:lnTo>
                  <a:lnTo>
                    <a:pt x="170" y="85"/>
                  </a:lnTo>
                  <a:lnTo>
                    <a:pt x="170" y="77"/>
                  </a:lnTo>
                  <a:lnTo>
                    <a:pt x="169" y="69"/>
                  </a:lnTo>
                  <a:lnTo>
                    <a:pt x="166" y="60"/>
                  </a:lnTo>
                  <a:lnTo>
                    <a:pt x="164" y="52"/>
                  </a:lnTo>
                  <a:lnTo>
                    <a:pt x="160" y="45"/>
                  </a:lnTo>
                  <a:lnTo>
                    <a:pt x="155" y="38"/>
                  </a:lnTo>
                  <a:lnTo>
                    <a:pt x="151" y="31"/>
                  </a:lnTo>
                  <a:lnTo>
                    <a:pt x="146" y="25"/>
                  </a:lnTo>
                  <a:lnTo>
                    <a:pt x="140" y="20"/>
                  </a:lnTo>
                  <a:lnTo>
                    <a:pt x="133" y="15"/>
                  </a:lnTo>
                  <a:lnTo>
                    <a:pt x="126" y="11"/>
                  </a:lnTo>
                  <a:lnTo>
                    <a:pt x="119" y="7"/>
                  </a:lnTo>
                  <a:lnTo>
                    <a:pt x="110" y="3"/>
                  </a:lnTo>
                  <a:lnTo>
                    <a:pt x="102" y="2"/>
                  </a:lnTo>
                  <a:lnTo>
                    <a:pt x="94" y="0"/>
                  </a:lnTo>
                  <a:lnTo>
                    <a:pt x="85" y="0"/>
                  </a:lnTo>
                  <a:lnTo>
                    <a:pt x="85" y="0"/>
                  </a:lnTo>
                  <a:lnTo>
                    <a:pt x="77" y="0"/>
                  </a:lnTo>
                  <a:lnTo>
                    <a:pt x="68" y="1"/>
                  </a:lnTo>
                  <a:lnTo>
                    <a:pt x="59" y="3"/>
                  </a:lnTo>
                  <a:lnTo>
                    <a:pt x="52" y="7"/>
                  </a:lnTo>
                  <a:lnTo>
                    <a:pt x="45" y="11"/>
                  </a:lnTo>
                  <a:lnTo>
                    <a:pt x="38" y="14"/>
                  </a:lnTo>
                  <a:lnTo>
                    <a:pt x="31" y="19"/>
                  </a:lnTo>
                  <a:lnTo>
                    <a:pt x="25" y="25"/>
                  </a:lnTo>
                  <a:lnTo>
                    <a:pt x="19" y="31"/>
                  </a:lnTo>
                  <a:lnTo>
                    <a:pt x="14" y="38"/>
                  </a:lnTo>
                  <a:lnTo>
                    <a:pt x="10" y="44"/>
                  </a:lnTo>
                  <a:lnTo>
                    <a:pt x="6" y="52"/>
                  </a:lnTo>
                  <a:lnTo>
                    <a:pt x="3" y="59"/>
                  </a:lnTo>
                  <a:lnTo>
                    <a:pt x="1" y="68"/>
                  </a:lnTo>
                  <a:lnTo>
                    <a:pt x="0" y="76"/>
                  </a:lnTo>
                  <a:lnTo>
                    <a:pt x="0" y="85"/>
                  </a:lnTo>
                  <a:lnTo>
                    <a:pt x="0" y="85"/>
                  </a:lnTo>
                  <a:lnTo>
                    <a:pt x="1" y="98"/>
                  </a:lnTo>
                  <a:lnTo>
                    <a:pt x="3" y="111"/>
                  </a:lnTo>
                  <a:lnTo>
                    <a:pt x="8" y="123"/>
                  </a:lnTo>
                  <a:lnTo>
                    <a:pt x="15" y="134"/>
                  </a:lnTo>
                  <a:lnTo>
                    <a:pt x="15" y="75"/>
                  </a:lnTo>
                  <a:lnTo>
                    <a:pt x="85" y="34"/>
                  </a:lnTo>
                  <a:lnTo>
                    <a:pt x="154" y="75"/>
                  </a:lnTo>
                  <a:lnTo>
                    <a:pt x="154" y="135"/>
                  </a:lnTo>
                  <a:close/>
                </a:path>
              </a:pathLst>
            </a:custGeom>
            <a:solidFill>
              <a:srgbClr val="87BB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32" name="Freeform 135"/>
            <p:cNvSpPr>
              <a:spLocks/>
            </p:cNvSpPr>
            <p:nvPr/>
          </p:nvSpPr>
          <p:spPr bwMode="auto">
            <a:xfrm>
              <a:off x="6223001" y="5056188"/>
              <a:ext cx="271463" cy="215900"/>
            </a:xfrm>
            <a:custGeom>
              <a:avLst/>
              <a:gdLst>
                <a:gd name="T0" fmla="*/ 17 w 171"/>
                <a:gd name="T1" fmla="*/ 0 h 136"/>
                <a:gd name="T2" fmla="*/ 17 w 171"/>
                <a:gd name="T3" fmla="*/ 0 h 136"/>
                <a:gd name="T4" fmla="*/ 9 w 171"/>
                <a:gd name="T5" fmla="*/ 11 h 136"/>
                <a:gd name="T6" fmla="*/ 5 w 171"/>
                <a:gd name="T7" fmla="*/ 24 h 136"/>
                <a:gd name="T8" fmla="*/ 1 w 171"/>
                <a:gd name="T9" fmla="*/ 36 h 136"/>
                <a:gd name="T10" fmla="*/ 0 w 171"/>
                <a:gd name="T11" fmla="*/ 50 h 136"/>
                <a:gd name="T12" fmla="*/ 0 w 171"/>
                <a:gd name="T13" fmla="*/ 50 h 136"/>
                <a:gd name="T14" fmla="*/ 1 w 171"/>
                <a:gd name="T15" fmla="*/ 58 h 136"/>
                <a:gd name="T16" fmla="*/ 2 w 171"/>
                <a:gd name="T17" fmla="*/ 67 h 136"/>
                <a:gd name="T18" fmla="*/ 4 w 171"/>
                <a:gd name="T19" fmla="*/ 75 h 136"/>
                <a:gd name="T20" fmla="*/ 7 w 171"/>
                <a:gd name="T21" fmla="*/ 83 h 136"/>
                <a:gd name="T22" fmla="*/ 11 w 171"/>
                <a:gd name="T23" fmla="*/ 90 h 136"/>
                <a:gd name="T24" fmla="*/ 14 w 171"/>
                <a:gd name="T25" fmla="*/ 98 h 136"/>
                <a:gd name="T26" fmla="*/ 19 w 171"/>
                <a:gd name="T27" fmla="*/ 105 h 136"/>
                <a:gd name="T28" fmla="*/ 25 w 171"/>
                <a:gd name="T29" fmla="*/ 111 h 136"/>
                <a:gd name="T30" fmla="*/ 31 w 171"/>
                <a:gd name="T31" fmla="*/ 115 h 136"/>
                <a:gd name="T32" fmla="*/ 38 w 171"/>
                <a:gd name="T33" fmla="*/ 121 h 136"/>
                <a:gd name="T34" fmla="*/ 45 w 171"/>
                <a:gd name="T35" fmla="*/ 125 h 136"/>
                <a:gd name="T36" fmla="*/ 52 w 171"/>
                <a:gd name="T37" fmla="*/ 128 h 136"/>
                <a:gd name="T38" fmla="*/ 59 w 171"/>
                <a:gd name="T39" fmla="*/ 132 h 136"/>
                <a:gd name="T40" fmla="*/ 68 w 171"/>
                <a:gd name="T41" fmla="*/ 133 h 136"/>
                <a:gd name="T42" fmla="*/ 76 w 171"/>
                <a:gd name="T43" fmla="*/ 136 h 136"/>
                <a:gd name="T44" fmla="*/ 86 w 171"/>
                <a:gd name="T45" fmla="*/ 136 h 136"/>
                <a:gd name="T46" fmla="*/ 86 w 171"/>
                <a:gd name="T47" fmla="*/ 136 h 136"/>
                <a:gd name="T48" fmla="*/ 94 w 171"/>
                <a:gd name="T49" fmla="*/ 136 h 136"/>
                <a:gd name="T50" fmla="*/ 102 w 171"/>
                <a:gd name="T51" fmla="*/ 134 h 136"/>
                <a:gd name="T52" fmla="*/ 110 w 171"/>
                <a:gd name="T53" fmla="*/ 132 h 136"/>
                <a:gd name="T54" fmla="*/ 119 w 171"/>
                <a:gd name="T55" fmla="*/ 128 h 136"/>
                <a:gd name="T56" fmla="*/ 126 w 171"/>
                <a:gd name="T57" fmla="*/ 125 h 136"/>
                <a:gd name="T58" fmla="*/ 133 w 171"/>
                <a:gd name="T59" fmla="*/ 121 h 136"/>
                <a:gd name="T60" fmla="*/ 140 w 171"/>
                <a:gd name="T61" fmla="*/ 117 h 136"/>
                <a:gd name="T62" fmla="*/ 146 w 171"/>
                <a:gd name="T63" fmla="*/ 111 h 136"/>
                <a:gd name="T64" fmla="*/ 151 w 171"/>
                <a:gd name="T65" fmla="*/ 105 h 136"/>
                <a:gd name="T66" fmla="*/ 157 w 171"/>
                <a:gd name="T67" fmla="*/ 99 h 136"/>
                <a:gd name="T68" fmla="*/ 160 w 171"/>
                <a:gd name="T69" fmla="*/ 92 h 136"/>
                <a:gd name="T70" fmla="*/ 164 w 171"/>
                <a:gd name="T71" fmla="*/ 83 h 136"/>
                <a:gd name="T72" fmla="*/ 168 w 171"/>
                <a:gd name="T73" fmla="*/ 76 h 136"/>
                <a:gd name="T74" fmla="*/ 169 w 171"/>
                <a:gd name="T75" fmla="*/ 68 h 136"/>
                <a:gd name="T76" fmla="*/ 171 w 171"/>
                <a:gd name="T77" fmla="*/ 60 h 136"/>
                <a:gd name="T78" fmla="*/ 171 w 171"/>
                <a:gd name="T79" fmla="*/ 50 h 136"/>
                <a:gd name="T80" fmla="*/ 171 w 171"/>
                <a:gd name="T81" fmla="*/ 50 h 136"/>
                <a:gd name="T82" fmla="*/ 170 w 171"/>
                <a:gd name="T83" fmla="*/ 37 h 136"/>
                <a:gd name="T84" fmla="*/ 168 w 171"/>
                <a:gd name="T85" fmla="*/ 24 h 136"/>
                <a:gd name="T86" fmla="*/ 162 w 171"/>
                <a:gd name="T87" fmla="*/ 12 h 136"/>
                <a:gd name="T88" fmla="*/ 156 w 171"/>
                <a:gd name="T89" fmla="*/ 1 h 136"/>
                <a:gd name="T90" fmla="*/ 156 w 171"/>
                <a:gd name="T91" fmla="*/ 61 h 136"/>
                <a:gd name="T92" fmla="*/ 86 w 171"/>
                <a:gd name="T93" fmla="*/ 101 h 136"/>
                <a:gd name="T94" fmla="*/ 17 w 171"/>
                <a:gd name="T95" fmla="*/ 61 h 136"/>
                <a:gd name="T96" fmla="*/ 17 w 171"/>
                <a:gd name="T9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1" h="136">
                  <a:moveTo>
                    <a:pt x="17" y="0"/>
                  </a:moveTo>
                  <a:lnTo>
                    <a:pt x="17" y="0"/>
                  </a:lnTo>
                  <a:lnTo>
                    <a:pt x="9" y="11"/>
                  </a:lnTo>
                  <a:lnTo>
                    <a:pt x="5" y="24"/>
                  </a:lnTo>
                  <a:lnTo>
                    <a:pt x="1" y="36"/>
                  </a:lnTo>
                  <a:lnTo>
                    <a:pt x="0" y="50"/>
                  </a:lnTo>
                  <a:lnTo>
                    <a:pt x="0" y="50"/>
                  </a:lnTo>
                  <a:lnTo>
                    <a:pt x="1" y="58"/>
                  </a:lnTo>
                  <a:lnTo>
                    <a:pt x="2" y="67"/>
                  </a:lnTo>
                  <a:lnTo>
                    <a:pt x="4" y="75"/>
                  </a:lnTo>
                  <a:lnTo>
                    <a:pt x="7" y="83"/>
                  </a:lnTo>
                  <a:lnTo>
                    <a:pt x="11" y="90"/>
                  </a:lnTo>
                  <a:lnTo>
                    <a:pt x="14" y="98"/>
                  </a:lnTo>
                  <a:lnTo>
                    <a:pt x="19" y="105"/>
                  </a:lnTo>
                  <a:lnTo>
                    <a:pt x="25" y="111"/>
                  </a:lnTo>
                  <a:lnTo>
                    <a:pt x="31" y="115"/>
                  </a:lnTo>
                  <a:lnTo>
                    <a:pt x="38" y="121"/>
                  </a:lnTo>
                  <a:lnTo>
                    <a:pt x="45" y="125"/>
                  </a:lnTo>
                  <a:lnTo>
                    <a:pt x="52" y="128"/>
                  </a:lnTo>
                  <a:lnTo>
                    <a:pt x="59" y="132"/>
                  </a:lnTo>
                  <a:lnTo>
                    <a:pt x="68" y="133"/>
                  </a:lnTo>
                  <a:lnTo>
                    <a:pt x="76" y="136"/>
                  </a:lnTo>
                  <a:lnTo>
                    <a:pt x="86" y="136"/>
                  </a:lnTo>
                  <a:lnTo>
                    <a:pt x="86" y="136"/>
                  </a:lnTo>
                  <a:lnTo>
                    <a:pt x="94" y="136"/>
                  </a:lnTo>
                  <a:lnTo>
                    <a:pt x="102" y="134"/>
                  </a:lnTo>
                  <a:lnTo>
                    <a:pt x="110" y="132"/>
                  </a:lnTo>
                  <a:lnTo>
                    <a:pt x="119" y="128"/>
                  </a:lnTo>
                  <a:lnTo>
                    <a:pt x="126" y="125"/>
                  </a:lnTo>
                  <a:lnTo>
                    <a:pt x="133" y="121"/>
                  </a:lnTo>
                  <a:lnTo>
                    <a:pt x="140" y="117"/>
                  </a:lnTo>
                  <a:lnTo>
                    <a:pt x="146" y="111"/>
                  </a:lnTo>
                  <a:lnTo>
                    <a:pt x="151" y="105"/>
                  </a:lnTo>
                  <a:lnTo>
                    <a:pt x="157" y="99"/>
                  </a:lnTo>
                  <a:lnTo>
                    <a:pt x="160" y="92"/>
                  </a:lnTo>
                  <a:lnTo>
                    <a:pt x="164" y="83"/>
                  </a:lnTo>
                  <a:lnTo>
                    <a:pt x="168" y="76"/>
                  </a:lnTo>
                  <a:lnTo>
                    <a:pt x="169" y="68"/>
                  </a:lnTo>
                  <a:lnTo>
                    <a:pt x="171" y="60"/>
                  </a:lnTo>
                  <a:lnTo>
                    <a:pt x="171" y="50"/>
                  </a:lnTo>
                  <a:lnTo>
                    <a:pt x="171" y="50"/>
                  </a:lnTo>
                  <a:lnTo>
                    <a:pt x="170" y="37"/>
                  </a:lnTo>
                  <a:lnTo>
                    <a:pt x="168" y="24"/>
                  </a:lnTo>
                  <a:lnTo>
                    <a:pt x="162" y="12"/>
                  </a:lnTo>
                  <a:lnTo>
                    <a:pt x="156" y="1"/>
                  </a:lnTo>
                  <a:lnTo>
                    <a:pt x="156" y="61"/>
                  </a:lnTo>
                  <a:lnTo>
                    <a:pt x="86" y="101"/>
                  </a:lnTo>
                  <a:lnTo>
                    <a:pt x="17" y="61"/>
                  </a:lnTo>
                  <a:lnTo>
                    <a:pt x="17" y="0"/>
                  </a:lnTo>
                  <a:close/>
                </a:path>
              </a:pathLst>
            </a:custGeom>
            <a:solidFill>
              <a:srgbClr val="87BB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33" name="Rectangle 146"/>
            <p:cNvSpPr>
              <a:spLocks noChangeArrowheads="1"/>
            </p:cNvSpPr>
            <p:nvPr/>
          </p:nvSpPr>
          <p:spPr bwMode="auto">
            <a:xfrm>
              <a:off x="6373814" y="3317874"/>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34" name="Rectangle 147"/>
            <p:cNvSpPr>
              <a:spLocks noChangeArrowheads="1"/>
            </p:cNvSpPr>
            <p:nvPr/>
          </p:nvSpPr>
          <p:spPr bwMode="auto">
            <a:xfrm>
              <a:off x="10102851" y="5408613"/>
              <a:ext cx="519113" cy="257175"/>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35" name="Rectangle 148"/>
            <p:cNvSpPr>
              <a:spLocks noChangeArrowheads="1"/>
            </p:cNvSpPr>
            <p:nvPr/>
          </p:nvSpPr>
          <p:spPr bwMode="auto">
            <a:xfrm>
              <a:off x="10194927" y="5438775"/>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36" name="Rectangle 149"/>
            <p:cNvSpPr>
              <a:spLocks noChangeArrowheads="1"/>
            </p:cNvSpPr>
            <p:nvPr/>
          </p:nvSpPr>
          <p:spPr bwMode="auto">
            <a:xfrm>
              <a:off x="6797675" y="2574925"/>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37" name="Rectangle 150"/>
            <p:cNvSpPr>
              <a:spLocks noChangeArrowheads="1"/>
            </p:cNvSpPr>
            <p:nvPr/>
          </p:nvSpPr>
          <p:spPr bwMode="auto">
            <a:xfrm>
              <a:off x="8890002" y="3265487"/>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38" name="Rectangle 151"/>
            <p:cNvSpPr>
              <a:spLocks noChangeArrowheads="1"/>
            </p:cNvSpPr>
            <p:nvPr/>
          </p:nvSpPr>
          <p:spPr bwMode="auto">
            <a:xfrm>
              <a:off x="5618163" y="5002214"/>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39" name="Rectangle 152"/>
            <p:cNvSpPr>
              <a:spLocks noChangeArrowheads="1"/>
            </p:cNvSpPr>
            <p:nvPr/>
          </p:nvSpPr>
          <p:spPr bwMode="auto">
            <a:xfrm>
              <a:off x="6054727" y="6370639"/>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40" name="Rectangle 153"/>
            <p:cNvSpPr>
              <a:spLocks noChangeArrowheads="1"/>
            </p:cNvSpPr>
            <p:nvPr/>
          </p:nvSpPr>
          <p:spPr bwMode="auto">
            <a:xfrm>
              <a:off x="10091737" y="5837238"/>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41" name="Rectangle 154"/>
            <p:cNvSpPr>
              <a:spLocks noChangeArrowheads="1"/>
            </p:cNvSpPr>
            <p:nvPr/>
          </p:nvSpPr>
          <p:spPr bwMode="auto">
            <a:xfrm>
              <a:off x="9921876" y="6370639"/>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42" name="Freeform 155"/>
            <p:cNvSpPr>
              <a:spLocks noEditPoints="1"/>
            </p:cNvSpPr>
            <p:nvPr/>
          </p:nvSpPr>
          <p:spPr bwMode="auto">
            <a:xfrm>
              <a:off x="5956301" y="3641725"/>
              <a:ext cx="509588" cy="511175"/>
            </a:xfrm>
            <a:custGeom>
              <a:avLst/>
              <a:gdLst>
                <a:gd name="T0" fmla="*/ 263 w 321"/>
                <a:gd name="T1" fmla="*/ 287 h 322"/>
                <a:gd name="T2" fmla="*/ 236 w 321"/>
                <a:gd name="T3" fmla="*/ 278 h 322"/>
                <a:gd name="T4" fmla="*/ 202 w 321"/>
                <a:gd name="T5" fmla="*/ 294 h 322"/>
                <a:gd name="T6" fmla="*/ 161 w 321"/>
                <a:gd name="T7" fmla="*/ 254 h 322"/>
                <a:gd name="T8" fmla="*/ 181 w 321"/>
                <a:gd name="T9" fmla="*/ 252 h 322"/>
                <a:gd name="T10" fmla="*/ 208 w 321"/>
                <a:gd name="T11" fmla="*/ 241 h 322"/>
                <a:gd name="T12" fmla="*/ 232 w 321"/>
                <a:gd name="T13" fmla="*/ 221 h 322"/>
                <a:gd name="T14" fmla="*/ 243 w 321"/>
                <a:gd name="T15" fmla="*/ 206 h 322"/>
                <a:gd name="T16" fmla="*/ 251 w 321"/>
                <a:gd name="T17" fmla="*/ 180 h 322"/>
                <a:gd name="T18" fmla="*/ 254 w 321"/>
                <a:gd name="T19" fmla="*/ 153 h 322"/>
                <a:gd name="T20" fmla="*/ 246 w 321"/>
                <a:gd name="T21" fmla="*/ 127 h 322"/>
                <a:gd name="T22" fmla="*/ 233 w 321"/>
                <a:gd name="T23" fmla="*/ 104 h 322"/>
                <a:gd name="T24" fmla="*/ 220 w 321"/>
                <a:gd name="T25" fmla="*/ 91 h 322"/>
                <a:gd name="T26" fmla="*/ 197 w 321"/>
                <a:gd name="T27" fmla="*/ 76 h 322"/>
                <a:gd name="T28" fmla="*/ 174 w 321"/>
                <a:gd name="T29" fmla="*/ 70 h 322"/>
                <a:gd name="T30" fmla="*/ 176 w 321"/>
                <a:gd name="T31" fmla="*/ 0 h 322"/>
                <a:gd name="T32" fmla="*/ 191 w 321"/>
                <a:gd name="T33" fmla="*/ 26 h 322"/>
                <a:gd name="T34" fmla="*/ 225 w 321"/>
                <a:gd name="T35" fmla="*/ 39 h 322"/>
                <a:gd name="T36" fmla="*/ 270 w 321"/>
                <a:gd name="T37" fmla="*/ 77 h 322"/>
                <a:gd name="T38" fmla="*/ 283 w 321"/>
                <a:gd name="T39" fmla="*/ 98 h 322"/>
                <a:gd name="T40" fmla="*/ 317 w 321"/>
                <a:gd name="T41" fmla="*/ 118 h 322"/>
                <a:gd name="T42" fmla="*/ 297 w 321"/>
                <a:gd name="T43" fmla="*/ 180 h 322"/>
                <a:gd name="T44" fmla="*/ 288 w 321"/>
                <a:gd name="T45" fmla="*/ 214 h 322"/>
                <a:gd name="T46" fmla="*/ 161 w 321"/>
                <a:gd name="T47" fmla="*/ 321 h 322"/>
                <a:gd name="T48" fmla="*/ 143 w 321"/>
                <a:gd name="T49" fmla="*/ 298 h 322"/>
                <a:gd name="T50" fmla="*/ 107 w 321"/>
                <a:gd name="T51" fmla="*/ 289 h 322"/>
                <a:gd name="T52" fmla="*/ 36 w 321"/>
                <a:gd name="T53" fmla="*/ 264 h 322"/>
                <a:gd name="T54" fmla="*/ 44 w 321"/>
                <a:gd name="T55" fmla="*/ 235 h 322"/>
                <a:gd name="T56" fmla="*/ 29 w 321"/>
                <a:gd name="T57" fmla="*/ 203 h 322"/>
                <a:gd name="T58" fmla="*/ 24 w 321"/>
                <a:gd name="T59" fmla="*/ 144 h 322"/>
                <a:gd name="T60" fmla="*/ 29 w 321"/>
                <a:gd name="T61" fmla="*/ 120 h 322"/>
                <a:gd name="T62" fmla="*/ 19 w 321"/>
                <a:gd name="T63" fmla="*/ 82 h 322"/>
                <a:gd name="T64" fmla="*/ 77 w 321"/>
                <a:gd name="T65" fmla="*/ 53 h 322"/>
                <a:gd name="T66" fmla="*/ 109 w 321"/>
                <a:gd name="T67" fmla="*/ 34 h 322"/>
                <a:gd name="T68" fmla="*/ 161 w 321"/>
                <a:gd name="T69" fmla="*/ 3 h 322"/>
                <a:gd name="T70" fmla="*/ 151 w 321"/>
                <a:gd name="T71" fmla="*/ 69 h 322"/>
                <a:gd name="T72" fmla="*/ 122 w 321"/>
                <a:gd name="T73" fmla="*/ 77 h 322"/>
                <a:gd name="T74" fmla="*/ 97 w 321"/>
                <a:gd name="T75" fmla="*/ 94 h 322"/>
                <a:gd name="T76" fmla="*/ 84 w 321"/>
                <a:gd name="T77" fmla="*/ 110 h 322"/>
                <a:gd name="T78" fmla="*/ 72 w 321"/>
                <a:gd name="T79" fmla="*/ 134 h 322"/>
                <a:gd name="T80" fmla="*/ 68 w 321"/>
                <a:gd name="T81" fmla="*/ 161 h 322"/>
                <a:gd name="T82" fmla="*/ 72 w 321"/>
                <a:gd name="T83" fmla="*/ 187 h 322"/>
                <a:gd name="T84" fmla="*/ 82 w 321"/>
                <a:gd name="T85" fmla="*/ 212 h 322"/>
                <a:gd name="T86" fmla="*/ 101 w 321"/>
                <a:gd name="T87" fmla="*/ 232 h 322"/>
                <a:gd name="T88" fmla="*/ 117 w 321"/>
                <a:gd name="T89" fmla="*/ 243 h 322"/>
                <a:gd name="T90" fmla="*/ 134 w 321"/>
                <a:gd name="T91" fmla="*/ 250 h 322"/>
                <a:gd name="T92" fmla="*/ 161 w 321"/>
                <a:gd name="T93" fmla="*/ 32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1" h="322">
                  <a:moveTo>
                    <a:pt x="283" y="226"/>
                  </a:moveTo>
                  <a:lnTo>
                    <a:pt x="301" y="241"/>
                  </a:lnTo>
                  <a:lnTo>
                    <a:pt x="263" y="287"/>
                  </a:lnTo>
                  <a:lnTo>
                    <a:pt x="245" y="271"/>
                  </a:lnTo>
                  <a:lnTo>
                    <a:pt x="245" y="271"/>
                  </a:lnTo>
                  <a:lnTo>
                    <a:pt x="236" y="278"/>
                  </a:lnTo>
                  <a:lnTo>
                    <a:pt x="225" y="284"/>
                  </a:lnTo>
                  <a:lnTo>
                    <a:pt x="213" y="289"/>
                  </a:lnTo>
                  <a:lnTo>
                    <a:pt x="202" y="294"/>
                  </a:lnTo>
                  <a:lnTo>
                    <a:pt x="204" y="317"/>
                  </a:lnTo>
                  <a:lnTo>
                    <a:pt x="161" y="321"/>
                  </a:lnTo>
                  <a:lnTo>
                    <a:pt x="161" y="254"/>
                  </a:lnTo>
                  <a:lnTo>
                    <a:pt x="161" y="254"/>
                  </a:lnTo>
                  <a:lnTo>
                    <a:pt x="170" y="253"/>
                  </a:lnTo>
                  <a:lnTo>
                    <a:pt x="181" y="252"/>
                  </a:lnTo>
                  <a:lnTo>
                    <a:pt x="191" y="250"/>
                  </a:lnTo>
                  <a:lnTo>
                    <a:pt x="200" y="246"/>
                  </a:lnTo>
                  <a:lnTo>
                    <a:pt x="208" y="241"/>
                  </a:lnTo>
                  <a:lnTo>
                    <a:pt x="217" y="235"/>
                  </a:lnTo>
                  <a:lnTo>
                    <a:pt x="225" y="228"/>
                  </a:lnTo>
                  <a:lnTo>
                    <a:pt x="232" y="221"/>
                  </a:lnTo>
                  <a:lnTo>
                    <a:pt x="232" y="221"/>
                  </a:lnTo>
                  <a:lnTo>
                    <a:pt x="237" y="214"/>
                  </a:lnTo>
                  <a:lnTo>
                    <a:pt x="243" y="206"/>
                  </a:lnTo>
                  <a:lnTo>
                    <a:pt x="246" y="197"/>
                  </a:lnTo>
                  <a:lnTo>
                    <a:pt x="249" y="189"/>
                  </a:lnTo>
                  <a:lnTo>
                    <a:pt x="251" y="180"/>
                  </a:lnTo>
                  <a:lnTo>
                    <a:pt x="252" y="171"/>
                  </a:lnTo>
                  <a:lnTo>
                    <a:pt x="254" y="162"/>
                  </a:lnTo>
                  <a:lnTo>
                    <a:pt x="254" y="153"/>
                  </a:lnTo>
                  <a:lnTo>
                    <a:pt x="252" y="145"/>
                  </a:lnTo>
                  <a:lnTo>
                    <a:pt x="250" y="136"/>
                  </a:lnTo>
                  <a:lnTo>
                    <a:pt x="246" y="127"/>
                  </a:lnTo>
                  <a:lnTo>
                    <a:pt x="243" y="119"/>
                  </a:lnTo>
                  <a:lnTo>
                    <a:pt x="239" y="112"/>
                  </a:lnTo>
                  <a:lnTo>
                    <a:pt x="233" y="104"/>
                  </a:lnTo>
                  <a:lnTo>
                    <a:pt x="227" y="98"/>
                  </a:lnTo>
                  <a:lnTo>
                    <a:pt x="220" y="91"/>
                  </a:lnTo>
                  <a:lnTo>
                    <a:pt x="220" y="91"/>
                  </a:lnTo>
                  <a:lnTo>
                    <a:pt x="213" y="85"/>
                  </a:lnTo>
                  <a:lnTo>
                    <a:pt x="205" y="80"/>
                  </a:lnTo>
                  <a:lnTo>
                    <a:pt x="197" y="76"/>
                  </a:lnTo>
                  <a:lnTo>
                    <a:pt x="188" y="73"/>
                  </a:lnTo>
                  <a:lnTo>
                    <a:pt x="188" y="73"/>
                  </a:lnTo>
                  <a:lnTo>
                    <a:pt x="174" y="70"/>
                  </a:lnTo>
                  <a:lnTo>
                    <a:pt x="161" y="69"/>
                  </a:lnTo>
                  <a:lnTo>
                    <a:pt x="161" y="3"/>
                  </a:lnTo>
                  <a:lnTo>
                    <a:pt x="176" y="0"/>
                  </a:lnTo>
                  <a:lnTo>
                    <a:pt x="179" y="24"/>
                  </a:lnTo>
                  <a:lnTo>
                    <a:pt x="179" y="24"/>
                  </a:lnTo>
                  <a:lnTo>
                    <a:pt x="191" y="26"/>
                  </a:lnTo>
                  <a:lnTo>
                    <a:pt x="202" y="30"/>
                  </a:lnTo>
                  <a:lnTo>
                    <a:pt x="214" y="34"/>
                  </a:lnTo>
                  <a:lnTo>
                    <a:pt x="225" y="39"/>
                  </a:lnTo>
                  <a:lnTo>
                    <a:pt x="240" y="20"/>
                  </a:lnTo>
                  <a:lnTo>
                    <a:pt x="286" y="58"/>
                  </a:lnTo>
                  <a:lnTo>
                    <a:pt x="270" y="77"/>
                  </a:lnTo>
                  <a:lnTo>
                    <a:pt x="270" y="77"/>
                  </a:lnTo>
                  <a:lnTo>
                    <a:pt x="277" y="87"/>
                  </a:lnTo>
                  <a:lnTo>
                    <a:pt x="283" y="98"/>
                  </a:lnTo>
                  <a:lnTo>
                    <a:pt x="288" y="108"/>
                  </a:lnTo>
                  <a:lnTo>
                    <a:pt x="293" y="120"/>
                  </a:lnTo>
                  <a:lnTo>
                    <a:pt x="317" y="118"/>
                  </a:lnTo>
                  <a:lnTo>
                    <a:pt x="321" y="177"/>
                  </a:lnTo>
                  <a:lnTo>
                    <a:pt x="297" y="180"/>
                  </a:lnTo>
                  <a:lnTo>
                    <a:pt x="297" y="180"/>
                  </a:lnTo>
                  <a:lnTo>
                    <a:pt x="296" y="191"/>
                  </a:lnTo>
                  <a:lnTo>
                    <a:pt x="293" y="203"/>
                  </a:lnTo>
                  <a:lnTo>
                    <a:pt x="288" y="214"/>
                  </a:lnTo>
                  <a:lnTo>
                    <a:pt x="283" y="226"/>
                  </a:lnTo>
                  <a:lnTo>
                    <a:pt x="283" y="226"/>
                  </a:lnTo>
                  <a:close/>
                  <a:moveTo>
                    <a:pt x="161" y="321"/>
                  </a:moveTo>
                  <a:lnTo>
                    <a:pt x="145" y="322"/>
                  </a:lnTo>
                  <a:lnTo>
                    <a:pt x="143" y="298"/>
                  </a:lnTo>
                  <a:lnTo>
                    <a:pt x="143" y="298"/>
                  </a:lnTo>
                  <a:lnTo>
                    <a:pt x="131" y="296"/>
                  </a:lnTo>
                  <a:lnTo>
                    <a:pt x="119" y="294"/>
                  </a:lnTo>
                  <a:lnTo>
                    <a:pt x="107" y="289"/>
                  </a:lnTo>
                  <a:lnTo>
                    <a:pt x="97" y="284"/>
                  </a:lnTo>
                  <a:lnTo>
                    <a:pt x="81" y="302"/>
                  </a:lnTo>
                  <a:lnTo>
                    <a:pt x="36" y="264"/>
                  </a:lnTo>
                  <a:lnTo>
                    <a:pt x="52" y="246"/>
                  </a:lnTo>
                  <a:lnTo>
                    <a:pt x="52" y="246"/>
                  </a:lnTo>
                  <a:lnTo>
                    <a:pt x="44" y="235"/>
                  </a:lnTo>
                  <a:lnTo>
                    <a:pt x="38" y="225"/>
                  </a:lnTo>
                  <a:lnTo>
                    <a:pt x="33" y="214"/>
                  </a:lnTo>
                  <a:lnTo>
                    <a:pt x="29" y="203"/>
                  </a:lnTo>
                  <a:lnTo>
                    <a:pt x="5" y="205"/>
                  </a:lnTo>
                  <a:lnTo>
                    <a:pt x="0" y="146"/>
                  </a:lnTo>
                  <a:lnTo>
                    <a:pt x="24" y="144"/>
                  </a:lnTo>
                  <a:lnTo>
                    <a:pt x="24" y="144"/>
                  </a:lnTo>
                  <a:lnTo>
                    <a:pt x="25" y="132"/>
                  </a:lnTo>
                  <a:lnTo>
                    <a:pt x="29" y="120"/>
                  </a:lnTo>
                  <a:lnTo>
                    <a:pt x="34" y="108"/>
                  </a:lnTo>
                  <a:lnTo>
                    <a:pt x="38" y="98"/>
                  </a:lnTo>
                  <a:lnTo>
                    <a:pt x="19" y="82"/>
                  </a:lnTo>
                  <a:lnTo>
                    <a:pt x="59" y="37"/>
                  </a:lnTo>
                  <a:lnTo>
                    <a:pt x="77" y="53"/>
                  </a:lnTo>
                  <a:lnTo>
                    <a:pt x="77" y="53"/>
                  </a:lnTo>
                  <a:lnTo>
                    <a:pt x="86" y="45"/>
                  </a:lnTo>
                  <a:lnTo>
                    <a:pt x="97" y="39"/>
                  </a:lnTo>
                  <a:lnTo>
                    <a:pt x="109" y="34"/>
                  </a:lnTo>
                  <a:lnTo>
                    <a:pt x="119" y="30"/>
                  </a:lnTo>
                  <a:lnTo>
                    <a:pt x="117" y="6"/>
                  </a:lnTo>
                  <a:lnTo>
                    <a:pt x="161" y="3"/>
                  </a:lnTo>
                  <a:lnTo>
                    <a:pt x="161" y="69"/>
                  </a:lnTo>
                  <a:lnTo>
                    <a:pt x="161" y="69"/>
                  </a:lnTo>
                  <a:lnTo>
                    <a:pt x="151" y="69"/>
                  </a:lnTo>
                  <a:lnTo>
                    <a:pt x="141" y="72"/>
                  </a:lnTo>
                  <a:lnTo>
                    <a:pt x="131" y="74"/>
                  </a:lnTo>
                  <a:lnTo>
                    <a:pt x="122" y="77"/>
                  </a:lnTo>
                  <a:lnTo>
                    <a:pt x="113" y="82"/>
                  </a:lnTo>
                  <a:lnTo>
                    <a:pt x="105" y="88"/>
                  </a:lnTo>
                  <a:lnTo>
                    <a:pt x="97" y="94"/>
                  </a:lnTo>
                  <a:lnTo>
                    <a:pt x="90" y="102"/>
                  </a:lnTo>
                  <a:lnTo>
                    <a:pt x="90" y="102"/>
                  </a:lnTo>
                  <a:lnTo>
                    <a:pt x="84" y="110"/>
                  </a:lnTo>
                  <a:lnTo>
                    <a:pt x="79" y="118"/>
                  </a:lnTo>
                  <a:lnTo>
                    <a:pt x="75" y="126"/>
                  </a:lnTo>
                  <a:lnTo>
                    <a:pt x="72" y="134"/>
                  </a:lnTo>
                  <a:lnTo>
                    <a:pt x="71" y="143"/>
                  </a:lnTo>
                  <a:lnTo>
                    <a:pt x="68" y="152"/>
                  </a:lnTo>
                  <a:lnTo>
                    <a:pt x="68" y="161"/>
                  </a:lnTo>
                  <a:lnTo>
                    <a:pt x="68" y="170"/>
                  </a:lnTo>
                  <a:lnTo>
                    <a:pt x="69" y="178"/>
                  </a:lnTo>
                  <a:lnTo>
                    <a:pt x="72" y="187"/>
                  </a:lnTo>
                  <a:lnTo>
                    <a:pt x="74" y="195"/>
                  </a:lnTo>
                  <a:lnTo>
                    <a:pt x="79" y="203"/>
                  </a:lnTo>
                  <a:lnTo>
                    <a:pt x="82" y="212"/>
                  </a:lnTo>
                  <a:lnTo>
                    <a:pt x="88" y="219"/>
                  </a:lnTo>
                  <a:lnTo>
                    <a:pt x="94" y="226"/>
                  </a:lnTo>
                  <a:lnTo>
                    <a:pt x="101" y="232"/>
                  </a:lnTo>
                  <a:lnTo>
                    <a:pt x="101" y="232"/>
                  </a:lnTo>
                  <a:lnTo>
                    <a:pt x="109" y="238"/>
                  </a:lnTo>
                  <a:lnTo>
                    <a:pt x="117" y="243"/>
                  </a:lnTo>
                  <a:lnTo>
                    <a:pt x="125" y="247"/>
                  </a:lnTo>
                  <a:lnTo>
                    <a:pt x="134" y="250"/>
                  </a:lnTo>
                  <a:lnTo>
                    <a:pt x="134" y="250"/>
                  </a:lnTo>
                  <a:lnTo>
                    <a:pt x="148" y="253"/>
                  </a:lnTo>
                  <a:lnTo>
                    <a:pt x="161" y="254"/>
                  </a:lnTo>
                  <a:lnTo>
                    <a:pt x="161" y="3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43" name="Rectangle 158"/>
            <p:cNvSpPr>
              <a:spLocks noChangeArrowheads="1"/>
            </p:cNvSpPr>
            <p:nvPr/>
          </p:nvSpPr>
          <p:spPr bwMode="auto">
            <a:xfrm>
              <a:off x="6256339" y="7261226"/>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44" name="Rectangle 159"/>
            <p:cNvSpPr>
              <a:spLocks noChangeArrowheads="1"/>
            </p:cNvSpPr>
            <p:nvPr/>
          </p:nvSpPr>
          <p:spPr bwMode="auto">
            <a:xfrm>
              <a:off x="6540500" y="3971926"/>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sp>
          <p:nvSpPr>
            <p:cNvPr id="345" name="Rectangle 160"/>
            <p:cNvSpPr>
              <a:spLocks noChangeArrowheads="1"/>
            </p:cNvSpPr>
            <p:nvPr/>
          </p:nvSpPr>
          <p:spPr bwMode="auto">
            <a:xfrm>
              <a:off x="7173913" y="3541713"/>
              <a:ext cx="1906588" cy="2662238"/>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46" name="Rectangle 161"/>
            <p:cNvSpPr>
              <a:spLocks noChangeArrowheads="1"/>
            </p:cNvSpPr>
            <p:nvPr/>
          </p:nvSpPr>
          <p:spPr bwMode="auto">
            <a:xfrm>
              <a:off x="7313613" y="3695700"/>
              <a:ext cx="914400" cy="33338"/>
            </a:xfrm>
            <a:prstGeom prst="rect">
              <a:avLst/>
            </a:prstGeom>
            <a:solidFill>
              <a:srgbClr val="F267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47" name="Rectangle 162"/>
            <p:cNvSpPr>
              <a:spLocks noChangeArrowheads="1"/>
            </p:cNvSpPr>
            <p:nvPr/>
          </p:nvSpPr>
          <p:spPr bwMode="auto">
            <a:xfrm>
              <a:off x="7313613" y="3781425"/>
              <a:ext cx="29368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48" name="Rectangle 163"/>
            <p:cNvSpPr>
              <a:spLocks noChangeArrowheads="1"/>
            </p:cNvSpPr>
            <p:nvPr/>
          </p:nvSpPr>
          <p:spPr bwMode="auto">
            <a:xfrm>
              <a:off x="7313613" y="3867150"/>
              <a:ext cx="47307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49" name="Rectangle 164"/>
            <p:cNvSpPr>
              <a:spLocks noChangeArrowheads="1"/>
            </p:cNvSpPr>
            <p:nvPr/>
          </p:nvSpPr>
          <p:spPr bwMode="auto">
            <a:xfrm>
              <a:off x="7534276" y="3952875"/>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0" name="Rectangle 165"/>
            <p:cNvSpPr>
              <a:spLocks noChangeArrowheads="1"/>
            </p:cNvSpPr>
            <p:nvPr/>
          </p:nvSpPr>
          <p:spPr bwMode="auto">
            <a:xfrm>
              <a:off x="7534276" y="4038600"/>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1" name="Rectangle 166"/>
            <p:cNvSpPr>
              <a:spLocks noChangeArrowheads="1"/>
            </p:cNvSpPr>
            <p:nvPr/>
          </p:nvSpPr>
          <p:spPr bwMode="auto">
            <a:xfrm>
              <a:off x="7724776" y="4124325"/>
              <a:ext cx="269875"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2" name="Rectangle 167"/>
            <p:cNvSpPr>
              <a:spLocks noChangeArrowheads="1"/>
            </p:cNvSpPr>
            <p:nvPr/>
          </p:nvSpPr>
          <p:spPr bwMode="auto">
            <a:xfrm>
              <a:off x="7705726" y="3781425"/>
              <a:ext cx="50006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3" name="Rectangle 168"/>
            <p:cNvSpPr>
              <a:spLocks noChangeArrowheads="1"/>
            </p:cNvSpPr>
            <p:nvPr/>
          </p:nvSpPr>
          <p:spPr bwMode="auto">
            <a:xfrm>
              <a:off x="8277226" y="3781425"/>
              <a:ext cx="23971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4" name="Rectangle 169"/>
            <p:cNvSpPr>
              <a:spLocks noChangeArrowheads="1"/>
            </p:cNvSpPr>
            <p:nvPr/>
          </p:nvSpPr>
          <p:spPr bwMode="auto">
            <a:xfrm>
              <a:off x="8607426" y="3781425"/>
              <a:ext cx="32226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5" name="Rectangle 170"/>
            <p:cNvSpPr>
              <a:spLocks noChangeArrowheads="1"/>
            </p:cNvSpPr>
            <p:nvPr/>
          </p:nvSpPr>
          <p:spPr bwMode="auto">
            <a:xfrm>
              <a:off x="7866063" y="3867150"/>
              <a:ext cx="280988" cy="33338"/>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6" name="Rectangle 171"/>
            <p:cNvSpPr>
              <a:spLocks noChangeArrowheads="1"/>
            </p:cNvSpPr>
            <p:nvPr/>
          </p:nvSpPr>
          <p:spPr bwMode="auto">
            <a:xfrm>
              <a:off x="7894638" y="3952875"/>
              <a:ext cx="16033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7" name="Rectangle 172"/>
            <p:cNvSpPr>
              <a:spLocks noChangeArrowheads="1"/>
            </p:cNvSpPr>
            <p:nvPr/>
          </p:nvSpPr>
          <p:spPr bwMode="auto">
            <a:xfrm>
              <a:off x="7894638" y="4038600"/>
              <a:ext cx="27463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8" name="Rectangle 173"/>
            <p:cNvSpPr>
              <a:spLocks noChangeArrowheads="1"/>
            </p:cNvSpPr>
            <p:nvPr/>
          </p:nvSpPr>
          <p:spPr bwMode="auto">
            <a:xfrm>
              <a:off x="8131176" y="3952875"/>
              <a:ext cx="30797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59" name="Rectangle 174"/>
            <p:cNvSpPr>
              <a:spLocks noChangeArrowheads="1"/>
            </p:cNvSpPr>
            <p:nvPr/>
          </p:nvSpPr>
          <p:spPr bwMode="auto">
            <a:xfrm>
              <a:off x="8499476" y="3952875"/>
              <a:ext cx="16033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0" name="Rectangle 175"/>
            <p:cNvSpPr>
              <a:spLocks noChangeArrowheads="1"/>
            </p:cNvSpPr>
            <p:nvPr/>
          </p:nvSpPr>
          <p:spPr bwMode="auto">
            <a:xfrm>
              <a:off x="8729663" y="3952875"/>
              <a:ext cx="20002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1" name="Rectangle 176"/>
            <p:cNvSpPr>
              <a:spLocks noChangeArrowheads="1"/>
            </p:cNvSpPr>
            <p:nvPr/>
          </p:nvSpPr>
          <p:spPr bwMode="auto">
            <a:xfrm>
              <a:off x="8231188" y="4038600"/>
              <a:ext cx="349250"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2" name="Rectangle 177"/>
            <p:cNvSpPr>
              <a:spLocks noChangeArrowheads="1"/>
            </p:cNvSpPr>
            <p:nvPr/>
          </p:nvSpPr>
          <p:spPr bwMode="auto">
            <a:xfrm>
              <a:off x="8631238" y="4038600"/>
              <a:ext cx="10477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3" name="Rectangle 178"/>
            <p:cNvSpPr>
              <a:spLocks noChangeArrowheads="1"/>
            </p:cNvSpPr>
            <p:nvPr/>
          </p:nvSpPr>
          <p:spPr bwMode="auto">
            <a:xfrm>
              <a:off x="8069263" y="4124325"/>
              <a:ext cx="20002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4" name="Rectangle 179"/>
            <p:cNvSpPr>
              <a:spLocks noChangeArrowheads="1"/>
            </p:cNvSpPr>
            <p:nvPr/>
          </p:nvSpPr>
          <p:spPr bwMode="auto">
            <a:xfrm>
              <a:off x="7534276" y="4295775"/>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5" name="Rectangle 180"/>
            <p:cNvSpPr>
              <a:spLocks noChangeArrowheads="1"/>
            </p:cNvSpPr>
            <p:nvPr/>
          </p:nvSpPr>
          <p:spPr bwMode="auto">
            <a:xfrm>
              <a:off x="7534276" y="4381500"/>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6" name="Rectangle 181"/>
            <p:cNvSpPr>
              <a:spLocks noChangeArrowheads="1"/>
            </p:cNvSpPr>
            <p:nvPr/>
          </p:nvSpPr>
          <p:spPr bwMode="auto">
            <a:xfrm>
              <a:off x="7894638" y="4295775"/>
              <a:ext cx="16033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7" name="Rectangle 182"/>
            <p:cNvSpPr>
              <a:spLocks noChangeArrowheads="1"/>
            </p:cNvSpPr>
            <p:nvPr/>
          </p:nvSpPr>
          <p:spPr bwMode="auto">
            <a:xfrm>
              <a:off x="7894638" y="4381500"/>
              <a:ext cx="24923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8" name="Rectangle 183"/>
            <p:cNvSpPr>
              <a:spLocks noChangeArrowheads="1"/>
            </p:cNvSpPr>
            <p:nvPr/>
          </p:nvSpPr>
          <p:spPr bwMode="auto">
            <a:xfrm>
              <a:off x="8131176" y="4295775"/>
              <a:ext cx="23653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69" name="Rectangle 184"/>
            <p:cNvSpPr>
              <a:spLocks noChangeArrowheads="1"/>
            </p:cNvSpPr>
            <p:nvPr/>
          </p:nvSpPr>
          <p:spPr bwMode="auto">
            <a:xfrm>
              <a:off x="8415338" y="4295775"/>
              <a:ext cx="12382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0" name="Rectangle 185"/>
            <p:cNvSpPr>
              <a:spLocks noChangeArrowheads="1"/>
            </p:cNvSpPr>
            <p:nvPr/>
          </p:nvSpPr>
          <p:spPr bwMode="auto">
            <a:xfrm>
              <a:off x="8591551" y="4295775"/>
              <a:ext cx="15398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1" name="Rectangle 186"/>
            <p:cNvSpPr>
              <a:spLocks noChangeArrowheads="1"/>
            </p:cNvSpPr>
            <p:nvPr/>
          </p:nvSpPr>
          <p:spPr bwMode="auto">
            <a:xfrm>
              <a:off x="8385176" y="4381500"/>
              <a:ext cx="27463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2" name="Rectangle 187"/>
            <p:cNvSpPr>
              <a:spLocks noChangeArrowheads="1"/>
            </p:cNvSpPr>
            <p:nvPr/>
          </p:nvSpPr>
          <p:spPr bwMode="auto">
            <a:xfrm>
              <a:off x="7534276" y="4468813"/>
              <a:ext cx="274638" cy="33338"/>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3" name="Rectangle 188"/>
            <p:cNvSpPr>
              <a:spLocks noChangeArrowheads="1"/>
            </p:cNvSpPr>
            <p:nvPr/>
          </p:nvSpPr>
          <p:spPr bwMode="auto">
            <a:xfrm>
              <a:off x="7534276" y="4552950"/>
              <a:ext cx="274638" cy="36513"/>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4" name="Rectangle 189"/>
            <p:cNvSpPr>
              <a:spLocks noChangeArrowheads="1"/>
            </p:cNvSpPr>
            <p:nvPr/>
          </p:nvSpPr>
          <p:spPr bwMode="auto">
            <a:xfrm>
              <a:off x="7894638" y="4468813"/>
              <a:ext cx="160338"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5" name="Rectangle 190"/>
            <p:cNvSpPr>
              <a:spLocks noChangeArrowheads="1"/>
            </p:cNvSpPr>
            <p:nvPr/>
          </p:nvSpPr>
          <p:spPr bwMode="auto">
            <a:xfrm>
              <a:off x="7894638" y="4552950"/>
              <a:ext cx="504825"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6" name="Rectangle 191"/>
            <p:cNvSpPr>
              <a:spLocks noChangeArrowheads="1"/>
            </p:cNvSpPr>
            <p:nvPr/>
          </p:nvSpPr>
          <p:spPr bwMode="auto">
            <a:xfrm>
              <a:off x="8131176" y="4468813"/>
              <a:ext cx="30797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7" name="Rectangle 192"/>
            <p:cNvSpPr>
              <a:spLocks noChangeArrowheads="1"/>
            </p:cNvSpPr>
            <p:nvPr/>
          </p:nvSpPr>
          <p:spPr bwMode="auto">
            <a:xfrm>
              <a:off x="8499476" y="4468813"/>
              <a:ext cx="160338"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8" name="Rectangle 193"/>
            <p:cNvSpPr>
              <a:spLocks noChangeArrowheads="1"/>
            </p:cNvSpPr>
            <p:nvPr/>
          </p:nvSpPr>
          <p:spPr bwMode="auto">
            <a:xfrm>
              <a:off x="8729663" y="4468813"/>
              <a:ext cx="20002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79" name="Rectangle 194"/>
            <p:cNvSpPr>
              <a:spLocks noChangeArrowheads="1"/>
            </p:cNvSpPr>
            <p:nvPr/>
          </p:nvSpPr>
          <p:spPr bwMode="auto">
            <a:xfrm>
              <a:off x="8461376" y="4552950"/>
              <a:ext cx="284163"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0" name="Rectangle 195"/>
            <p:cNvSpPr>
              <a:spLocks noChangeArrowheads="1"/>
            </p:cNvSpPr>
            <p:nvPr/>
          </p:nvSpPr>
          <p:spPr bwMode="auto">
            <a:xfrm>
              <a:off x="8197851" y="4381500"/>
              <a:ext cx="11747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1" name="Rectangle 196"/>
            <p:cNvSpPr>
              <a:spLocks noChangeArrowheads="1"/>
            </p:cNvSpPr>
            <p:nvPr/>
          </p:nvSpPr>
          <p:spPr bwMode="auto">
            <a:xfrm>
              <a:off x="7313613" y="4724400"/>
              <a:ext cx="293688" cy="36513"/>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2" name="Rectangle 197"/>
            <p:cNvSpPr>
              <a:spLocks noChangeArrowheads="1"/>
            </p:cNvSpPr>
            <p:nvPr/>
          </p:nvSpPr>
          <p:spPr bwMode="auto">
            <a:xfrm>
              <a:off x="7313613" y="4811713"/>
              <a:ext cx="47307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3" name="Rectangle 198"/>
            <p:cNvSpPr>
              <a:spLocks noChangeArrowheads="1"/>
            </p:cNvSpPr>
            <p:nvPr/>
          </p:nvSpPr>
          <p:spPr bwMode="auto">
            <a:xfrm>
              <a:off x="7534276" y="4897438"/>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4" name="Rectangle 199"/>
            <p:cNvSpPr>
              <a:spLocks noChangeArrowheads="1"/>
            </p:cNvSpPr>
            <p:nvPr/>
          </p:nvSpPr>
          <p:spPr bwMode="auto">
            <a:xfrm>
              <a:off x="7534276" y="4983163"/>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5" name="Rectangle 200"/>
            <p:cNvSpPr>
              <a:spLocks noChangeArrowheads="1"/>
            </p:cNvSpPr>
            <p:nvPr/>
          </p:nvSpPr>
          <p:spPr bwMode="auto">
            <a:xfrm>
              <a:off x="7724776" y="5068888"/>
              <a:ext cx="269875"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6" name="Rectangle 201"/>
            <p:cNvSpPr>
              <a:spLocks noChangeArrowheads="1"/>
            </p:cNvSpPr>
            <p:nvPr/>
          </p:nvSpPr>
          <p:spPr bwMode="auto">
            <a:xfrm>
              <a:off x="7705726" y="4724400"/>
              <a:ext cx="277813"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7" name="Rectangle 202"/>
            <p:cNvSpPr>
              <a:spLocks noChangeArrowheads="1"/>
            </p:cNvSpPr>
            <p:nvPr/>
          </p:nvSpPr>
          <p:spPr bwMode="auto">
            <a:xfrm>
              <a:off x="8054976" y="4724400"/>
              <a:ext cx="139700"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8" name="Rectangle 203"/>
            <p:cNvSpPr>
              <a:spLocks noChangeArrowheads="1"/>
            </p:cNvSpPr>
            <p:nvPr/>
          </p:nvSpPr>
          <p:spPr bwMode="auto">
            <a:xfrm>
              <a:off x="8285163" y="4724400"/>
              <a:ext cx="446088"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89" name="Rectangle 204"/>
            <p:cNvSpPr>
              <a:spLocks noChangeArrowheads="1"/>
            </p:cNvSpPr>
            <p:nvPr/>
          </p:nvSpPr>
          <p:spPr bwMode="auto">
            <a:xfrm>
              <a:off x="7866063" y="4811713"/>
              <a:ext cx="280988" cy="33338"/>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0" name="Rectangle 206"/>
            <p:cNvSpPr>
              <a:spLocks noChangeArrowheads="1"/>
            </p:cNvSpPr>
            <p:nvPr/>
          </p:nvSpPr>
          <p:spPr bwMode="auto">
            <a:xfrm>
              <a:off x="7894638" y="4897438"/>
              <a:ext cx="31432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1" name="Rectangle 207"/>
            <p:cNvSpPr>
              <a:spLocks noChangeArrowheads="1"/>
            </p:cNvSpPr>
            <p:nvPr/>
          </p:nvSpPr>
          <p:spPr bwMode="auto">
            <a:xfrm>
              <a:off x="7894638" y="4983163"/>
              <a:ext cx="21431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2" name="Rectangle 208"/>
            <p:cNvSpPr>
              <a:spLocks noChangeArrowheads="1"/>
            </p:cNvSpPr>
            <p:nvPr/>
          </p:nvSpPr>
          <p:spPr bwMode="auto">
            <a:xfrm>
              <a:off x="8285163" y="4897438"/>
              <a:ext cx="23336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3" name="Rectangle 209"/>
            <p:cNvSpPr>
              <a:spLocks noChangeArrowheads="1"/>
            </p:cNvSpPr>
            <p:nvPr/>
          </p:nvSpPr>
          <p:spPr bwMode="auto">
            <a:xfrm>
              <a:off x="8169276" y="4983163"/>
              <a:ext cx="41116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4" name="Rectangle 210"/>
            <p:cNvSpPr>
              <a:spLocks noChangeArrowheads="1"/>
            </p:cNvSpPr>
            <p:nvPr/>
          </p:nvSpPr>
          <p:spPr bwMode="auto">
            <a:xfrm>
              <a:off x="8631238" y="4983163"/>
              <a:ext cx="10477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5" name="Rectangle 211"/>
            <p:cNvSpPr>
              <a:spLocks noChangeArrowheads="1"/>
            </p:cNvSpPr>
            <p:nvPr/>
          </p:nvSpPr>
          <p:spPr bwMode="auto">
            <a:xfrm>
              <a:off x="8069263" y="5068888"/>
              <a:ext cx="20002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6" name="Rectangle 212"/>
            <p:cNvSpPr>
              <a:spLocks noChangeArrowheads="1"/>
            </p:cNvSpPr>
            <p:nvPr/>
          </p:nvSpPr>
          <p:spPr bwMode="auto">
            <a:xfrm>
              <a:off x="8315326" y="5068888"/>
              <a:ext cx="37147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7" name="Rectangle 213"/>
            <p:cNvSpPr>
              <a:spLocks noChangeArrowheads="1"/>
            </p:cNvSpPr>
            <p:nvPr/>
          </p:nvSpPr>
          <p:spPr bwMode="auto">
            <a:xfrm>
              <a:off x="8740776" y="5068888"/>
              <a:ext cx="11112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8" name="Rectangle 214"/>
            <p:cNvSpPr>
              <a:spLocks noChangeArrowheads="1"/>
            </p:cNvSpPr>
            <p:nvPr/>
          </p:nvSpPr>
          <p:spPr bwMode="auto">
            <a:xfrm>
              <a:off x="7534276" y="5241925"/>
              <a:ext cx="274638" cy="33338"/>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399" name="Rectangle 215"/>
            <p:cNvSpPr>
              <a:spLocks noChangeArrowheads="1"/>
            </p:cNvSpPr>
            <p:nvPr/>
          </p:nvSpPr>
          <p:spPr bwMode="auto">
            <a:xfrm>
              <a:off x="7534276" y="5326063"/>
              <a:ext cx="274638" cy="36513"/>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0" name="Rectangle 216"/>
            <p:cNvSpPr>
              <a:spLocks noChangeArrowheads="1"/>
            </p:cNvSpPr>
            <p:nvPr/>
          </p:nvSpPr>
          <p:spPr bwMode="auto">
            <a:xfrm>
              <a:off x="7894638" y="5241925"/>
              <a:ext cx="45402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1" name="Rectangle 217"/>
            <p:cNvSpPr>
              <a:spLocks noChangeArrowheads="1"/>
            </p:cNvSpPr>
            <p:nvPr/>
          </p:nvSpPr>
          <p:spPr bwMode="auto">
            <a:xfrm>
              <a:off x="7894638" y="5326063"/>
              <a:ext cx="249238"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2" name="Rectangle 218"/>
            <p:cNvSpPr>
              <a:spLocks noChangeArrowheads="1"/>
            </p:cNvSpPr>
            <p:nvPr/>
          </p:nvSpPr>
          <p:spPr bwMode="auto">
            <a:xfrm>
              <a:off x="8415338" y="5241925"/>
              <a:ext cx="12382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3" name="Rectangle 219"/>
            <p:cNvSpPr>
              <a:spLocks noChangeArrowheads="1"/>
            </p:cNvSpPr>
            <p:nvPr/>
          </p:nvSpPr>
          <p:spPr bwMode="auto">
            <a:xfrm>
              <a:off x="8591551" y="5241925"/>
              <a:ext cx="153988"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4" name="Rectangle 220"/>
            <p:cNvSpPr>
              <a:spLocks noChangeArrowheads="1"/>
            </p:cNvSpPr>
            <p:nvPr/>
          </p:nvSpPr>
          <p:spPr bwMode="auto">
            <a:xfrm>
              <a:off x="8385176" y="5326063"/>
              <a:ext cx="274638"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5" name="Rectangle 221"/>
            <p:cNvSpPr>
              <a:spLocks noChangeArrowheads="1"/>
            </p:cNvSpPr>
            <p:nvPr/>
          </p:nvSpPr>
          <p:spPr bwMode="auto">
            <a:xfrm>
              <a:off x="8197851" y="5326063"/>
              <a:ext cx="117475"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6" name="Rectangle 222"/>
            <p:cNvSpPr>
              <a:spLocks noChangeArrowheads="1"/>
            </p:cNvSpPr>
            <p:nvPr/>
          </p:nvSpPr>
          <p:spPr bwMode="auto">
            <a:xfrm>
              <a:off x="7313613" y="5467350"/>
              <a:ext cx="293688" cy="33338"/>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7" name="Rectangle 223"/>
            <p:cNvSpPr>
              <a:spLocks noChangeArrowheads="1"/>
            </p:cNvSpPr>
            <p:nvPr/>
          </p:nvSpPr>
          <p:spPr bwMode="auto">
            <a:xfrm>
              <a:off x="7313613" y="5553075"/>
              <a:ext cx="47307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8" name="Rectangle 224"/>
            <p:cNvSpPr>
              <a:spLocks noChangeArrowheads="1"/>
            </p:cNvSpPr>
            <p:nvPr/>
          </p:nvSpPr>
          <p:spPr bwMode="auto">
            <a:xfrm>
              <a:off x="7534276" y="5638800"/>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09" name="Rectangle 225"/>
            <p:cNvSpPr>
              <a:spLocks noChangeArrowheads="1"/>
            </p:cNvSpPr>
            <p:nvPr/>
          </p:nvSpPr>
          <p:spPr bwMode="auto">
            <a:xfrm>
              <a:off x="7534276" y="5724525"/>
              <a:ext cx="27463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0" name="Rectangle 226"/>
            <p:cNvSpPr>
              <a:spLocks noChangeArrowheads="1"/>
            </p:cNvSpPr>
            <p:nvPr/>
          </p:nvSpPr>
          <p:spPr bwMode="auto">
            <a:xfrm>
              <a:off x="7724776" y="5810250"/>
              <a:ext cx="269875" cy="36513"/>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1" name="Rectangle 227"/>
            <p:cNvSpPr>
              <a:spLocks noChangeArrowheads="1"/>
            </p:cNvSpPr>
            <p:nvPr/>
          </p:nvSpPr>
          <p:spPr bwMode="auto">
            <a:xfrm>
              <a:off x="7705726" y="5467350"/>
              <a:ext cx="277813"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2" name="Rectangle 228"/>
            <p:cNvSpPr>
              <a:spLocks noChangeArrowheads="1"/>
            </p:cNvSpPr>
            <p:nvPr/>
          </p:nvSpPr>
          <p:spPr bwMode="auto">
            <a:xfrm>
              <a:off x="8054976" y="5467350"/>
              <a:ext cx="139700"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3" name="Rectangle 229"/>
            <p:cNvSpPr>
              <a:spLocks noChangeArrowheads="1"/>
            </p:cNvSpPr>
            <p:nvPr/>
          </p:nvSpPr>
          <p:spPr bwMode="auto">
            <a:xfrm>
              <a:off x="8285163" y="5467350"/>
              <a:ext cx="64452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4" name="Rectangle 230"/>
            <p:cNvSpPr>
              <a:spLocks noChangeArrowheads="1"/>
            </p:cNvSpPr>
            <p:nvPr/>
          </p:nvSpPr>
          <p:spPr bwMode="auto">
            <a:xfrm>
              <a:off x="7866063" y="5553075"/>
              <a:ext cx="280988" cy="34925"/>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5" name="Rectangle 231"/>
            <p:cNvSpPr>
              <a:spLocks noChangeArrowheads="1"/>
            </p:cNvSpPr>
            <p:nvPr/>
          </p:nvSpPr>
          <p:spPr bwMode="auto">
            <a:xfrm>
              <a:off x="7894638" y="5638800"/>
              <a:ext cx="31432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6" name="Rectangle 232"/>
            <p:cNvSpPr>
              <a:spLocks noChangeArrowheads="1"/>
            </p:cNvSpPr>
            <p:nvPr/>
          </p:nvSpPr>
          <p:spPr bwMode="auto">
            <a:xfrm>
              <a:off x="7894638" y="5724525"/>
              <a:ext cx="21431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7" name="Rectangle 233"/>
            <p:cNvSpPr>
              <a:spLocks noChangeArrowheads="1"/>
            </p:cNvSpPr>
            <p:nvPr/>
          </p:nvSpPr>
          <p:spPr bwMode="auto">
            <a:xfrm>
              <a:off x="8285163" y="5638800"/>
              <a:ext cx="23336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8" name="Rectangle 234"/>
            <p:cNvSpPr>
              <a:spLocks noChangeArrowheads="1"/>
            </p:cNvSpPr>
            <p:nvPr/>
          </p:nvSpPr>
          <p:spPr bwMode="auto">
            <a:xfrm>
              <a:off x="8580438" y="5638800"/>
              <a:ext cx="141288"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19" name="Rectangle 235"/>
            <p:cNvSpPr>
              <a:spLocks noChangeArrowheads="1"/>
            </p:cNvSpPr>
            <p:nvPr/>
          </p:nvSpPr>
          <p:spPr bwMode="auto">
            <a:xfrm>
              <a:off x="8791576" y="5638800"/>
              <a:ext cx="13811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0" name="Rectangle 236"/>
            <p:cNvSpPr>
              <a:spLocks noChangeArrowheads="1"/>
            </p:cNvSpPr>
            <p:nvPr/>
          </p:nvSpPr>
          <p:spPr bwMode="auto">
            <a:xfrm>
              <a:off x="8169276" y="5724525"/>
              <a:ext cx="411163"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1" name="Rectangle 237"/>
            <p:cNvSpPr>
              <a:spLocks noChangeArrowheads="1"/>
            </p:cNvSpPr>
            <p:nvPr/>
          </p:nvSpPr>
          <p:spPr bwMode="auto">
            <a:xfrm>
              <a:off x="8631238" y="5724525"/>
              <a:ext cx="104775" cy="349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2" name="Rectangle 238"/>
            <p:cNvSpPr>
              <a:spLocks noChangeArrowheads="1"/>
            </p:cNvSpPr>
            <p:nvPr/>
          </p:nvSpPr>
          <p:spPr bwMode="auto">
            <a:xfrm>
              <a:off x="8069263" y="5810250"/>
              <a:ext cx="200025"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3" name="Rectangle 239"/>
            <p:cNvSpPr>
              <a:spLocks noChangeArrowheads="1"/>
            </p:cNvSpPr>
            <p:nvPr/>
          </p:nvSpPr>
          <p:spPr bwMode="auto">
            <a:xfrm>
              <a:off x="7534276" y="5981700"/>
              <a:ext cx="274638" cy="36513"/>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4" name="Rectangle 240"/>
            <p:cNvSpPr>
              <a:spLocks noChangeArrowheads="1"/>
            </p:cNvSpPr>
            <p:nvPr/>
          </p:nvSpPr>
          <p:spPr bwMode="auto">
            <a:xfrm>
              <a:off x="7534276" y="6069013"/>
              <a:ext cx="274638" cy="33338"/>
            </a:xfrm>
            <a:prstGeom prst="rect">
              <a:avLst/>
            </a:prstGeom>
            <a:solidFill>
              <a:srgbClr val="9ACA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5" name="Rectangle 241"/>
            <p:cNvSpPr>
              <a:spLocks noChangeArrowheads="1"/>
            </p:cNvSpPr>
            <p:nvPr/>
          </p:nvSpPr>
          <p:spPr bwMode="auto">
            <a:xfrm>
              <a:off x="7894638" y="5981700"/>
              <a:ext cx="454025"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6" name="Rectangle 242"/>
            <p:cNvSpPr>
              <a:spLocks noChangeArrowheads="1"/>
            </p:cNvSpPr>
            <p:nvPr/>
          </p:nvSpPr>
          <p:spPr bwMode="auto">
            <a:xfrm>
              <a:off x="7894638" y="6069013"/>
              <a:ext cx="249238"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7" name="Rectangle 243"/>
            <p:cNvSpPr>
              <a:spLocks noChangeArrowheads="1"/>
            </p:cNvSpPr>
            <p:nvPr/>
          </p:nvSpPr>
          <p:spPr bwMode="auto">
            <a:xfrm>
              <a:off x="8415338" y="5981700"/>
              <a:ext cx="123825"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8" name="Rectangle 244"/>
            <p:cNvSpPr>
              <a:spLocks noChangeArrowheads="1"/>
            </p:cNvSpPr>
            <p:nvPr/>
          </p:nvSpPr>
          <p:spPr bwMode="auto">
            <a:xfrm>
              <a:off x="8591551" y="5981700"/>
              <a:ext cx="153988" cy="3651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29" name="Rectangle 245"/>
            <p:cNvSpPr>
              <a:spLocks noChangeArrowheads="1"/>
            </p:cNvSpPr>
            <p:nvPr/>
          </p:nvSpPr>
          <p:spPr bwMode="auto">
            <a:xfrm>
              <a:off x="8385176" y="6069013"/>
              <a:ext cx="274638"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30" name="Rectangle 246"/>
            <p:cNvSpPr>
              <a:spLocks noChangeArrowheads="1"/>
            </p:cNvSpPr>
            <p:nvPr/>
          </p:nvSpPr>
          <p:spPr bwMode="auto">
            <a:xfrm>
              <a:off x="8197851" y="6069013"/>
              <a:ext cx="117475" cy="3333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431" name="Rectangle 248"/>
            <p:cNvSpPr>
              <a:spLocks noChangeArrowheads="1"/>
            </p:cNvSpPr>
            <p:nvPr/>
          </p:nvSpPr>
          <p:spPr bwMode="auto">
            <a:xfrm>
              <a:off x="6445251" y="4330700"/>
              <a:ext cx="157" cy="654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75000"/>
                    <a:lumOff val="25000"/>
                  </a:schemeClr>
                </a:solidFill>
                <a:effectLst/>
                <a:latin typeface="Arial" panose="020B0604020202020204" pitchFamily="34" charset="0"/>
              </a:endParaRPr>
            </a:p>
          </p:txBody>
        </p:sp>
      </p:grpSp>
      <p:pic>
        <p:nvPicPr>
          <p:cNvPr id="439" name="Picture 6" descr="Image result for Directives angularjs"/>
          <p:cNvPicPr>
            <a:picLocks noChangeAspect="1" noChangeArrowheads="1"/>
          </p:cNvPicPr>
          <p:nvPr/>
        </p:nvPicPr>
        <p:blipFill rotWithShape="1">
          <a:blip r:embed="rId3">
            <a:extLst>
              <a:ext uri="{28A0092B-C50C-407E-A947-70E740481C1C}">
                <a14:useLocalDpi xmlns:a14="http://schemas.microsoft.com/office/drawing/2010/main" val="0"/>
              </a:ext>
            </a:extLst>
          </a:blip>
          <a:srcRect b="34898"/>
          <a:stretch/>
        </p:blipFill>
        <p:spPr bwMode="auto">
          <a:xfrm>
            <a:off x="2403146" y="4012597"/>
            <a:ext cx="7676253" cy="25496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25465" y="1452503"/>
            <a:ext cx="9205071" cy="461665"/>
          </a:xfrm>
          <a:prstGeom prst="rect">
            <a:avLst/>
          </a:prstGeom>
        </p:spPr>
        <p:txBody>
          <a:bodyPr wrap="square">
            <a:spAutoFit/>
          </a:bodyPr>
          <a:lstStyle/>
          <a:p>
            <a:pPr algn="ctr"/>
            <a:r>
              <a:rPr lang="en-IN" sz="2400"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Directives</a:t>
            </a: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are extended HTML attributes with the prefix ng- . </a:t>
            </a:r>
          </a:p>
        </p:txBody>
      </p:sp>
      <p:sp>
        <p:nvSpPr>
          <p:cNvPr id="2" name="Title 1"/>
          <p:cNvSpPr>
            <a:spLocks noGrp="1"/>
          </p:cNvSpPr>
          <p:nvPr>
            <p:ph type="title"/>
          </p:nvPr>
        </p:nvSpPr>
        <p:spPr>
          <a:xfrm>
            <a:off x="11656" y="320517"/>
            <a:ext cx="16258032" cy="665045"/>
          </a:xfrm>
        </p:spPr>
        <p:txBody>
          <a:bodyPr>
            <a:normAutofit/>
          </a:bodyPr>
          <a:lstStyle/>
          <a:p>
            <a:r>
              <a:rPr lang="en-US" kern="0" dirty="0"/>
              <a:t>Angular 17 Over Other Frameworks (Contd.)</a:t>
            </a:r>
            <a:endParaRPr lang="en-IN" dirty="0"/>
          </a:p>
        </p:txBody>
      </p:sp>
      <p:pic>
        <p:nvPicPr>
          <p:cNvPr id="210" name="Picture 20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610736" y="820911"/>
            <a:ext cx="9018890" cy="305626"/>
          </a:xfrm>
          <a:prstGeom prst="rect">
            <a:avLst/>
          </a:prstGeom>
        </p:spPr>
      </p:pic>
    </p:spTree>
    <p:extLst>
      <p:ext uri="{BB962C8B-B14F-4D97-AF65-F5344CB8AC3E}">
        <p14:creationId xmlns:p14="http://schemas.microsoft.com/office/powerpoint/2010/main" val="3273132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What is Angular?</a:t>
            </a:r>
          </a:p>
        </p:txBody>
      </p:sp>
      <p:sp>
        <p:nvSpPr>
          <p:cNvPr id="3" name="Text Placeholder 2"/>
          <p:cNvSpPr>
            <a:spLocks noGrp="1"/>
          </p:cNvSpPr>
          <p:nvPr>
            <p:ph type="body" sz="quarter" idx="13"/>
          </p:nvPr>
        </p:nvSpPr>
        <p:spPr>
          <a:xfrm>
            <a:off x="926743" y="2380588"/>
            <a:ext cx="12378949" cy="480131"/>
          </a:xfrm>
        </p:spPr>
        <p:txBody>
          <a:bodyPr/>
          <a:lstStyle/>
          <a:p>
            <a:r>
              <a:rPr lang="en-US" dirty="0">
                <a:solidFill>
                  <a:schemeClr val="tx1">
                    <a:lumMod val="75000"/>
                    <a:lumOff val="25000"/>
                  </a:schemeClr>
                </a:solidFill>
              </a:rPr>
              <a:t>Topic 3—Features of Angular 17</a:t>
            </a:r>
          </a:p>
        </p:txBody>
      </p:sp>
    </p:spTree>
    <p:extLst>
      <p:ext uri="{BB962C8B-B14F-4D97-AF65-F5344CB8AC3E}">
        <p14:creationId xmlns:p14="http://schemas.microsoft.com/office/powerpoint/2010/main" val="367278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908388" y="819744"/>
            <a:ext cx="4443760" cy="305626"/>
          </a:xfrm>
          <a:prstGeom prst="rect">
            <a:avLst/>
          </a:prstGeom>
        </p:spPr>
      </p:pic>
      <p:sp>
        <p:nvSpPr>
          <p:cNvPr id="7" name="Rectangle: Rounded Corners 6"/>
          <p:cNvSpPr/>
          <p:nvPr/>
        </p:nvSpPr>
        <p:spPr>
          <a:xfrm>
            <a:off x="556590" y="2235068"/>
            <a:ext cx="15027965" cy="6352341"/>
          </a:xfrm>
          <a:prstGeom prst="round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grpSp>
        <p:nvGrpSpPr>
          <p:cNvPr id="42" name="Group 41"/>
          <p:cNvGrpSpPr/>
          <p:nvPr/>
        </p:nvGrpSpPr>
        <p:grpSpPr>
          <a:xfrm>
            <a:off x="1245151" y="1416459"/>
            <a:ext cx="4427542" cy="1136822"/>
            <a:chOff x="944577" y="4695511"/>
            <a:chExt cx="4427542" cy="1136822"/>
          </a:xfrm>
        </p:grpSpPr>
        <p:grpSp>
          <p:nvGrpSpPr>
            <p:cNvPr id="43" name="Group 42"/>
            <p:cNvGrpSpPr/>
            <p:nvPr/>
          </p:nvGrpSpPr>
          <p:grpSpPr>
            <a:xfrm>
              <a:off x="944577" y="4695511"/>
              <a:ext cx="4427542" cy="1136822"/>
              <a:chOff x="1591293" y="2718487"/>
              <a:chExt cx="4427542" cy="1136822"/>
            </a:xfrm>
          </p:grpSpPr>
          <p:sp>
            <p:nvSpPr>
              <p:cNvPr id="45" name="Trapezoid 44"/>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6" name="Round Same Side Corner Rectangle 68"/>
              <p:cNvSpPr/>
              <p:nvPr/>
            </p:nvSpPr>
            <p:spPr>
              <a:xfrm>
                <a:off x="1741828" y="2718487"/>
                <a:ext cx="4131774" cy="1136822"/>
              </a:xfrm>
              <a:prstGeom prst="round2SameRect">
                <a:avLst>
                  <a:gd name="adj1" fmla="val 16993"/>
                  <a:gd name="adj2" fmla="val 0"/>
                </a:avLst>
              </a:prstGeom>
              <a:solidFill>
                <a:srgbClr val="69BE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44" name="TextBox 43"/>
            <p:cNvSpPr txBox="1"/>
            <p:nvPr/>
          </p:nvSpPr>
          <p:spPr>
            <a:xfrm>
              <a:off x="1260654" y="4995811"/>
              <a:ext cx="3756158" cy="430887"/>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200" b="1" kern="0" dirty="0">
                  <a:solidFill>
                    <a:schemeClr val="tx1">
                      <a:lumMod val="75000"/>
                      <a:lumOff val="25000"/>
                    </a:schemeClr>
                  </a:solidFill>
                </a:rPr>
                <a:t>Components</a:t>
              </a:r>
              <a:endParaRPr kumimoji="0" lang="en-IN" sz="2200" b="1" i="0" u="none" strike="noStrike" kern="0" cap="none" spc="0" normalizeH="0" baseline="0" noProof="0" dirty="0">
                <a:ln>
                  <a:noFill/>
                </a:ln>
                <a:solidFill>
                  <a:schemeClr val="tx1">
                    <a:lumMod val="75000"/>
                    <a:lumOff val="25000"/>
                  </a:schemeClr>
                </a:solidFill>
                <a:effectLst/>
                <a:uLnTx/>
                <a:uFillTx/>
              </a:endParaRPr>
            </a:p>
          </p:txBody>
        </p:sp>
      </p:grpSp>
      <p:grpSp>
        <p:nvGrpSpPr>
          <p:cNvPr id="47" name="Group 46"/>
          <p:cNvGrpSpPr/>
          <p:nvPr/>
        </p:nvGrpSpPr>
        <p:grpSpPr>
          <a:xfrm>
            <a:off x="5908387" y="1535726"/>
            <a:ext cx="4131774" cy="720000"/>
            <a:chOff x="6104769" y="4695511"/>
            <a:chExt cx="4131774" cy="1136822"/>
          </a:xfrm>
        </p:grpSpPr>
        <p:sp>
          <p:nvSpPr>
            <p:cNvPr id="52" name="Round Same Side Corner Rectangle 71"/>
            <p:cNvSpPr/>
            <p:nvPr/>
          </p:nvSpPr>
          <p:spPr>
            <a:xfrm>
              <a:off x="6104769" y="4695511"/>
              <a:ext cx="4131774" cy="1136822"/>
            </a:xfrm>
            <a:prstGeom prst="round2SameRect">
              <a:avLst>
                <a:gd name="adj1" fmla="val 1699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p:cNvSpPr txBox="1"/>
            <p:nvPr/>
          </p:nvSpPr>
          <p:spPr>
            <a:xfrm>
              <a:off x="6280069" y="4995810"/>
              <a:ext cx="3756158" cy="680336"/>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IN" sz="2200" kern="0" dirty="0">
                  <a:solidFill>
                    <a:schemeClr val="tx1">
                      <a:lumMod val="75000"/>
                      <a:lumOff val="25000"/>
                    </a:schemeClr>
                  </a:solidFill>
                </a:rPr>
                <a:t>Single Page Application</a:t>
              </a:r>
            </a:p>
          </p:txBody>
        </p:sp>
      </p:grpSp>
      <p:grpSp>
        <p:nvGrpSpPr>
          <p:cNvPr id="53" name="Group 52"/>
          <p:cNvGrpSpPr/>
          <p:nvPr/>
        </p:nvGrpSpPr>
        <p:grpSpPr>
          <a:xfrm>
            <a:off x="10460844" y="1535726"/>
            <a:ext cx="4131774" cy="720000"/>
            <a:chOff x="11114427" y="4695511"/>
            <a:chExt cx="4131774" cy="1136822"/>
          </a:xfrm>
        </p:grpSpPr>
        <p:sp>
          <p:nvSpPr>
            <p:cNvPr id="57" name="Round Same Side Corner Rectangle 74"/>
            <p:cNvSpPr/>
            <p:nvPr/>
          </p:nvSpPr>
          <p:spPr>
            <a:xfrm>
              <a:off x="11114427" y="4695511"/>
              <a:ext cx="4131774" cy="1136822"/>
            </a:xfrm>
            <a:prstGeom prst="round2SameRect">
              <a:avLst>
                <a:gd name="adj1" fmla="val 16993"/>
                <a:gd name="adj2"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p:cNvSpPr txBox="1"/>
            <p:nvPr/>
          </p:nvSpPr>
          <p:spPr>
            <a:xfrm>
              <a:off x="11114427" y="5040112"/>
              <a:ext cx="4090865" cy="680336"/>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rPr>
                <a:t>Community</a:t>
              </a:r>
            </a:p>
          </p:txBody>
        </p:sp>
      </p:grpSp>
      <p:sp>
        <p:nvSpPr>
          <p:cNvPr id="58" name="Rectangle 57"/>
          <p:cNvSpPr/>
          <p:nvPr/>
        </p:nvSpPr>
        <p:spPr>
          <a:xfrm>
            <a:off x="906699" y="2653688"/>
            <a:ext cx="14442602"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Angular 17 has ready-made components which</a:t>
            </a:r>
            <a:r>
              <a:rPr kumimoji="0" lang="en-IN" sz="2400" b="0" i="0" u="none" strike="noStrike" kern="0" cap="none" spc="0" normalizeH="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include:</a:t>
            </a:r>
            <a:endPar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59" name="Group 58"/>
          <p:cNvGrpSpPr/>
          <p:nvPr/>
        </p:nvGrpSpPr>
        <p:grpSpPr>
          <a:xfrm>
            <a:off x="3467337" y="3236992"/>
            <a:ext cx="8959870" cy="4952542"/>
            <a:chOff x="3467337" y="3714064"/>
            <a:chExt cx="8959870" cy="4952542"/>
          </a:xfrm>
        </p:grpSpPr>
        <p:grpSp>
          <p:nvGrpSpPr>
            <p:cNvPr id="60" name="Group 59"/>
            <p:cNvGrpSpPr/>
            <p:nvPr/>
          </p:nvGrpSpPr>
          <p:grpSpPr>
            <a:xfrm>
              <a:off x="5885240" y="4142177"/>
              <a:ext cx="4320000" cy="4320000"/>
              <a:chOff x="4849385" y="2432645"/>
              <a:chExt cx="6314583" cy="6394677"/>
            </a:xfrm>
          </p:grpSpPr>
          <p:grpSp>
            <p:nvGrpSpPr>
              <p:cNvPr id="69" name="Group 68"/>
              <p:cNvGrpSpPr/>
              <p:nvPr/>
            </p:nvGrpSpPr>
            <p:grpSpPr>
              <a:xfrm>
                <a:off x="6877495" y="2432645"/>
                <a:ext cx="2249488" cy="1533525"/>
                <a:chOff x="6877495" y="2432645"/>
                <a:chExt cx="2249488" cy="1533525"/>
              </a:xfrm>
            </p:grpSpPr>
            <p:sp>
              <p:nvSpPr>
                <p:cNvPr id="117" name="Freeform 17"/>
                <p:cNvSpPr>
                  <a:spLocks/>
                </p:cNvSpPr>
                <p:nvPr/>
              </p:nvSpPr>
              <p:spPr bwMode="auto">
                <a:xfrm rot="1500831">
                  <a:off x="6877495" y="2432645"/>
                  <a:ext cx="2249488" cy="1533525"/>
                </a:xfrm>
                <a:custGeom>
                  <a:avLst/>
                  <a:gdLst>
                    <a:gd name="T0" fmla="*/ 66 w 2834"/>
                    <a:gd name="T1" fmla="*/ 1285 h 1931"/>
                    <a:gd name="T2" fmla="*/ 203 w 2834"/>
                    <a:gd name="T3" fmla="*/ 1132 h 1931"/>
                    <a:gd name="T4" fmla="*/ 347 w 2834"/>
                    <a:gd name="T5" fmla="*/ 988 h 1931"/>
                    <a:gd name="T6" fmla="*/ 499 w 2834"/>
                    <a:gd name="T7" fmla="*/ 853 h 1931"/>
                    <a:gd name="T8" fmla="*/ 659 w 2834"/>
                    <a:gd name="T9" fmla="*/ 726 h 1931"/>
                    <a:gd name="T10" fmla="*/ 823 w 2834"/>
                    <a:gd name="T11" fmla="*/ 609 h 1931"/>
                    <a:gd name="T12" fmla="*/ 995 w 2834"/>
                    <a:gd name="T13" fmla="*/ 502 h 1931"/>
                    <a:gd name="T14" fmla="*/ 1172 w 2834"/>
                    <a:gd name="T15" fmla="*/ 404 h 1931"/>
                    <a:gd name="T16" fmla="*/ 1353 w 2834"/>
                    <a:gd name="T17" fmla="*/ 317 h 1931"/>
                    <a:gd name="T18" fmla="*/ 1540 w 2834"/>
                    <a:gd name="T19" fmla="*/ 240 h 1931"/>
                    <a:gd name="T20" fmla="*/ 1730 w 2834"/>
                    <a:gd name="T21" fmla="*/ 173 h 1931"/>
                    <a:gd name="T22" fmla="*/ 1925 w 2834"/>
                    <a:gd name="T23" fmla="*/ 116 h 1931"/>
                    <a:gd name="T24" fmla="*/ 2122 w 2834"/>
                    <a:gd name="T25" fmla="*/ 71 h 1931"/>
                    <a:gd name="T26" fmla="*/ 2323 w 2834"/>
                    <a:gd name="T27" fmla="*/ 37 h 1931"/>
                    <a:gd name="T28" fmla="*/ 2526 w 2834"/>
                    <a:gd name="T29" fmla="*/ 14 h 1931"/>
                    <a:gd name="T30" fmla="*/ 2731 w 2834"/>
                    <a:gd name="T31" fmla="*/ 2 h 1931"/>
                    <a:gd name="T32" fmla="*/ 2834 w 2834"/>
                    <a:gd name="T33" fmla="*/ 908 h 1931"/>
                    <a:gd name="T34" fmla="*/ 2679 w 2834"/>
                    <a:gd name="T35" fmla="*/ 911 h 1931"/>
                    <a:gd name="T36" fmla="*/ 2526 w 2834"/>
                    <a:gd name="T37" fmla="*/ 924 h 1931"/>
                    <a:gd name="T38" fmla="*/ 2375 w 2834"/>
                    <a:gd name="T39" fmla="*/ 945 h 1931"/>
                    <a:gd name="T40" fmla="*/ 2225 w 2834"/>
                    <a:gd name="T41" fmla="*/ 975 h 1931"/>
                    <a:gd name="T42" fmla="*/ 2079 w 2834"/>
                    <a:gd name="T43" fmla="*/ 1015 h 1931"/>
                    <a:gd name="T44" fmla="*/ 1933 w 2834"/>
                    <a:gd name="T45" fmla="*/ 1061 h 1931"/>
                    <a:gd name="T46" fmla="*/ 1793 w 2834"/>
                    <a:gd name="T47" fmla="*/ 1114 h 1931"/>
                    <a:gd name="T48" fmla="*/ 1654 w 2834"/>
                    <a:gd name="T49" fmla="*/ 1177 h 1931"/>
                    <a:gd name="T50" fmla="*/ 1520 w 2834"/>
                    <a:gd name="T51" fmla="*/ 1246 h 1931"/>
                    <a:gd name="T52" fmla="*/ 1391 w 2834"/>
                    <a:gd name="T53" fmla="*/ 1323 h 1931"/>
                    <a:gd name="T54" fmla="*/ 1264 w 2834"/>
                    <a:gd name="T55" fmla="*/ 1406 h 1931"/>
                    <a:gd name="T56" fmla="*/ 1141 w 2834"/>
                    <a:gd name="T57" fmla="*/ 1497 h 1931"/>
                    <a:gd name="T58" fmla="*/ 1026 w 2834"/>
                    <a:gd name="T59" fmla="*/ 1595 h 1931"/>
                    <a:gd name="T60" fmla="*/ 913 w 2834"/>
                    <a:gd name="T61" fmla="*/ 1700 h 1931"/>
                    <a:gd name="T62" fmla="*/ 808 w 2834"/>
                    <a:gd name="T63" fmla="*/ 1812 h 1931"/>
                    <a:gd name="T64" fmla="*/ 709 w 2834"/>
                    <a:gd name="T65" fmla="*/ 1931 h 1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4" h="1931">
                      <a:moveTo>
                        <a:pt x="0" y="1365"/>
                      </a:moveTo>
                      <a:lnTo>
                        <a:pt x="66" y="1285"/>
                      </a:lnTo>
                      <a:lnTo>
                        <a:pt x="134" y="1209"/>
                      </a:lnTo>
                      <a:lnTo>
                        <a:pt x="203" y="1132"/>
                      </a:lnTo>
                      <a:lnTo>
                        <a:pt x="274" y="1059"/>
                      </a:lnTo>
                      <a:lnTo>
                        <a:pt x="347" y="988"/>
                      </a:lnTo>
                      <a:lnTo>
                        <a:pt x="422" y="918"/>
                      </a:lnTo>
                      <a:lnTo>
                        <a:pt x="499" y="853"/>
                      </a:lnTo>
                      <a:lnTo>
                        <a:pt x="579" y="789"/>
                      </a:lnTo>
                      <a:lnTo>
                        <a:pt x="659" y="726"/>
                      </a:lnTo>
                      <a:lnTo>
                        <a:pt x="741" y="666"/>
                      </a:lnTo>
                      <a:lnTo>
                        <a:pt x="823" y="609"/>
                      </a:lnTo>
                      <a:lnTo>
                        <a:pt x="908" y="555"/>
                      </a:lnTo>
                      <a:lnTo>
                        <a:pt x="995" y="502"/>
                      </a:lnTo>
                      <a:lnTo>
                        <a:pt x="1083" y="452"/>
                      </a:lnTo>
                      <a:lnTo>
                        <a:pt x="1172" y="404"/>
                      </a:lnTo>
                      <a:lnTo>
                        <a:pt x="1261" y="359"/>
                      </a:lnTo>
                      <a:lnTo>
                        <a:pt x="1353" y="317"/>
                      </a:lnTo>
                      <a:lnTo>
                        <a:pt x="1446" y="278"/>
                      </a:lnTo>
                      <a:lnTo>
                        <a:pt x="1540" y="240"/>
                      </a:lnTo>
                      <a:lnTo>
                        <a:pt x="1634" y="205"/>
                      </a:lnTo>
                      <a:lnTo>
                        <a:pt x="1730" y="173"/>
                      </a:lnTo>
                      <a:lnTo>
                        <a:pt x="1827" y="144"/>
                      </a:lnTo>
                      <a:lnTo>
                        <a:pt x="1925" y="116"/>
                      </a:lnTo>
                      <a:lnTo>
                        <a:pt x="2022" y="92"/>
                      </a:lnTo>
                      <a:lnTo>
                        <a:pt x="2122" y="71"/>
                      </a:lnTo>
                      <a:lnTo>
                        <a:pt x="2222" y="53"/>
                      </a:lnTo>
                      <a:lnTo>
                        <a:pt x="2323" y="37"/>
                      </a:lnTo>
                      <a:lnTo>
                        <a:pt x="2425" y="23"/>
                      </a:lnTo>
                      <a:lnTo>
                        <a:pt x="2526" y="14"/>
                      </a:lnTo>
                      <a:lnTo>
                        <a:pt x="2628" y="7"/>
                      </a:lnTo>
                      <a:lnTo>
                        <a:pt x="2731" y="2"/>
                      </a:lnTo>
                      <a:lnTo>
                        <a:pt x="2834" y="0"/>
                      </a:lnTo>
                      <a:lnTo>
                        <a:pt x="2834" y="908"/>
                      </a:lnTo>
                      <a:lnTo>
                        <a:pt x="2758" y="908"/>
                      </a:lnTo>
                      <a:lnTo>
                        <a:pt x="2679" y="911"/>
                      </a:lnTo>
                      <a:lnTo>
                        <a:pt x="2603" y="917"/>
                      </a:lnTo>
                      <a:lnTo>
                        <a:pt x="2526" y="924"/>
                      </a:lnTo>
                      <a:lnTo>
                        <a:pt x="2450" y="934"/>
                      </a:lnTo>
                      <a:lnTo>
                        <a:pt x="2375" y="945"/>
                      </a:lnTo>
                      <a:lnTo>
                        <a:pt x="2300" y="959"/>
                      </a:lnTo>
                      <a:lnTo>
                        <a:pt x="2225" y="975"/>
                      </a:lnTo>
                      <a:lnTo>
                        <a:pt x="2152" y="993"/>
                      </a:lnTo>
                      <a:lnTo>
                        <a:pt x="2079" y="1015"/>
                      </a:lnTo>
                      <a:lnTo>
                        <a:pt x="2006" y="1036"/>
                      </a:lnTo>
                      <a:lnTo>
                        <a:pt x="1933" y="1061"/>
                      </a:lnTo>
                      <a:lnTo>
                        <a:pt x="1862" y="1086"/>
                      </a:lnTo>
                      <a:lnTo>
                        <a:pt x="1793" y="1114"/>
                      </a:lnTo>
                      <a:lnTo>
                        <a:pt x="1723" y="1145"/>
                      </a:lnTo>
                      <a:lnTo>
                        <a:pt x="1654" y="1177"/>
                      </a:lnTo>
                      <a:lnTo>
                        <a:pt x="1586" y="1210"/>
                      </a:lnTo>
                      <a:lnTo>
                        <a:pt x="1520" y="1246"/>
                      </a:lnTo>
                      <a:lnTo>
                        <a:pt x="1455" y="1283"/>
                      </a:lnTo>
                      <a:lnTo>
                        <a:pt x="1391" y="1323"/>
                      </a:lnTo>
                      <a:lnTo>
                        <a:pt x="1326" y="1364"/>
                      </a:lnTo>
                      <a:lnTo>
                        <a:pt x="1264" y="1406"/>
                      </a:lnTo>
                      <a:lnTo>
                        <a:pt x="1202" y="1451"/>
                      </a:lnTo>
                      <a:lnTo>
                        <a:pt x="1141" y="1497"/>
                      </a:lnTo>
                      <a:lnTo>
                        <a:pt x="1083" y="1545"/>
                      </a:lnTo>
                      <a:lnTo>
                        <a:pt x="1026" y="1595"/>
                      </a:lnTo>
                      <a:lnTo>
                        <a:pt x="969" y="1647"/>
                      </a:lnTo>
                      <a:lnTo>
                        <a:pt x="913" y="1700"/>
                      </a:lnTo>
                      <a:lnTo>
                        <a:pt x="860" y="1755"/>
                      </a:lnTo>
                      <a:lnTo>
                        <a:pt x="808" y="1812"/>
                      </a:lnTo>
                      <a:lnTo>
                        <a:pt x="759" y="1871"/>
                      </a:lnTo>
                      <a:lnTo>
                        <a:pt x="709" y="1931"/>
                      </a:lnTo>
                      <a:lnTo>
                        <a:pt x="0" y="1365"/>
                      </a:lnTo>
                      <a:close/>
                    </a:path>
                  </a:pathLst>
                </a:custGeom>
                <a:solidFill>
                  <a:srgbClr val="255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118" name="Isosceles Triangle 117"/>
                <p:cNvSpPr/>
                <p:nvPr/>
              </p:nvSpPr>
              <p:spPr>
                <a:xfrm>
                  <a:off x="7973664" y="2527150"/>
                  <a:ext cx="236886" cy="188024"/>
                </a:xfrm>
                <a:prstGeom prst="triangle">
                  <a:avLst/>
                </a:prstGeom>
                <a:solidFill>
                  <a:srgbClr val="255E91"/>
                </a:solidFill>
                <a:ln>
                  <a:solidFill>
                    <a:srgbClr val="255E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70" name="Group 69"/>
              <p:cNvGrpSpPr/>
              <p:nvPr/>
            </p:nvGrpSpPr>
            <p:grpSpPr>
              <a:xfrm>
                <a:off x="8916068" y="3383477"/>
                <a:ext cx="2247900" cy="1533525"/>
                <a:chOff x="8916068" y="3383477"/>
                <a:chExt cx="2247900" cy="1533525"/>
              </a:xfrm>
            </p:grpSpPr>
            <p:sp>
              <p:nvSpPr>
                <p:cNvPr id="115" name="Freeform 5"/>
                <p:cNvSpPr>
                  <a:spLocks/>
                </p:cNvSpPr>
                <p:nvPr/>
              </p:nvSpPr>
              <p:spPr bwMode="auto">
                <a:xfrm rot="1500831">
                  <a:off x="8916068" y="3383477"/>
                  <a:ext cx="2247900" cy="1533525"/>
                </a:xfrm>
                <a:custGeom>
                  <a:avLst/>
                  <a:gdLst>
                    <a:gd name="T0" fmla="*/ 103 w 2834"/>
                    <a:gd name="T1" fmla="*/ 2 h 1931"/>
                    <a:gd name="T2" fmla="*/ 308 w 2834"/>
                    <a:gd name="T3" fmla="*/ 14 h 1931"/>
                    <a:gd name="T4" fmla="*/ 511 w 2834"/>
                    <a:gd name="T5" fmla="*/ 37 h 1931"/>
                    <a:gd name="T6" fmla="*/ 712 w 2834"/>
                    <a:gd name="T7" fmla="*/ 71 h 1931"/>
                    <a:gd name="T8" fmla="*/ 910 w 2834"/>
                    <a:gd name="T9" fmla="*/ 116 h 1931"/>
                    <a:gd name="T10" fmla="*/ 1104 w 2834"/>
                    <a:gd name="T11" fmla="*/ 173 h 1931"/>
                    <a:gd name="T12" fmla="*/ 1294 w 2834"/>
                    <a:gd name="T13" fmla="*/ 240 h 1931"/>
                    <a:gd name="T14" fmla="*/ 1481 w 2834"/>
                    <a:gd name="T15" fmla="*/ 317 h 1931"/>
                    <a:gd name="T16" fmla="*/ 1663 w 2834"/>
                    <a:gd name="T17" fmla="*/ 404 h 1931"/>
                    <a:gd name="T18" fmla="*/ 1839 w 2834"/>
                    <a:gd name="T19" fmla="*/ 502 h 1931"/>
                    <a:gd name="T20" fmla="*/ 2010 w 2834"/>
                    <a:gd name="T21" fmla="*/ 609 h 1931"/>
                    <a:gd name="T22" fmla="*/ 2175 w 2834"/>
                    <a:gd name="T23" fmla="*/ 726 h 1931"/>
                    <a:gd name="T24" fmla="*/ 2334 w 2834"/>
                    <a:gd name="T25" fmla="*/ 853 h 1931"/>
                    <a:gd name="T26" fmla="*/ 2487 w 2834"/>
                    <a:gd name="T27" fmla="*/ 988 h 1931"/>
                    <a:gd name="T28" fmla="*/ 2631 w 2834"/>
                    <a:gd name="T29" fmla="*/ 1132 h 1931"/>
                    <a:gd name="T30" fmla="*/ 2768 w 2834"/>
                    <a:gd name="T31" fmla="*/ 1285 h 1931"/>
                    <a:gd name="T32" fmla="*/ 2125 w 2834"/>
                    <a:gd name="T33" fmla="*/ 1931 h 1931"/>
                    <a:gd name="T34" fmla="*/ 2026 w 2834"/>
                    <a:gd name="T35" fmla="*/ 1812 h 1931"/>
                    <a:gd name="T36" fmla="*/ 1921 w 2834"/>
                    <a:gd name="T37" fmla="*/ 1700 h 1931"/>
                    <a:gd name="T38" fmla="*/ 1809 w 2834"/>
                    <a:gd name="T39" fmla="*/ 1595 h 1931"/>
                    <a:gd name="T40" fmla="*/ 1693 w 2834"/>
                    <a:gd name="T41" fmla="*/ 1497 h 1931"/>
                    <a:gd name="T42" fmla="*/ 1570 w 2834"/>
                    <a:gd name="T43" fmla="*/ 1406 h 1931"/>
                    <a:gd name="T44" fmla="*/ 1444 w 2834"/>
                    <a:gd name="T45" fmla="*/ 1323 h 1931"/>
                    <a:gd name="T46" fmla="*/ 1314 w 2834"/>
                    <a:gd name="T47" fmla="*/ 1246 h 1931"/>
                    <a:gd name="T48" fmla="*/ 1180 w 2834"/>
                    <a:gd name="T49" fmla="*/ 1177 h 1931"/>
                    <a:gd name="T50" fmla="*/ 1041 w 2834"/>
                    <a:gd name="T51" fmla="*/ 1114 h 1931"/>
                    <a:gd name="T52" fmla="*/ 901 w 2834"/>
                    <a:gd name="T53" fmla="*/ 1061 h 1931"/>
                    <a:gd name="T54" fmla="*/ 757 w 2834"/>
                    <a:gd name="T55" fmla="*/ 1015 h 1931"/>
                    <a:gd name="T56" fmla="*/ 609 w 2834"/>
                    <a:gd name="T57" fmla="*/ 975 h 1931"/>
                    <a:gd name="T58" fmla="*/ 459 w 2834"/>
                    <a:gd name="T59" fmla="*/ 945 h 1931"/>
                    <a:gd name="T60" fmla="*/ 308 w 2834"/>
                    <a:gd name="T61" fmla="*/ 924 h 1931"/>
                    <a:gd name="T62" fmla="*/ 155 w 2834"/>
                    <a:gd name="T63" fmla="*/ 911 h 1931"/>
                    <a:gd name="T64" fmla="*/ 0 w 2834"/>
                    <a:gd name="T65" fmla="*/ 908 h 1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4" h="1931">
                      <a:moveTo>
                        <a:pt x="0" y="0"/>
                      </a:moveTo>
                      <a:lnTo>
                        <a:pt x="103" y="2"/>
                      </a:lnTo>
                      <a:lnTo>
                        <a:pt x="207" y="7"/>
                      </a:lnTo>
                      <a:lnTo>
                        <a:pt x="308" y="14"/>
                      </a:lnTo>
                      <a:lnTo>
                        <a:pt x="410" y="23"/>
                      </a:lnTo>
                      <a:lnTo>
                        <a:pt x="511" y="37"/>
                      </a:lnTo>
                      <a:lnTo>
                        <a:pt x="612" y="53"/>
                      </a:lnTo>
                      <a:lnTo>
                        <a:pt x="712" y="71"/>
                      </a:lnTo>
                      <a:lnTo>
                        <a:pt x="812" y="92"/>
                      </a:lnTo>
                      <a:lnTo>
                        <a:pt x="910" y="116"/>
                      </a:lnTo>
                      <a:lnTo>
                        <a:pt x="1008" y="144"/>
                      </a:lnTo>
                      <a:lnTo>
                        <a:pt x="1104" y="173"/>
                      </a:lnTo>
                      <a:lnTo>
                        <a:pt x="1200" y="205"/>
                      </a:lnTo>
                      <a:lnTo>
                        <a:pt x="1294" y="240"/>
                      </a:lnTo>
                      <a:lnTo>
                        <a:pt x="1389" y="278"/>
                      </a:lnTo>
                      <a:lnTo>
                        <a:pt x="1481" y="317"/>
                      </a:lnTo>
                      <a:lnTo>
                        <a:pt x="1572" y="359"/>
                      </a:lnTo>
                      <a:lnTo>
                        <a:pt x="1663" y="404"/>
                      </a:lnTo>
                      <a:lnTo>
                        <a:pt x="1752" y="452"/>
                      </a:lnTo>
                      <a:lnTo>
                        <a:pt x="1839" y="502"/>
                      </a:lnTo>
                      <a:lnTo>
                        <a:pt x="1926" y="555"/>
                      </a:lnTo>
                      <a:lnTo>
                        <a:pt x="2010" y="609"/>
                      </a:lnTo>
                      <a:lnTo>
                        <a:pt x="2093" y="666"/>
                      </a:lnTo>
                      <a:lnTo>
                        <a:pt x="2175" y="726"/>
                      </a:lnTo>
                      <a:lnTo>
                        <a:pt x="2255" y="789"/>
                      </a:lnTo>
                      <a:lnTo>
                        <a:pt x="2334" y="853"/>
                      </a:lnTo>
                      <a:lnTo>
                        <a:pt x="2412" y="918"/>
                      </a:lnTo>
                      <a:lnTo>
                        <a:pt x="2487" y="988"/>
                      </a:lnTo>
                      <a:lnTo>
                        <a:pt x="2560" y="1059"/>
                      </a:lnTo>
                      <a:lnTo>
                        <a:pt x="2631" y="1132"/>
                      </a:lnTo>
                      <a:lnTo>
                        <a:pt x="2700" y="1209"/>
                      </a:lnTo>
                      <a:lnTo>
                        <a:pt x="2768" y="1285"/>
                      </a:lnTo>
                      <a:lnTo>
                        <a:pt x="2834" y="1365"/>
                      </a:lnTo>
                      <a:lnTo>
                        <a:pt x="2125" y="1931"/>
                      </a:lnTo>
                      <a:lnTo>
                        <a:pt x="2076" y="1871"/>
                      </a:lnTo>
                      <a:lnTo>
                        <a:pt x="2026" y="1812"/>
                      </a:lnTo>
                      <a:lnTo>
                        <a:pt x="1974" y="1755"/>
                      </a:lnTo>
                      <a:lnTo>
                        <a:pt x="1921" y="1700"/>
                      </a:lnTo>
                      <a:lnTo>
                        <a:pt x="1866" y="1647"/>
                      </a:lnTo>
                      <a:lnTo>
                        <a:pt x="1809" y="1595"/>
                      </a:lnTo>
                      <a:lnTo>
                        <a:pt x="1752" y="1545"/>
                      </a:lnTo>
                      <a:lnTo>
                        <a:pt x="1693" y="1497"/>
                      </a:lnTo>
                      <a:lnTo>
                        <a:pt x="1632" y="1451"/>
                      </a:lnTo>
                      <a:lnTo>
                        <a:pt x="1570" y="1406"/>
                      </a:lnTo>
                      <a:lnTo>
                        <a:pt x="1508" y="1364"/>
                      </a:lnTo>
                      <a:lnTo>
                        <a:pt x="1444" y="1323"/>
                      </a:lnTo>
                      <a:lnTo>
                        <a:pt x="1380" y="1283"/>
                      </a:lnTo>
                      <a:lnTo>
                        <a:pt x="1314" y="1246"/>
                      </a:lnTo>
                      <a:lnTo>
                        <a:pt x="1248" y="1210"/>
                      </a:lnTo>
                      <a:lnTo>
                        <a:pt x="1180" y="1177"/>
                      </a:lnTo>
                      <a:lnTo>
                        <a:pt x="1111" y="1145"/>
                      </a:lnTo>
                      <a:lnTo>
                        <a:pt x="1041" y="1114"/>
                      </a:lnTo>
                      <a:lnTo>
                        <a:pt x="972" y="1086"/>
                      </a:lnTo>
                      <a:lnTo>
                        <a:pt x="901" y="1061"/>
                      </a:lnTo>
                      <a:lnTo>
                        <a:pt x="828" y="1036"/>
                      </a:lnTo>
                      <a:lnTo>
                        <a:pt x="757" y="1015"/>
                      </a:lnTo>
                      <a:lnTo>
                        <a:pt x="682" y="993"/>
                      </a:lnTo>
                      <a:lnTo>
                        <a:pt x="609" y="975"/>
                      </a:lnTo>
                      <a:lnTo>
                        <a:pt x="534" y="959"/>
                      </a:lnTo>
                      <a:lnTo>
                        <a:pt x="459" y="945"/>
                      </a:lnTo>
                      <a:lnTo>
                        <a:pt x="385" y="934"/>
                      </a:lnTo>
                      <a:lnTo>
                        <a:pt x="308" y="924"/>
                      </a:lnTo>
                      <a:lnTo>
                        <a:pt x="232" y="917"/>
                      </a:lnTo>
                      <a:lnTo>
                        <a:pt x="155" y="911"/>
                      </a:lnTo>
                      <a:lnTo>
                        <a:pt x="78" y="908"/>
                      </a:lnTo>
                      <a:lnTo>
                        <a:pt x="0" y="908"/>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116" name="Isosceles Triangle 115"/>
                <p:cNvSpPr/>
                <p:nvPr/>
              </p:nvSpPr>
              <p:spPr>
                <a:xfrm rot="3305796" flipH="1">
                  <a:off x="10347457" y="3696365"/>
                  <a:ext cx="236886" cy="188024"/>
                </a:xfrm>
                <a:prstGeom prst="triangle">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71" name="Group 70"/>
              <p:cNvGrpSpPr/>
              <p:nvPr/>
            </p:nvGrpSpPr>
            <p:grpSpPr>
              <a:xfrm>
                <a:off x="5670459" y="2883243"/>
                <a:ext cx="1228530" cy="2435225"/>
                <a:chOff x="5670459" y="2883243"/>
                <a:chExt cx="1228530" cy="2435225"/>
              </a:xfrm>
            </p:grpSpPr>
            <p:sp>
              <p:nvSpPr>
                <p:cNvPr id="113" name="Freeform 15"/>
                <p:cNvSpPr>
                  <a:spLocks/>
                </p:cNvSpPr>
                <p:nvPr/>
              </p:nvSpPr>
              <p:spPr bwMode="auto">
                <a:xfrm rot="1500831">
                  <a:off x="5708364" y="2883243"/>
                  <a:ext cx="1190625" cy="2435225"/>
                </a:xfrm>
                <a:custGeom>
                  <a:avLst/>
                  <a:gdLst>
                    <a:gd name="T0" fmla="*/ 69 w 1499"/>
                    <a:gd name="T1" fmla="*/ 2966 h 3068"/>
                    <a:gd name="T2" fmla="*/ 34 w 1499"/>
                    <a:gd name="T3" fmla="*/ 2763 h 3068"/>
                    <a:gd name="T4" fmla="*/ 12 w 1499"/>
                    <a:gd name="T5" fmla="*/ 2560 h 3068"/>
                    <a:gd name="T6" fmla="*/ 0 w 1499"/>
                    <a:gd name="T7" fmla="*/ 2357 h 3068"/>
                    <a:gd name="T8" fmla="*/ 2 w 1499"/>
                    <a:gd name="T9" fmla="*/ 2154 h 3068"/>
                    <a:gd name="T10" fmla="*/ 12 w 1499"/>
                    <a:gd name="T11" fmla="*/ 1951 h 3068"/>
                    <a:gd name="T12" fmla="*/ 36 w 1499"/>
                    <a:gd name="T13" fmla="*/ 1752 h 3068"/>
                    <a:gd name="T14" fmla="*/ 69 w 1499"/>
                    <a:gd name="T15" fmla="*/ 1553 h 3068"/>
                    <a:gd name="T16" fmla="*/ 114 w 1499"/>
                    <a:gd name="T17" fmla="*/ 1355 h 3068"/>
                    <a:gd name="T18" fmla="*/ 169 w 1499"/>
                    <a:gd name="T19" fmla="*/ 1163 h 3068"/>
                    <a:gd name="T20" fmla="*/ 237 w 1499"/>
                    <a:gd name="T21" fmla="*/ 971 h 3068"/>
                    <a:gd name="T22" fmla="*/ 313 w 1499"/>
                    <a:gd name="T23" fmla="*/ 784 h 3068"/>
                    <a:gd name="T24" fmla="*/ 402 w 1499"/>
                    <a:gd name="T25" fmla="*/ 602 h 3068"/>
                    <a:gd name="T26" fmla="*/ 500 w 1499"/>
                    <a:gd name="T27" fmla="*/ 422 h 3068"/>
                    <a:gd name="T28" fmla="*/ 609 w 1499"/>
                    <a:gd name="T29" fmla="*/ 250 h 3068"/>
                    <a:gd name="T30" fmla="*/ 726 w 1499"/>
                    <a:gd name="T31" fmla="*/ 82 h 3068"/>
                    <a:gd name="T32" fmla="*/ 1499 w 1499"/>
                    <a:gd name="T33" fmla="*/ 566 h 3068"/>
                    <a:gd name="T34" fmla="*/ 1406 w 1499"/>
                    <a:gd name="T35" fmla="*/ 689 h 3068"/>
                    <a:gd name="T36" fmla="*/ 1321 w 1499"/>
                    <a:gd name="T37" fmla="*/ 817 h 3068"/>
                    <a:gd name="T38" fmla="*/ 1242 w 1499"/>
                    <a:gd name="T39" fmla="*/ 949 h 3068"/>
                    <a:gd name="T40" fmla="*/ 1173 w 1499"/>
                    <a:gd name="T41" fmla="*/ 1084 h 3068"/>
                    <a:gd name="T42" fmla="*/ 1111 w 1499"/>
                    <a:gd name="T43" fmla="*/ 1223 h 3068"/>
                    <a:gd name="T44" fmla="*/ 1057 w 1499"/>
                    <a:gd name="T45" fmla="*/ 1364 h 3068"/>
                    <a:gd name="T46" fmla="*/ 1011 w 1499"/>
                    <a:gd name="T47" fmla="*/ 1508 h 3068"/>
                    <a:gd name="T48" fmla="*/ 974 w 1499"/>
                    <a:gd name="T49" fmla="*/ 1656 h 3068"/>
                    <a:gd name="T50" fmla="*/ 945 w 1499"/>
                    <a:gd name="T51" fmla="*/ 1804 h 3068"/>
                    <a:gd name="T52" fmla="*/ 924 w 1499"/>
                    <a:gd name="T53" fmla="*/ 1953 h 3068"/>
                    <a:gd name="T54" fmla="*/ 910 w 1499"/>
                    <a:gd name="T55" fmla="*/ 2105 h 3068"/>
                    <a:gd name="T56" fmla="*/ 906 w 1499"/>
                    <a:gd name="T57" fmla="*/ 2258 h 3068"/>
                    <a:gd name="T58" fmla="*/ 910 w 1499"/>
                    <a:gd name="T59" fmla="*/ 2409 h 3068"/>
                    <a:gd name="T60" fmla="*/ 922 w 1499"/>
                    <a:gd name="T61" fmla="*/ 2562 h 3068"/>
                    <a:gd name="T62" fmla="*/ 943 w 1499"/>
                    <a:gd name="T63" fmla="*/ 2713 h 3068"/>
                    <a:gd name="T64" fmla="*/ 974 w 1499"/>
                    <a:gd name="T65" fmla="*/ 2866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9" h="3068">
                      <a:moveTo>
                        <a:pt x="91" y="3068"/>
                      </a:moveTo>
                      <a:lnTo>
                        <a:pt x="69" y="2966"/>
                      </a:lnTo>
                      <a:lnTo>
                        <a:pt x="50" y="2865"/>
                      </a:lnTo>
                      <a:lnTo>
                        <a:pt x="34" y="2763"/>
                      </a:lnTo>
                      <a:lnTo>
                        <a:pt x="21" y="2662"/>
                      </a:lnTo>
                      <a:lnTo>
                        <a:pt x="12" y="2560"/>
                      </a:lnTo>
                      <a:lnTo>
                        <a:pt x="5" y="2459"/>
                      </a:lnTo>
                      <a:lnTo>
                        <a:pt x="0" y="2357"/>
                      </a:lnTo>
                      <a:lnTo>
                        <a:pt x="0" y="2256"/>
                      </a:lnTo>
                      <a:lnTo>
                        <a:pt x="2" y="2154"/>
                      </a:lnTo>
                      <a:lnTo>
                        <a:pt x="5" y="2053"/>
                      </a:lnTo>
                      <a:lnTo>
                        <a:pt x="12" y="1951"/>
                      </a:lnTo>
                      <a:lnTo>
                        <a:pt x="23" y="1852"/>
                      </a:lnTo>
                      <a:lnTo>
                        <a:pt x="36" y="1752"/>
                      </a:lnTo>
                      <a:lnTo>
                        <a:pt x="52" y="1652"/>
                      </a:lnTo>
                      <a:lnTo>
                        <a:pt x="69" y="1553"/>
                      </a:lnTo>
                      <a:lnTo>
                        <a:pt x="91" y="1453"/>
                      </a:lnTo>
                      <a:lnTo>
                        <a:pt x="114" y="1355"/>
                      </a:lnTo>
                      <a:lnTo>
                        <a:pt x="141" y="1259"/>
                      </a:lnTo>
                      <a:lnTo>
                        <a:pt x="169" y="1163"/>
                      </a:lnTo>
                      <a:lnTo>
                        <a:pt x="201" y="1067"/>
                      </a:lnTo>
                      <a:lnTo>
                        <a:pt x="237" y="971"/>
                      </a:lnTo>
                      <a:lnTo>
                        <a:pt x="274" y="878"/>
                      </a:lnTo>
                      <a:lnTo>
                        <a:pt x="313" y="784"/>
                      </a:lnTo>
                      <a:lnTo>
                        <a:pt x="356" y="693"/>
                      </a:lnTo>
                      <a:lnTo>
                        <a:pt x="402" y="602"/>
                      </a:lnTo>
                      <a:lnTo>
                        <a:pt x="449" y="511"/>
                      </a:lnTo>
                      <a:lnTo>
                        <a:pt x="500" y="422"/>
                      </a:lnTo>
                      <a:lnTo>
                        <a:pt x="554" y="335"/>
                      </a:lnTo>
                      <a:lnTo>
                        <a:pt x="609" y="250"/>
                      </a:lnTo>
                      <a:lnTo>
                        <a:pt x="666" y="166"/>
                      </a:lnTo>
                      <a:lnTo>
                        <a:pt x="726" y="82"/>
                      </a:lnTo>
                      <a:lnTo>
                        <a:pt x="790" y="0"/>
                      </a:lnTo>
                      <a:lnTo>
                        <a:pt x="1499" y="566"/>
                      </a:lnTo>
                      <a:lnTo>
                        <a:pt x="1451" y="627"/>
                      </a:lnTo>
                      <a:lnTo>
                        <a:pt x="1406" y="689"/>
                      </a:lnTo>
                      <a:lnTo>
                        <a:pt x="1362" y="753"/>
                      </a:lnTo>
                      <a:lnTo>
                        <a:pt x="1321" y="817"/>
                      </a:lnTo>
                      <a:lnTo>
                        <a:pt x="1282" y="883"/>
                      </a:lnTo>
                      <a:lnTo>
                        <a:pt x="1242" y="949"/>
                      </a:lnTo>
                      <a:lnTo>
                        <a:pt x="1207" y="1017"/>
                      </a:lnTo>
                      <a:lnTo>
                        <a:pt x="1173" y="1084"/>
                      </a:lnTo>
                      <a:lnTo>
                        <a:pt x="1141" y="1154"/>
                      </a:lnTo>
                      <a:lnTo>
                        <a:pt x="1111" y="1223"/>
                      </a:lnTo>
                      <a:lnTo>
                        <a:pt x="1084" y="1293"/>
                      </a:lnTo>
                      <a:lnTo>
                        <a:pt x="1057" y="1364"/>
                      </a:lnTo>
                      <a:lnTo>
                        <a:pt x="1034" y="1437"/>
                      </a:lnTo>
                      <a:lnTo>
                        <a:pt x="1011" y="1508"/>
                      </a:lnTo>
                      <a:lnTo>
                        <a:pt x="991" y="1581"/>
                      </a:lnTo>
                      <a:lnTo>
                        <a:pt x="974" y="1656"/>
                      </a:lnTo>
                      <a:lnTo>
                        <a:pt x="958" y="1729"/>
                      </a:lnTo>
                      <a:lnTo>
                        <a:pt x="945" y="1804"/>
                      </a:lnTo>
                      <a:lnTo>
                        <a:pt x="933" y="1878"/>
                      </a:lnTo>
                      <a:lnTo>
                        <a:pt x="924" y="1953"/>
                      </a:lnTo>
                      <a:lnTo>
                        <a:pt x="915" y="2030"/>
                      </a:lnTo>
                      <a:lnTo>
                        <a:pt x="910" y="2105"/>
                      </a:lnTo>
                      <a:lnTo>
                        <a:pt x="906" y="2181"/>
                      </a:lnTo>
                      <a:lnTo>
                        <a:pt x="906" y="2258"/>
                      </a:lnTo>
                      <a:lnTo>
                        <a:pt x="906" y="2332"/>
                      </a:lnTo>
                      <a:lnTo>
                        <a:pt x="910" y="2409"/>
                      </a:lnTo>
                      <a:lnTo>
                        <a:pt x="915" y="2485"/>
                      </a:lnTo>
                      <a:lnTo>
                        <a:pt x="922" y="2562"/>
                      </a:lnTo>
                      <a:lnTo>
                        <a:pt x="933" y="2639"/>
                      </a:lnTo>
                      <a:lnTo>
                        <a:pt x="943" y="2713"/>
                      </a:lnTo>
                      <a:lnTo>
                        <a:pt x="958" y="2790"/>
                      </a:lnTo>
                      <a:lnTo>
                        <a:pt x="974" y="2866"/>
                      </a:lnTo>
                      <a:lnTo>
                        <a:pt x="91" y="3068"/>
                      </a:lnTo>
                      <a:close/>
                    </a:path>
                  </a:pathLst>
                </a:custGeom>
                <a:solidFill>
                  <a:srgbClr val="2DA99D"/>
                </a:solidFill>
                <a:ln>
                  <a:noFill/>
                </a:ln>
              </p:spPr>
              <p:txBody>
                <a:bodyPr vert="horz" wrap="square" lIns="162560" tIns="81280" rIns="162560" bIns="81280" numCol="1" anchor="t" anchorCtr="0" compatLnSpc="1">
                  <a:prstTxWarp prst="textNoShape">
                    <a:avLst/>
                  </a:prstTxWarp>
                </a:bodyPr>
                <a:lstStyle/>
                <a:p>
                  <a:endParaRPr lang="en-US" sz="3200" kern="0" dirty="0">
                    <a:solidFill>
                      <a:schemeClr val="tx1">
                        <a:lumMod val="75000"/>
                        <a:lumOff val="25000"/>
                      </a:schemeClr>
                    </a:solidFill>
                  </a:endParaRPr>
                </a:p>
              </p:txBody>
            </p:sp>
            <p:sp>
              <p:nvSpPr>
                <p:cNvPr id="114" name="Isosceles Triangle 113"/>
                <p:cNvSpPr/>
                <p:nvPr/>
              </p:nvSpPr>
              <p:spPr>
                <a:xfrm rot="18551871" flipH="1">
                  <a:off x="5646028" y="3696365"/>
                  <a:ext cx="236886" cy="188024"/>
                </a:xfrm>
                <a:prstGeom prst="triangle">
                  <a:avLst/>
                </a:prstGeom>
                <a:solidFill>
                  <a:srgbClr val="2DA99D"/>
                </a:solidFill>
                <a:ln>
                  <a:solidFill>
                    <a:srgbClr val="2D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72" name="Group 71"/>
              <p:cNvGrpSpPr/>
              <p:nvPr/>
            </p:nvGrpSpPr>
            <p:grpSpPr>
              <a:xfrm>
                <a:off x="5861309" y="7306842"/>
                <a:ext cx="2495550" cy="1018044"/>
                <a:chOff x="5861309" y="7306842"/>
                <a:chExt cx="2495550" cy="1018044"/>
              </a:xfrm>
            </p:grpSpPr>
            <p:sp>
              <p:nvSpPr>
                <p:cNvPr id="111" name="Freeform 11"/>
                <p:cNvSpPr>
                  <a:spLocks/>
                </p:cNvSpPr>
                <p:nvPr/>
              </p:nvSpPr>
              <p:spPr bwMode="auto">
                <a:xfrm rot="1500831">
                  <a:off x="5861309" y="7306842"/>
                  <a:ext cx="2495550" cy="933450"/>
                </a:xfrm>
                <a:custGeom>
                  <a:avLst/>
                  <a:gdLst>
                    <a:gd name="T0" fmla="*/ 3051 w 3146"/>
                    <a:gd name="T1" fmla="*/ 860 h 1175"/>
                    <a:gd name="T2" fmla="*/ 2861 w 3146"/>
                    <a:gd name="T3" fmla="*/ 938 h 1175"/>
                    <a:gd name="T4" fmla="*/ 2669 w 3146"/>
                    <a:gd name="T5" fmla="*/ 1006 h 1175"/>
                    <a:gd name="T6" fmla="*/ 2473 w 3146"/>
                    <a:gd name="T7" fmla="*/ 1061 h 1175"/>
                    <a:gd name="T8" fmla="*/ 2275 w 3146"/>
                    <a:gd name="T9" fmla="*/ 1105 h 1175"/>
                    <a:gd name="T10" fmla="*/ 2076 w 3146"/>
                    <a:gd name="T11" fmla="*/ 1139 h 1175"/>
                    <a:gd name="T12" fmla="*/ 1875 w 3146"/>
                    <a:gd name="T13" fmla="*/ 1162 h 1175"/>
                    <a:gd name="T14" fmla="*/ 1674 w 3146"/>
                    <a:gd name="T15" fmla="*/ 1173 h 1175"/>
                    <a:gd name="T16" fmla="*/ 1471 w 3146"/>
                    <a:gd name="T17" fmla="*/ 1173 h 1175"/>
                    <a:gd name="T18" fmla="*/ 1270 w 3146"/>
                    <a:gd name="T19" fmla="*/ 1162 h 1175"/>
                    <a:gd name="T20" fmla="*/ 1068 w 3146"/>
                    <a:gd name="T21" fmla="*/ 1139 h 1175"/>
                    <a:gd name="T22" fmla="*/ 869 w 3146"/>
                    <a:gd name="T23" fmla="*/ 1105 h 1175"/>
                    <a:gd name="T24" fmla="*/ 671 w 3146"/>
                    <a:gd name="T25" fmla="*/ 1061 h 1175"/>
                    <a:gd name="T26" fmla="*/ 476 w 3146"/>
                    <a:gd name="T27" fmla="*/ 1006 h 1175"/>
                    <a:gd name="T28" fmla="*/ 283 w 3146"/>
                    <a:gd name="T29" fmla="*/ 938 h 1175"/>
                    <a:gd name="T30" fmla="*/ 93 w 3146"/>
                    <a:gd name="T31" fmla="*/ 860 h 1175"/>
                    <a:gd name="T32" fmla="*/ 392 w 3146"/>
                    <a:gd name="T33" fmla="*/ 0 h 1175"/>
                    <a:gd name="T34" fmla="*/ 534 w 3146"/>
                    <a:gd name="T35" fmla="*/ 62 h 1175"/>
                    <a:gd name="T36" fmla="*/ 677 w 3146"/>
                    <a:gd name="T37" fmla="*/ 117 h 1175"/>
                    <a:gd name="T38" fmla="*/ 823 w 3146"/>
                    <a:gd name="T39" fmla="*/ 164 h 1175"/>
                    <a:gd name="T40" fmla="*/ 970 w 3146"/>
                    <a:gd name="T41" fmla="*/ 201 h 1175"/>
                    <a:gd name="T42" fmla="*/ 1120 w 3146"/>
                    <a:gd name="T43" fmla="*/ 231 h 1175"/>
                    <a:gd name="T44" fmla="*/ 1270 w 3146"/>
                    <a:gd name="T45" fmla="*/ 251 h 1175"/>
                    <a:gd name="T46" fmla="*/ 1421 w 3146"/>
                    <a:gd name="T47" fmla="*/ 263 h 1175"/>
                    <a:gd name="T48" fmla="*/ 1572 w 3146"/>
                    <a:gd name="T49" fmla="*/ 269 h 1175"/>
                    <a:gd name="T50" fmla="*/ 1723 w 3146"/>
                    <a:gd name="T51" fmla="*/ 263 h 1175"/>
                    <a:gd name="T52" fmla="*/ 1875 w 3146"/>
                    <a:gd name="T53" fmla="*/ 251 h 1175"/>
                    <a:gd name="T54" fmla="*/ 2024 w 3146"/>
                    <a:gd name="T55" fmla="*/ 231 h 1175"/>
                    <a:gd name="T56" fmla="*/ 2174 w 3146"/>
                    <a:gd name="T57" fmla="*/ 201 h 1175"/>
                    <a:gd name="T58" fmla="*/ 2322 w 3146"/>
                    <a:gd name="T59" fmla="*/ 164 h 1175"/>
                    <a:gd name="T60" fmla="*/ 2467 w 3146"/>
                    <a:gd name="T61" fmla="*/ 117 h 1175"/>
                    <a:gd name="T62" fmla="*/ 2610 w 3146"/>
                    <a:gd name="T63" fmla="*/ 62 h 1175"/>
                    <a:gd name="T64" fmla="*/ 2752 w 3146"/>
                    <a:gd name="T65" fmla="*/ 0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46" h="1175">
                      <a:moveTo>
                        <a:pt x="3146" y="815"/>
                      </a:moveTo>
                      <a:lnTo>
                        <a:pt x="3051" y="860"/>
                      </a:lnTo>
                      <a:lnTo>
                        <a:pt x="2957" y="901"/>
                      </a:lnTo>
                      <a:lnTo>
                        <a:pt x="2861" y="938"/>
                      </a:lnTo>
                      <a:lnTo>
                        <a:pt x="2765" y="972"/>
                      </a:lnTo>
                      <a:lnTo>
                        <a:pt x="2669" y="1006"/>
                      </a:lnTo>
                      <a:lnTo>
                        <a:pt x="2571" y="1034"/>
                      </a:lnTo>
                      <a:lnTo>
                        <a:pt x="2473" y="1061"/>
                      </a:lnTo>
                      <a:lnTo>
                        <a:pt x="2373" y="1084"/>
                      </a:lnTo>
                      <a:lnTo>
                        <a:pt x="2275" y="1105"/>
                      </a:lnTo>
                      <a:lnTo>
                        <a:pt x="2176" y="1123"/>
                      </a:lnTo>
                      <a:lnTo>
                        <a:pt x="2076" y="1139"/>
                      </a:lnTo>
                      <a:lnTo>
                        <a:pt x="1974" y="1152"/>
                      </a:lnTo>
                      <a:lnTo>
                        <a:pt x="1875" y="1162"/>
                      </a:lnTo>
                      <a:lnTo>
                        <a:pt x="1773" y="1169"/>
                      </a:lnTo>
                      <a:lnTo>
                        <a:pt x="1674" y="1173"/>
                      </a:lnTo>
                      <a:lnTo>
                        <a:pt x="1572" y="1175"/>
                      </a:lnTo>
                      <a:lnTo>
                        <a:pt x="1471" y="1173"/>
                      </a:lnTo>
                      <a:lnTo>
                        <a:pt x="1371" y="1169"/>
                      </a:lnTo>
                      <a:lnTo>
                        <a:pt x="1270" y="1162"/>
                      </a:lnTo>
                      <a:lnTo>
                        <a:pt x="1170" y="1152"/>
                      </a:lnTo>
                      <a:lnTo>
                        <a:pt x="1068" y="1139"/>
                      </a:lnTo>
                      <a:lnTo>
                        <a:pt x="969" y="1123"/>
                      </a:lnTo>
                      <a:lnTo>
                        <a:pt x="869" y="1105"/>
                      </a:lnTo>
                      <a:lnTo>
                        <a:pt x="771" y="1084"/>
                      </a:lnTo>
                      <a:lnTo>
                        <a:pt x="671" y="1061"/>
                      </a:lnTo>
                      <a:lnTo>
                        <a:pt x="574" y="1034"/>
                      </a:lnTo>
                      <a:lnTo>
                        <a:pt x="476" y="1006"/>
                      </a:lnTo>
                      <a:lnTo>
                        <a:pt x="379" y="972"/>
                      </a:lnTo>
                      <a:lnTo>
                        <a:pt x="283" y="938"/>
                      </a:lnTo>
                      <a:lnTo>
                        <a:pt x="187" y="901"/>
                      </a:lnTo>
                      <a:lnTo>
                        <a:pt x="93" y="860"/>
                      </a:lnTo>
                      <a:lnTo>
                        <a:pt x="0" y="815"/>
                      </a:lnTo>
                      <a:lnTo>
                        <a:pt x="392" y="0"/>
                      </a:lnTo>
                      <a:lnTo>
                        <a:pt x="463" y="32"/>
                      </a:lnTo>
                      <a:lnTo>
                        <a:pt x="534" y="62"/>
                      </a:lnTo>
                      <a:lnTo>
                        <a:pt x="606" y="91"/>
                      </a:lnTo>
                      <a:lnTo>
                        <a:pt x="677" y="117"/>
                      </a:lnTo>
                      <a:lnTo>
                        <a:pt x="750" y="140"/>
                      </a:lnTo>
                      <a:lnTo>
                        <a:pt x="823" y="164"/>
                      </a:lnTo>
                      <a:lnTo>
                        <a:pt x="897" y="183"/>
                      </a:lnTo>
                      <a:lnTo>
                        <a:pt x="970" y="201"/>
                      </a:lnTo>
                      <a:lnTo>
                        <a:pt x="1045" y="217"/>
                      </a:lnTo>
                      <a:lnTo>
                        <a:pt x="1120" y="231"/>
                      </a:lnTo>
                      <a:lnTo>
                        <a:pt x="1195" y="242"/>
                      </a:lnTo>
                      <a:lnTo>
                        <a:pt x="1270" y="251"/>
                      </a:lnTo>
                      <a:lnTo>
                        <a:pt x="1346" y="260"/>
                      </a:lnTo>
                      <a:lnTo>
                        <a:pt x="1421" y="263"/>
                      </a:lnTo>
                      <a:lnTo>
                        <a:pt x="1496" y="267"/>
                      </a:lnTo>
                      <a:lnTo>
                        <a:pt x="1572" y="269"/>
                      </a:lnTo>
                      <a:lnTo>
                        <a:pt x="1647" y="267"/>
                      </a:lnTo>
                      <a:lnTo>
                        <a:pt x="1723" y="263"/>
                      </a:lnTo>
                      <a:lnTo>
                        <a:pt x="1798" y="260"/>
                      </a:lnTo>
                      <a:lnTo>
                        <a:pt x="1875" y="251"/>
                      </a:lnTo>
                      <a:lnTo>
                        <a:pt x="1949" y="242"/>
                      </a:lnTo>
                      <a:lnTo>
                        <a:pt x="2024" y="231"/>
                      </a:lnTo>
                      <a:lnTo>
                        <a:pt x="2099" y="217"/>
                      </a:lnTo>
                      <a:lnTo>
                        <a:pt x="2174" y="201"/>
                      </a:lnTo>
                      <a:lnTo>
                        <a:pt x="2247" y="183"/>
                      </a:lnTo>
                      <a:lnTo>
                        <a:pt x="2322" y="164"/>
                      </a:lnTo>
                      <a:lnTo>
                        <a:pt x="2394" y="140"/>
                      </a:lnTo>
                      <a:lnTo>
                        <a:pt x="2467" y="117"/>
                      </a:lnTo>
                      <a:lnTo>
                        <a:pt x="2539" y="91"/>
                      </a:lnTo>
                      <a:lnTo>
                        <a:pt x="2610" y="62"/>
                      </a:lnTo>
                      <a:lnTo>
                        <a:pt x="2681" y="32"/>
                      </a:lnTo>
                      <a:lnTo>
                        <a:pt x="2752" y="0"/>
                      </a:lnTo>
                      <a:lnTo>
                        <a:pt x="3146" y="81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112" name="Isosceles Triangle 111"/>
                <p:cNvSpPr/>
                <p:nvPr/>
              </p:nvSpPr>
              <p:spPr>
                <a:xfrm rot="1639548" flipH="1" flipV="1">
                  <a:off x="6646883" y="8136862"/>
                  <a:ext cx="236886" cy="188024"/>
                </a:xfrm>
                <a:prstGeom prs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102" name="Group 101"/>
              <p:cNvGrpSpPr/>
              <p:nvPr/>
            </p:nvGrpSpPr>
            <p:grpSpPr>
              <a:xfrm>
                <a:off x="8240168" y="6715947"/>
                <a:ext cx="1866900" cy="2111375"/>
                <a:chOff x="8240168" y="6715947"/>
                <a:chExt cx="1866900" cy="2111375"/>
              </a:xfrm>
            </p:grpSpPr>
            <p:sp>
              <p:nvSpPr>
                <p:cNvPr id="109" name="Freeform 9"/>
                <p:cNvSpPr>
                  <a:spLocks/>
                </p:cNvSpPr>
                <p:nvPr/>
              </p:nvSpPr>
              <p:spPr bwMode="auto">
                <a:xfrm rot="1500831">
                  <a:off x="8240168" y="6715947"/>
                  <a:ext cx="1866900" cy="2111375"/>
                </a:xfrm>
                <a:custGeom>
                  <a:avLst/>
                  <a:gdLst>
                    <a:gd name="T0" fmla="*/ 2330 w 2353"/>
                    <a:gd name="T1" fmla="*/ 301 h 2660"/>
                    <a:gd name="T2" fmla="*/ 2272 w 2353"/>
                    <a:gd name="T3" fmla="*/ 499 h 2660"/>
                    <a:gd name="T4" fmla="*/ 2204 w 2353"/>
                    <a:gd name="T5" fmla="*/ 691 h 2660"/>
                    <a:gd name="T6" fmla="*/ 2127 w 2353"/>
                    <a:gd name="T7" fmla="*/ 880 h 2660"/>
                    <a:gd name="T8" fmla="*/ 2038 w 2353"/>
                    <a:gd name="T9" fmla="*/ 1063 h 2660"/>
                    <a:gd name="T10" fmla="*/ 1940 w 2353"/>
                    <a:gd name="T11" fmla="*/ 1239 h 2660"/>
                    <a:gd name="T12" fmla="*/ 1832 w 2353"/>
                    <a:gd name="T13" fmla="*/ 1410 h 2660"/>
                    <a:gd name="T14" fmla="*/ 1716 w 2353"/>
                    <a:gd name="T15" fmla="*/ 1574 h 2660"/>
                    <a:gd name="T16" fmla="*/ 1590 w 2353"/>
                    <a:gd name="T17" fmla="*/ 1733 h 2660"/>
                    <a:gd name="T18" fmla="*/ 1456 w 2353"/>
                    <a:gd name="T19" fmla="*/ 1884 h 2660"/>
                    <a:gd name="T20" fmla="*/ 1312 w 2353"/>
                    <a:gd name="T21" fmla="*/ 2026 h 2660"/>
                    <a:gd name="T22" fmla="*/ 1163 w 2353"/>
                    <a:gd name="T23" fmla="*/ 2162 h 2660"/>
                    <a:gd name="T24" fmla="*/ 1004 w 2353"/>
                    <a:gd name="T25" fmla="*/ 2288 h 2660"/>
                    <a:gd name="T26" fmla="*/ 839 w 2353"/>
                    <a:gd name="T27" fmla="*/ 2406 h 2660"/>
                    <a:gd name="T28" fmla="*/ 664 w 2353"/>
                    <a:gd name="T29" fmla="*/ 2514 h 2660"/>
                    <a:gd name="T30" fmla="*/ 484 w 2353"/>
                    <a:gd name="T31" fmla="*/ 2614 h 2660"/>
                    <a:gd name="T32" fmla="*/ 0 w 2353"/>
                    <a:gd name="T33" fmla="*/ 1845 h 2660"/>
                    <a:gd name="T34" fmla="*/ 137 w 2353"/>
                    <a:gd name="T35" fmla="*/ 1774 h 2660"/>
                    <a:gd name="T36" fmla="*/ 269 w 2353"/>
                    <a:gd name="T37" fmla="*/ 1695 h 2660"/>
                    <a:gd name="T38" fmla="*/ 395 w 2353"/>
                    <a:gd name="T39" fmla="*/ 1610 h 2660"/>
                    <a:gd name="T40" fmla="*/ 518 w 2353"/>
                    <a:gd name="T41" fmla="*/ 1517 h 2660"/>
                    <a:gd name="T42" fmla="*/ 634 w 2353"/>
                    <a:gd name="T43" fmla="*/ 1419 h 2660"/>
                    <a:gd name="T44" fmla="*/ 744 w 2353"/>
                    <a:gd name="T45" fmla="*/ 1316 h 2660"/>
                    <a:gd name="T46" fmla="*/ 848 w 2353"/>
                    <a:gd name="T47" fmla="*/ 1206 h 2660"/>
                    <a:gd name="T48" fmla="*/ 945 w 2353"/>
                    <a:gd name="T49" fmla="*/ 1090 h 2660"/>
                    <a:gd name="T50" fmla="*/ 1036 w 2353"/>
                    <a:gd name="T51" fmla="*/ 969 h 2660"/>
                    <a:gd name="T52" fmla="*/ 1120 w 2353"/>
                    <a:gd name="T53" fmla="*/ 842 h 2660"/>
                    <a:gd name="T54" fmla="*/ 1198 w 2353"/>
                    <a:gd name="T55" fmla="*/ 713 h 2660"/>
                    <a:gd name="T56" fmla="*/ 1268 w 2353"/>
                    <a:gd name="T57" fmla="*/ 577 h 2660"/>
                    <a:gd name="T58" fmla="*/ 1330 w 2353"/>
                    <a:gd name="T59" fmla="*/ 438 h 2660"/>
                    <a:gd name="T60" fmla="*/ 1385 w 2353"/>
                    <a:gd name="T61" fmla="*/ 296 h 2660"/>
                    <a:gd name="T62" fmla="*/ 1431 w 2353"/>
                    <a:gd name="T63" fmla="*/ 150 h 2660"/>
                    <a:gd name="T64" fmla="*/ 1471 w 2353"/>
                    <a:gd name="T65" fmla="*/ 0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3" h="2660">
                      <a:moveTo>
                        <a:pt x="2353" y="202"/>
                      </a:moveTo>
                      <a:lnTo>
                        <a:pt x="2330" y="301"/>
                      </a:lnTo>
                      <a:lnTo>
                        <a:pt x="2302" y="401"/>
                      </a:lnTo>
                      <a:lnTo>
                        <a:pt x="2272" y="499"/>
                      </a:lnTo>
                      <a:lnTo>
                        <a:pt x="2240" y="597"/>
                      </a:lnTo>
                      <a:lnTo>
                        <a:pt x="2204" y="691"/>
                      </a:lnTo>
                      <a:lnTo>
                        <a:pt x="2167" y="786"/>
                      </a:lnTo>
                      <a:lnTo>
                        <a:pt x="2127" y="880"/>
                      </a:lnTo>
                      <a:lnTo>
                        <a:pt x="2083" y="972"/>
                      </a:lnTo>
                      <a:lnTo>
                        <a:pt x="2038" y="1063"/>
                      </a:lnTo>
                      <a:lnTo>
                        <a:pt x="1990" y="1152"/>
                      </a:lnTo>
                      <a:lnTo>
                        <a:pt x="1940" y="1239"/>
                      </a:lnTo>
                      <a:lnTo>
                        <a:pt x="1887" y="1325"/>
                      </a:lnTo>
                      <a:lnTo>
                        <a:pt x="1832" y="1410"/>
                      </a:lnTo>
                      <a:lnTo>
                        <a:pt x="1775" y="1494"/>
                      </a:lnTo>
                      <a:lnTo>
                        <a:pt x="1716" y="1574"/>
                      </a:lnTo>
                      <a:lnTo>
                        <a:pt x="1654" y="1654"/>
                      </a:lnTo>
                      <a:lnTo>
                        <a:pt x="1590" y="1733"/>
                      </a:lnTo>
                      <a:lnTo>
                        <a:pt x="1524" y="1809"/>
                      </a:lnTo>
                      <a:lnTo>
                        <a:pt x="1456" y="1884"/>
                      </a:lnTo>
                      <a:lnTo>
                        <a:pt x="1385" y="1955"/>
                      </a:lnTo>
                      <a:lnTo>
                        <a:pt x="1312" y="2026"/>
                      </a:lnTo>
                      <a:lnTo>
                        <a:pt x="1239" y="2094"/>
                      </a:lnTo>
                      <a:lnTo>
                        <a:pt x="1163" y="2162"/>
                      </a:lnTo>
                      <a:lnTo>
                        <a:pt x="1084" y="2226"/>
                      </a:lnTo>
                      <a:lnTo>
                        <a:pt x="1004" y="2288"/>
                      </a:lnTo>
                      <a:lnTo>
                        <a:pt x="922" y="2349"/>
                      </a:lnTo>
                      <a:lnTo>
                        <a:pt x="839" y="2406"/>
                      </a:lnTo>
                      <a:lnTo>
                        <a:pt x="751" y="2461"/>
                      </a:lnTo>
                      <a:lnTo>
                        <a:pt x="664" y="2514"/>
                      </a:lnTo>
                      <a:lnTo>
                        <a:pt x="575" y="2566"/>
                      </a:lnTo>
                      <a:lnTo>
                        <a:pt x="484" y="2614"/>
                      </a:lnTo>
                      <a:lnTo>
                        <a:pt x="394" y="2660"/>
                      </a:lnTo>
                      <a:lnTo>
                        <a:pt x="0" y="1845"/>
                      </a:lnTo>
                      <a:lnTo>
                        <a:pt x="68" y="1809"/>
                      </a:lnTo>
                      <a:lnTo>
                        <a:pt x="137" y="1774"/>
                      </a:lnTo>
                      <a:lnTo>
                        <a:pt x="203" y="1734"/>
                      </a:lnTo>
                      <a:lnTo>
                        <a:pt x="269" y="1695"/>
                      </a:lnTo>
                      <a:lnTo>
                        <a:pt x="333" y="1652"/>
                      </a:lnTo>
                      <a:lnTo>
                        <a:pt x="395" y="1610"/>
                      </a:lnTo>
                      <a:lnTo>
                        <a:pt x="458" y="1563"/>
                      </a:lnTo>
                      <a:lnTo>
                        <a:pt x="518" y="1517"/>
                      </a:lnTo>
                      <a:lnTo>
                        <a:pt x="577" y="1469"/>
                      </a:lnTo>
                      <a:lnTo>
                        <a:pt x="634" y="1419"/>
                      </a:lnTo>
                      <a:lnTo>
                        <a:pt x="689" y="1368"/>
                      </a:lnTo>
                      <a:lnTo>
                        <a:pt x="744" y="1316"/>
                      </a:lnTo>
                      <a:lnTo>
                        <a:pt x="796" y="1261"/>
                      </a:lnTo>
                      <a:lnTo>
                        <a:pt x="848" y="1206"/>
                      </a:lnTo>
                      <a:lnTo>
                        <a:pt x="897" y="1149"/>
                      </a:lnTo>
                      <a:lnTo>
                        <a:pt x="945" y="1090"/>
                      </a:lnTo>
                      <a:lnTo>
                        <a:pt x="992" y="1029"/>
                      </a:lnTo>
                      <a:lnTo>
                        <a:pt x="1036" y="969"/>
                      </a:lnTo>
                      <a:lnTo>
                        <a:pt x="1079" y="907"/>
                      </a:lnTo>
                      <a:lnTo>
                        <a:pt x="1120" y="842"/>
                      </a:lnTo>
                      <a:lnTo>
                        <a:pt x="1161" y="778"/>
                      </a:lnTo>
                      <a:lnTo>
                        <a:pt x="1198" y="713"/>
                      </a:lnTo>
                      <a:lnTo>
                        <a:pt x="1234" y="645"/>
                      </a:lnTo>
                      <a:lnTo>
                        <a:pt x="1268" y="577"/>
                      </a:lnTo>
                      <a:lnTo>
                        <a:pt x="1300" y="508"/>
                      </a:lnTo>
                      <a:lnTo>
                        <a:pt x="1330" y="438"/>
                      </a:lnTo>
                      <a:lnTo>
                        <a:pt x="1358" y="367"/>
                      </a:lnTo>
                      <a:lnTo>
                        <a:pt x="1385" y="296"/>
                      </a:lnTo>
                      <a:lnTo>
                        <a:pt x="1410" y="223"/>
                      </a:lnTo>
                      <a:lnTo>
                        <a:pt x="1431" y="150"/>
                      </a:lnTo>
                      <a:lnTo>
                        <a:pt x="1453" y="75"/>
                      </a:lnTo>
                      <a:lnTo>
                        <a:pt x="1471" y="0"/>
                      </a:lnTo>
                      <a:lnTo>
                        <a:pt x="2353" y="202"/>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110" name="Isosceles Triangle 109"/>
                <p:cNvSpPr/>
                <p:nvPr/>
              </p:nvSpPr>
              <p:spPr>
                <a:xfrm rot="19999991" flipH="1" flipV="1">
                  <a:off x="9372918" y="8131376"/>
                  <a:ext cx="236886" cy="188024"/>
                </a:xfrm>
                <a:prstGeom prst="triangle">
                  <a:avLst/>
                </a:prstGeom>
                <a:solidFill>
                  <a:srgbClr val="A5A5A5"/>
                </a:solidFill>
                <a:ln>
                  <a:solidFill>
                    <a:srgbClr val="A5A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103" name="Group 102"/>
              <p:cNvGrpSpPr/>
              <p:nvPr/>
            </p:nvGrpSpPr>
            <p:grpSpPr>
              <a:xfrm>
                <a:off x="9844342" y="4813099"/>
                <a:ext cx="1305837" cy="2435225"/>
                <a:chOff x="9844342" y="4813099"/>
                <a:chExt cx="1305837" cy="2435225"/>
              </a:xfrm>
            </p:grpSpPr>
            <p:sp>
              <p:nvSpPr>
                <p:cNvPr id="107" name="Freeform 7"/>
                <p:cNvSpPr>
                  <a:spLocks/>
                </p:cNvSpPr>
                <p:nvPr/>
              </p:nvSpPr>
              <p:spPr bwMode="auto">
                <a:xfrm rot="1500831">
                  <a:off x="9844342" y="4813099"/>
                  <a:ext cx="1190625" cy="2435225"/>
                </a:xfrm>
                <a:custGeom>
                  <a:avLst/>
                  <a:gdLst>
                    <a:gd name="T0" fmla="*/ 773 w 1499"/>
                    <a:gd name="T1" fmla="*/ 82 h 3068"/>
                    <a:gd name="T2" fmla="*/ 890 w 1499"/>
                    <a:gd name="T3" fmla="*/ 250 h 3068"/>
                    <a:gd name="T4" fmla="*/ 999 w 1499"/>
                    <a:gd name="T5" fmla="*/ 422 h 3068"/>
                    <a:gd name="T6" fmla="*/ 1097 w 1499"/>
                    <a:gd name="T7" fmla="*/ 602 h 3068"/>
                    <a:gd name="T8" fmla="*/ 1186 w 1499"/>
                    <a:gd name="T9" fmla="*/ 784 h 3068"/>
                    <a:gd name="T10" fmla="*/ 1262 w 1499"/>
                    <a:gd name="T11" fmla="*/ 971 h 3068"/>
                    <a:gd name="T12" fmla="*/ 1328 w 1499"/>
                    <a:gd name="T13" fmla="*/ 1163 h 3068"/>
                    <a:gd name="T14" fmla="*/ 1385 w 1499"/>
                    <a:gd name="T15" fmla="*/ 1355 h 3068"/>
                    <a:gd name="T16" fmla="*/ 1430 w 1499"/>
                    <a:gd name="T17" fmla="*/ 1553 h 3068"/>
                    <a:gd name="T18" fmla="*/ 1464 w 1499"/>
                    <a:gd name="T19" fmla="*/ 1752 h 3068"/>
                    <a:gd name="T20" fmla="*/ 1487 w 1499"/>
                    <a:gd name="T21" fmla="*/ 1951 h 3068"/>
                    <a:gd name="T22" fmla="*/ 1497 w 1499"/>
                    <a:gd name="T23" fmla="*/ 2154 h 3068"/>
                    <a:gd name="T24" fmla="*/ 1499 w 1499"/>
                    <a:gd name="T25" fmla="*/ 2357 h 3068"/>
                    <a:gd name="T26" fmla="*/ 1487 w 1499"/>
                    <a:gd name="T27" fmla="*/ 2560 h 3068"/>
                    <a:gd name="T28" fmla="*/ 1465 w 1499"/>
                    <a:gd name="T29" fmla="*/ 2763 h 3068"/>
                    <a:gd name="T30" fmla="*/ 1430 w 1499"/>
                    <a:gd name="T31" fmla="*/ 2966 h 3068"/>
                    <a:gd name="T32" fmla="*/ 526 w 1499"/>
                    <a:gd name="T33" fmla="*/ 2866 h 3068"/>
                    <a:gd name="T34" fmla="*/ 556 w 1499"/>
                    <a:gd name="T35" fmla="*/ 2713 h 3068"/>
                    <a:gd name="T36" fmla="*/ 577 w 1499"/>
                    <a:gd name="T37" fmla="*/ 2562 h 3068"/>
                    <a:gd name="T38" fmla="*/ 590 w 1499"/>
                    <a:gd name="T39" fmla="*/ 2409 h 3068"/>
                    <a:gd name="T40" fmla="*/ 593 w 1499"/>
                    <a:gd name="T41" fmla="*/ 2258 h 3068"/>
                    <a:gd name="T42" fmla="*/ 590 w 1499"/>
                    <a:gd name="T43" fmla="*/ 2105 h 3068"/>
                    <a:gd name="T44" fmla="*/ 575 w 1499"/>
                    <a:gd name="T45" fmla="*/ 1953 h 3068"/>
                    <a:gd name="T46" fmla="*/ 554 w 1499"/>
                    <a:gd name="T47" fmla="*/ 1804 h 3068"/>
                    <a:gd name="T48" fmla="*/ 526 w 1499"/>
                    <a:gd name="T49" fmla="*/ 1656 h 3068"/>
                    <a:gd name="T50" fmla="*/ 488 w 1499"/>
                    <a:gd name="T51" fmla="*/ 1508 h 3068"/>
                    <a:gd name="T52" fmla="*/ 442 w 1499"/>
                    <a:gd name="T53" fmla="*/ 1364 h 3068"/>
                    <a:gd name="T54" fmla="*/ 389 w 1499"/>
                    <a:gd name="T55" fmla="*/ 1223 h 3068"/>
                    <a:gd name="T56" fmla="*/ 326 w 1499"/>
                    <a:gd name="T57" fmla="*/ 1084 h 3068"/>
                    <a:gd name="T58" fmla="*/ 257 w 1499"/>
                    <a:gd name="T59" fmla="*/ 949 h 3068"/>
                    <a:gd name="T60" fmla="*/ 178 w 1499"/>
                    <a:gd name="T61" fmla="*/ 817 h 3068"/>
                    <a:gd name="T62" fmla="*/ 93 w 1499"/>
                    <a:gd name="T63" fmla="*/ 689 h 3068"/>
                    <a:gd name="T64" fmla="*/ 0 w 1499"/>
                    <a:gd name="T65" fmla="*/ 566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99" h="3068">
                      <a:moveTo>
                        <a:pt x="709" y="0"/>
                      </a:moveTo>
                      <a:lnTo>
                        <a:pt x="773" y="82"/>
                      </a:lnTo>
                      <a:lnTo>
                        <a:pt x="834" y="166"/>
                      </a:lnTo>
                      <a:lnTo>
                        <a:pt x="890" y="250"/>
                      </a:lnTo>
                      <a:lnTo>
                        <a:pt x="946" y="335"/>
                      </a:lnTo>
                      <a:lnTo>
                        <a:pt x="999" y="422"/>
                      </a:lnTo>
                      <a:lnTo>
                        <a:pt x="1051" y="511"/>
                      </a:lnTo>
                      <a:lnTo>
                        <a:pt x="1097" y="602"/>
                      </a:lnTo>
                      <a:lnTo>
                        <a:pt x="1143" y="693"/>
                      </a:lnTo>
                      <a:lnTo>
                        <a:pt x="1186" y="784"/>
                      </a:lnTo>
                      <a:lnTo>
                        <a:pt x="1225" y="878"/>
                      </a:lnTo>
                      <a:lnTo>
                        <a:pt x="1262" y="971"/>
                      </a:lnTo>
                      <a:lnTo>
                        <a:pt x="1298" y="1067"/>
                      </a:lnTo>
                      <a:lnTo>
                        <a:pt x="1328" y="1163"/>
                      </a:lnTo>
                      <a:lnTo>
                        <a:pt x="1359" y="1259"/>
                      </a:lnTo>
                      <a:lnTo>
                        <a:pt x="1385" y="1355"/>
                      </a:lnTo>
                      <a:lnTo>
                        <a:pt x="1408" y="1453"/>
                      </a:lnTo>
                      <a:lnTo>
                        <a:pt x="1430" y="1553"/>
                      </a:lnTo>
                      <a:lnTo>
                        <a:pt x="1448" y="1652"/>
                      </a:lnTo>
                      <a:lnTo>
                        <a:pt x="1464" y="1752"/>
                      </a:lnTo>
                      <a:lnTo>
                        <a:pt x="1476" y="1852"/>
                      </a:lnTo>
                      <a:lnTo>
                        <a:pt x="1487" y="1951"/>
                      </a:lnTo>
                      <a:lnTo>
                        <a:pt x="1494" y="2053"/>
                      </a:lnTo>
                      <a:lnTo>
                        <a:pt x="1497" y="2154"/>
                      </a:lnTo>
                      <a:lnTo>
                        <a:pt x="1499" y="2256"/>
                      </a:lnTo>
                      <a:lnTo>
                        <a:pt x="1499" y="2357"/>
                      </a:lnTo>
                      <a:lnTo>
                        <a:pt x="1494" y="2459"/>
                      </a:lnTo>
                      <a:lnTo>
                        <a:pt x="1487" y="2560"/>
                      </a:lnTo>
                      <a:lnTo>
                        <a:pt x="1478" y="2662"/>
                      </a:lnTo>
                      <a:lnTo>
                        <a:pt x="1465" y="2763"/>
                      </a:lnTo>
                      <a:lnTo>
                        <a:pt x="1449" y="2865"/>
                      </a:lnTo>
                      <a:lnTo>
                        <a:pt x="1430" y="2966"/>
                      </a:lnTo>
                      <a:lnTo>
                        <a:pt x="1408" y="3068"/>
                      </a:lnTo>
                      <a:lnTo>
                        <a:pt x="526" y="2866"/>
                      </a:lnTo>
                      <a:lnTo>
                        <a:pt x="542" y="2790"/>
                      </a:lnTo>
                      <a:lnTo>
                        <a:pt x="556" y="2713"/>
                      </a:lnTo>
                      <a:lnTo>
                        <a:pt x="567" y="2639"/>
                      </a:lnTo>
                      <a:lnTo>
                        <a:pt x="577" y="2562"/>
                      </a:lnTo>
                      <a:lnTo>
                        <a:pt x="584" y="2485"/>
                      </a:lnTo>
                      <a:lnTo>
                        <a:pt x="590" y="2409"/>
                      </a:lnTo>
                      <a:lnTo>
                        <a:pt x="593" y="2332"/>
                      </a:lnTo>
                      <a:lnTo>
                        <a:pt x="593" y="2258"/>
                      </a:lnTo>
                      <a:lnTo>
                        <a:pt x="591" y="2181"/>
                      </a:lnTo>
                      <a:lnTo>
                        <a:pt x="590" y="2105"/>
                      </a:lnTo>
                      <a:lnTo>
                        <a:pt x="584" y="2030"/>
                      </a:lnTo>
                      <a:lnTo>
                        <a:pt x="575" y="1953"/>
                      </a:lnTo>
                      <a:lnTo>
                        <a:pt x="567" y="1878"/>
                      </a:lnTo>
                      <a:lnTo>
                        <a:pt x="554" y="1804"/>
                      </a:lnTo>
                      <a:lnTo>
                        <a:pt x="542" y="1729"/>
                      </a:lnTo>
                      <a:lnTo>
                        <a:pt x="526" y="1656"/>
                      </a:lnTo>
                      <a:lnTo>
                        <a:pt x="508" y="1581"/>
                      </a:lnTo>
                      <a:lnTo>
                        <a:pt x="488" y="1508"/>
                      </a:lnTo>
                      <a:lnTo>
                        <a:pt x="465" y="1437"/>
                      </a:lnTo>
                      <a:lnTo>
                        <a:pt x="442" y="1364"/>
                      </a:lnTo>
                      <a:lnTo>
                        <a:pt x="415" y="1293"/>
                      </a:lnTo>
                      <a:lnTo>
                        <a:pt x="389" y="1223"/>
                      </a:lnTo>
                      <a:lnTo>
                        <a:pt x="358" y="1154"/>
                      </a:lnTo>
                      <a:lnTo>
                        <a:pt x="326" y="1084"/>
                      </a:lnTo>
                      <a:lnTo>
                        <a:pt x="292" y="1017"/>
                      </a:lnTo>
                      <a:lnTo>
                        <a:pt x="257" y="949"/>
                      </a:lnTo>
                      <a:lnTo>
                        <a:pt x="218" y="883"/>
                      </a:lnTo>
                      <a:lnTo>
                        <a:pt x="178" y="817"/>
                      </a:lnTo>
                      <a:lnTo>
                        <a:pt x="138" y="753"/>
                      </a:lnTo>
                      <a:lnTo>
                        <a:pt x="93" y="689"/>
                      </a:lnTo>
                      <a:lnTo>
                        <a:pt x="49" y="627"/>
                      </a:lnTo>
                      <a:lnTo>
                        <a:pt x="0" y="566"/>
                      </a:lnTo>
                      <a:lnTo>
                        <a:pt x="709" y="0"/>
                      </a:lnTo>
                      <a:close/>
                    </a:path>
                  </a:pathLst>
                </a:custGeom>
                <a:solidFill>
                  <a:srgbClr val="ED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108" name="Isosceles Triangle 107"/>
                <p:cNvSpPr/>
                <p:nvPr/>
              </p:nvSpPr>
              <p:spPr>
                <a:xfrm rot="16798320" flipH="1" flipV="1">
                  <a:off x="10937724" y="6010692"/>
                  <a:ext cx="236886" cy="188024"/>
                </a:xfrm>
                <a:prstGeom prst="triangle">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nvGrpSpPr>
              <p:cNvPr id="104" name="Group 103"/>
              <p:cNvGrpSpPr/>
              <p:nvPr/>
            </p:nvGrpSpPr>
            <p:grpSpPr>
              <a:xfrm>
                <a:off x="4849385" y="5133801"/>
                <a:ext cx="1866900" cy="2111375"/>
                <a:chOff x="4849385" y="5133801"/>
                <a:chExt cx="1866900" cy="2111375"/>
              </a:xfrm>
            </p:grpSpPr>
            <p:sp>
              <p:nvSpPr>
                <p:cNvPr id="105" name="Freeform 13"/>
                <p:cNvSpPr>
                  <a:spLocks/>
                </p:cNvSpPr>
                <p:nvPr/>
              </p:nvSpPr>
              <p:spPr bwMode="auto">
                <a:xfrm rot="1500831">
                  <a:off x="4849385" y="5133801"/>
                  <a:ext cx="1866900" cy="2111375"/>
                </a:xfrm>
                <a:custGeom>
                  <a:avLst/>
                  <a:gdLst>
                    <a:gd name="T0" fmla="*/ 1869 w 2353"/>
                    <a:gd name="T1" fmla="*/ 2614 h 2660"/>
                    <a:gd name="T2" fmla="*/ 1689 w 2353"/>
                    <a:gd name="T3" fmla="*/ 2514 h 2660"/>
                    <a:gd name="T4" fmla="*/ 1515 w 2353"/>
                    <a:gd name="T5" fmla="*/ 2406 h 2660"/>
                    <a:gd name="T6" fmla="*/ 1349 w 2353"/>
                    <a:gd name="T7" fmla="*/ 2288 h 2660"/>
                    <a:gd name="T8" fmla="*/ 1191 w 2353"/>
                    <a:gd name="T9" fmla="*/ 2162 h 2660"/>
                    <a:gd name="T10" fmla="*/ 1041 w 2353"/>
                    <a:gd name="T11" fmla="*/ 2026 h 2660"/>
                    <a:gd name="T12" fmla="*/ 897 w 2353"/>
                    <a:gd name="T13" fmla="*/ 1884 h 2660"/>
                    <a:gd name="T14" fmla="*/ 763 w 2353"/>
                    <a:gd name="T15" fmla="*/ 1733 h 2660"/>
                    <a:gd name="T16" fmla="*/ 637 w 2353"/>
                    <a:gd name="T17" fmla="*/ 1574 h 2660"/>
                    <a:gd name="T18" fmla="*/ 521 w 2353"/>
                    <a:gd name="T19" fmla="*/ 1410 h 2660"/>
                    <a:gd name="T20" fmla="*/ 413 w 2353"/>
                    <a:gd name="T21" fmla="*/ 1239 h 2660"/>
                    <a:gd name="T22" fmla="*/ 315 w 2353"/>
                    <a:gd name="T23" fmla="*/ 1063 h 2660"/>
                    <a:gd name="T24" fmla="*/ 228 w 2353"/>
                    <a:gd name="T25" fmla="*/ 880 h 2660"/>
                    <a:gd name="T26" fmla="*/ 149 w 2353"/>
                    <a:gd name="T27" fmla="*/ 691 h 2660"/>
                    <a:gd name="T28" fmla="*/ 82 w 2353"/>
                    <a:gd name="T29" fmla="*/ 499 h 2660"/>
                    <a:gd name="T30" fmla="*/ 23 w 2353"/>
                    <a:gd name="T31" fmla="*/ 301 h 2660"/>
                    <a:gd name="T32" fmla="*/ 883 w 2353"/>
                    <a:gd name="T33" fmla="*/ 0 h 2660"/>
                    <a:gd name="T34" fmla="*/ 922 w 2353"/>
                    <a:gd name="T35" fmla="*/ 150 h 2660"/>
                    <a:gd name="T36" fmla="*/ 968 w 2353"/>
                    <a:gd name="T37" fmla="*/ 296 h 2660"/>
                    <a:gd name="T38" fmla="*/ 1023 w 2353"/>
                    <a:gd name="T39" fmla="*/ 438 h 2660"/>
                    <a:gd name="T40" fmla="*/ 1086 w 2353"/>
                    <a:gd name="T41" fmla="*/ 577 h 2660"/>
                    <a:gd name="T42" fmla="*/ 1155 w 2353"/>
                    <a:gd name="T43" fmla="*/ 713 h 2660"/>
                    <a:gd name="T44" fmla="*/ 1233 w 2353"/>
                    <a:gd name="T45" fmla="*/ 842 h 2660"/>
                    <a:gd name="T46" fmla="*/ 1317 w 2353"/>
                    <a:gd name="T47" fmla="*/ 969 h 2660"/>
                    <a:gd name="T48" fmla="*/ 1408 w 2353"/>
                    <a:gd name="T49" fmla="*/ 1090 h 2660"/>
                    <a:gd name="T50" fmla="*/ 1506 w 2353"/>
                    <a:gd name="T51" fmla="*/ 1206 h 2660"/>
                    <a:gd name="T52" fmla="*/ 1609 w 2353"/>
                    <a:gd name="T53" fmla="*/ 1316 h 2660"/>
                    <a:gd name="T54" fmla="*/ 1719 w 2353"/>
                    <a:gd name="T55" fmla="*/ 1419 h 2660"/>
                    <a:gd name="T56" fmla="*/ 1835 w 2353"/>
                    <a:gd name="T57" fmla="*/ 1517 h 2660"/>
                    <a:gd name="T58" fmla="*/ 1956 w 2353"/>
                    <a:gd name="T59" fmla="*/ 1610 h 2660"/>
                    <a:gd name="T60" fmla="*/ 2084 w 2353"/>
                    <a:gd name="T61" fmla="*/ 1695 h 2660"/>
                    <a:gd name="T62" fmla="*/ 2216 w 2353"/>
                    <a:gd name="T63" fmla="*/ 1774 h 2660"/>
                    <a:gd name="T64" fmla="*/ 2353 w 2353"/>
                    <a:gd name="T65" fmla="*/ 1845 h 2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3" h="2660">
                      <a:moveTo>
                        <a:pt x="1961" y="2660"/>
                      </a:moveTo>
                      <a:lnTo>
                        <a:pt x="1869" y="2614"/>
                      </a:lnTo>
                      <a:lnTo>
                        <a:pt x="1778" y="2566"/>
                      </a:lnTo>
                      <a:lnTo>
                        <a:pt x="1689" y="2514"/>
                      </a:lnTo>
                      <a:lnTo>
                        <a:pt x="1602" y="2461"/>
                      </a:lnTo>
                      <a:lnTo>
                        <a:pt x="1515" y="2406"/>
                      </a:lnTo>
                      <a:lnTo>
                        <a:pt x="1431" y="2349"/>
                      </a:lnTo>
                      <a:lnTo>
                        <a:pt x="1349" y="2288"/>
                      </a:lnTo>
                      <a:lnTo>
                        <a:pt x="1269" y="2226"/>
                      </a:lnTo>
                      <a:lnTo>
                        <a:pt x="1191" y="2162"/>
                      </a:lnTo>
                      <a:lnTo>
                        <a:pt x="1114" y="2094"/>
                      </a:lnTo>
                      <a:lnTo>
                        <a:pt x="1041" y="2026"/>
                      </a:lnTo>
                      <a:lnTo>
                        <a:pt x="968" y="1955"/>
                      </a:lnTo>
                      <a:lnTo>
                        <a:pt x="897" y="1884"/>
                      </a:lnTo>
                      <a:lnTo>
                        <a:pt x="829" y="1809"/>
                      </a:lnTo>
                      <a:lnTo>
                        <a:pt x="763" y="1733"/>
                      </a:lnTo>
                      <a:lnTo>
                        <a:pt x="699" y="1654"/>
                      </a:lnTo>
                      <a:lnTo>
                        <a:pt x="637" y="1574"/>
                      </a:lnTo>
                      <a:lnTo>
                        <a:pt x="578" y="1494"/>
                      </a:lnTo>
                      <a:lnTo>
                        <a:pt x="521" y="1410"/>
                      </a:lnTo>
                      <a:lnTo>
                        <a:pt x="466" y="1325"/>
                      </a:lnTo>
                      <a:lnTo>
                        <a:pt x="413" y="1239"/>
                      </a:lnTo>
                      <a:lnTo>
                        <a:pt x="363" y="1152"/>
                      </a:lnTo>
                      <a:lnTo>
                        <a:pt x="315" y="1063"/>
                      </a:lnTo>
                      <a:lnTo>
                        <a:pt x="270" y="972"/>
                      </a:lnTo>
                      <a:lnTo>
                        <a:pt x="228" y="880"/>
                      </a:lnTo>
                      <a:lnTo>
                        <a:pt x="187" y="786"/>
                      </a:lnTo>
                      <a:lnTo>
                        <a:pt x="149" y="691"/>
                      </a:lnTo>
                      <a:lnTo>
                        <a:pt x="114" y="597"/>
                      </a:lnTo>
                      <a:lnTo>
                        <a:pt x="82" y="499"/>
                      </a:lnTo>
                      <a:lnTo>
                        <a:pt x="51" y="401"/>
                      </a:lnTo>
                      <a:lnTo>
                        <a:pt x="23" y="301"/>
                      </a:lnTo>
                      <a:lnTo>
                        <a:pt x="0" y="202"/>
                      </a:lnTo>
                      <a:lnTo>
                        <a:pt x="883" y="0"/>
                      </a:lnTo>
                      <a:lnTo>
                        <a:pt x="900" y="75"/>
                      </a:lnTo>
                      <a:lnTo>
                        <a:pt x="922" y="150"/>
                      </a:lnTo>
                      <a:lnTo>
                        <a:pt x="943" y="223"/>
                      </a:lnTo>
                      <a:lnTo>
                        <a:pt x="968" y="296"/>
                      </a:lnTo>
                      <a:lnTo>
                        <a:pt x="995" y="367"/>
                      </a:lnTo>
                      <a:lnTo>
                        <a:pt x="1023" y="438"/>
                      </a:lnTo>
                      <a:lnTo>
                        <a:pt x="1054" y="508"/>
                      </a:lnTo>
                      <a:lnTo>
                        <a:pt x="1086" y="577"/>
                      </a:lnTo>
                      <a:lnTo>
                        <a:pt x="1119" y="645"/>
                      </a:lnTo>
                      <a:lnTo>
                        <a:pt x="1155" y="713"/>
                      </a:lnTo>
                      <a:lnTo>
                        <a:pt x="1192" y="778"/>
                      </a:lnTo>
                      <a:lnTo>
                        <a:pt x="1233" y="842"/>
                      </a:lnTo>
                      <a:lnTo>
                        <a:pt x="1274" y="907"/>
                      </a:lnTo>
                      <a:lnTo>
                        <a:pt x="1317" y="969"/>
                      </a:lnTo>
                      <a:lnTo>
                        <a:pt x="1361" y="1029"/>
                      </a:lnTo>
                      <a:lnTo>
                        <a:pt x="1408" y="1090"/>
                      </a:lnTo>
                      <a:lnTo>
                        <a:pt x="1456" y="1149"/>
                      </a:lnTo>
                      <a:lnTo>
                        <a:pt x="1506" y="1206"/>
                      </a:lnTo>
                      <a:lnTo>
                        <a:pt x="1556" y="1261"/>
                      </a:lnTo>
                      <a:lnTo>
                        <a:pt x="1609" y="1316"/>
                      </a:lnTo>
                      <a:lnTo>
                        <a:pt x="1664" y="1368"/>
                      </a:lnTo>
                      <a:lnTo>
                        <a:pt x="1719" y="1419"/>
                      </a:lnTo>
                      <a:lnTo>
                        <a:pt x="1776" y="1469"/>
                      </a:lnTo>
                      <a:lnTo>
                        <a:pt x="1835" y="1517"/>
                      </a:lnTo>
                      <a:lnTo>
                        <a:pt x="1895" y="1563"/>
                      </a:lnTo>
                      <a:lnTo>
                        <a:pt x="1956" y="1610"/>
                      </a:lnTo>
                      <a:lnTo>
                        <a:pt x="2020" y="1652"/>
                      </a:lnTo>
                      <a:lnTo>
                        <a:pt x="2084" y="1695"/>
                      </a:lnTo>
                      <a:lnTo>
                        <a:pt x="2150" y="1734"/>
                      </a:lnTo>
                      <a:lnTo>
                        <a:pt x="2216" y="1774"/>
                      </a:lnTo>
                      <a:lnTo>
                        <a:pt x="2284" y="1809"/>
                      </a:lnTo>
                      <a:lnTo>
                        <a:pt x="2353" y="1845"/>
                      </a:lnTo>
                      <a:lnTo>
                        <a:pt x="1961" y="2660"/>
                      </a:lnTo>
                      <a:close/>
                    </a:path>
                  </a:pathLst>
                </a:custGeom>
                <a:solidFill>
                  <a:srgbClr val="447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sp>
              <p:nvSpPr>
                <p:cNvPr id="106" name="Isosceles Triangle 105"/>
                <p:cNvSpPr/>
                <p:nvPr/>
              </p:nvSpPr>
              <p:spPr>
                <a:xfrm rot="4801680" flipV="1">
                  <a:off x="5099154" y="6095202"/>
                  <a:ext cx="236886" cy="188024"/>
                </a:xfrm>
                <a:prstGeom prst="triangle">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grpSp>
        </p:grpSp>
        <p:sp>
          <p:nvSpPr>
            <p:cNvPr id="61" name="Rectangle 60"/>
            <p:cNvSpPr/>
            <p:nvPr/>
          </p:nvSpPr>
          <p:spPr>
            <a:xfrm>
              <a:off x="6418265" y="5944177"/>
              <a:ext cx="3457445" cy="58477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Components</a:t>
              </a:r>
            </a:p>
          </p:txBody>
        </p:sp>
        <p:sp>
          <p:nvSpPr>
            <p:cNvPr id="62" name="Rectangle 61"/>
            <p:cNvSpPr/>
            <p:nvPr/>
          </p:nvSpPr>
          <p:spPr>
            <a:xfrm>
              <a:off x="6938208" y="3714064"/>
              <a:ext cx="2361482"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Services</a:t>
              </a:r>
            </a:p>
          </p:txBody>
        </p:sp>
        <p:sp>
          <p:nvSpPr>
            <p:cNvPr id="63" name="Rectangle 62"/>
            <p:cNvSpPr/>
            <p:nvPr/>
          </p:nvSpPr>
          <p:spPr>
            <a:xfrm>
              <a:off x="9674785" y="4601963"/>
              <a:ext cx="2361482"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Directives</a:t>
              </a:r>
            </a:p>
          </p:txBody>
        </p:sp>
        <p:sp>
          <p:nvSpPr>
            <p:cNvPr id="64" name="Rectangle 63"/>
            <p:cNvSpPr/>
            <p:nvPr/>
          </p:nvSpPr>
          <p:spPr>
            <a:xfrm>
              <a:off x="10065725" y="6404261"/>
              <a:ext cx="2361482"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Routing</a:t>
              </a:r>
            </a:p>
          </p:txBody>
        </p:sp>
        <p:sp>
          <p:nvSpPr>
            <p:cNvPr id="65" name="Rectangle 64"/>
            <p:cNvSpPr/>
            <p:nvPr/>
          </p:nvSpPr>
          <p:spPr>
            <a:xfrm>
              <a:off x="9004244" y="8204941"/>
              <a:ext cx="2597630"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Modularization</a:t>
              </a:r>
            </a:p>
          </p:txBody>
        </p:sp>
        <p:sp>
          <p:nvSpPr>
            <p:cNvPr id="66" name="Rectangle 65"/>
            <p:cNvSpPr/>
            <p:nvPr/>
          </p:nvSpPr>
          <p:spPr>
            <a:xfrm>
              <a:off x="4752609" y="8204941"/>
              <a:ext cx="2597630"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Templates</a:t>
              </a:r>
            </a:p>
          </p:txBody>
        </p:sp>
        <p:sp>
          <p:nvSpPr>
            <p:cNvPr id="67" name="Rectangle 66"/>
            <p:cNvSpPr/>
            <p:nvPr/>
          </p:nvSpPr>
          <p:spPr>
            <a:xfrm>
              <a:off x="3467337" y="6463893"/>
              <a:ext cx="2597630"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Data Binding</a:t>
              </a:r>
            </a:p>
          </p:txBody>
        </p:sp>
        <p:sp>
          <p:nvSpPr>
            <p:cNvPr id="68" name="Rectangle 67"/>
            <p:cNvSpPr/>
            <p:nvPr/>
          </p:nvSpPr>
          <p:spPr>
            <a:xfrm>
              <a:off x="3878155" y="4608587"/>
              <a:ext cx="2597630" cy="461665"/>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Pipes</a:t>
              </a:r>
            </a:p>
          </p:txBody>
        </p:sp>
      </p:grpSp>
      <p:sp>
        <p:nvSpPr>
          <p:cNvPr id="2" name="Title 1"/>
          <p:cNvSpPr>
            <a:spLocks noGrp="1"/>
          </p:cNvSpPr>
          <p:nvPr>
            <p:ph type="title"/>
          </p:nvPr>
        </p:nvSpPr>
        <p:spPr/>
        <p:txBody>
          <a:bodyPr>
            <a:normAutofit/>
          </a:bodyPr>
          <a:lstStyle/>
          <a:p>
            <a:r>
              <a:rPr lang="en-IN" kern="0" dirty="0"/>
              <a:t>Features of Angular 17</a:t>
            </a:r>
            <a:endParaRPr lang="en-IN" dirty="0"/>
          </a:p>
        </p:txBody>
      </p:sp>
    </p:spTree>
    <p:extLst>
      <p:ext uri="{BB962C8B-B14F-4D97-AF65-F5344CB8AC3E}">
        <p14:creationId xmlns:p14="http://schemas.microsoft.com/office/powerpoint/2010/main" val="2863034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5040108" y="819744"/>
            <a:ext cx="6199392" cy="305626"/>
          </a:xfrm>
          <a:prstGeom prst="rect">
            <a:avLst/>
          </a:prstGeom>
        </p:spPr>
      </p:pic>
      <p:sp>
        <p:nvSpPr>
          <p:cNvPr id="7" name="Rectangle: Rounded Corners 6"/>
          <p:cNvSpPr/>
          <p:nvPr/>
        </p:nvSpPr>
        <p:spPr>
          <a:xfrm>
            <a:off x="516834" y="2254113"/>
            <a:ext cx="15027965" cy="6405700"/>
          </a:xfrm>
          <a:prstGeom prst="roundRect">
            <a:avLst/>
          </a:pr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grpSp>
        <p:nvGrpSpPr>
          <p:cNvPr id="42" name="Group 41"/>
          <p:cNvGrpSpPr/>
          <p:nvPr/>
        </p:nvGrpSpPr>
        <p:grpSpPr>
          <a:xfrm>
            <a:off x="1395686" y="1535715"/>
            <a:ext cx="4131774" cy="720000"/>
            <a:chOff x="1095112" y="4695511"/>
            <a:chExt cx="4131774" cy="1136822"/>
          </a:xfrm>
        </p:grpSpPr>
        <p:sp>
          <p:nvSpPr>
            <p:cNvPr id="46" name="Round Same Side Corner Rectangle 68"/>
            <p:cNvSpPr/>
            <p:nvPr/>
          </p:nvSpPr>
          <p:spPr>
            <a:xfrm>
              <a:off x="1095112" y="4695511"/>
              <a:ext cx="4131774" cy="1136822"/>
            </a:xfrm>
            <a:prstGeom prst="round2SameRect">
              <a:avLst>
                <a:gd name="adj1" fmla="val 16993"/>
                <a:gd name="adj2" fmla="val 0"/>
              </a:avLst>
            </a:prstGeom>
            <a:solidFill>
              <a:srgbClr val="69BE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p:cNvSpPr txBox="1"/>
            <p:nvPr/>
          </p:nvSpPr>
          <p:spPr>
            <a:xfrm>
              <a:off x="1260654" y="4995810"/>
              <a:ext cx="3756158" cy="680336"/>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200" kern="0" dirty="0">
                  <a:solidFill>
                    <a:schemeClr val="tx1">
                      <a:lumMod val="75000"/>
                      <a:lumOff val="25000"/>
                    </a:schemeClr>
                  </a:solidFill>
                </a:rPr>
                <a:t>Components</a:t>
              </a:r>
              <a:endParaRPr kumimoji="0" lang="en-IN" sz="2200" b="0" i="0" u="none" strike="noStrike" kern="0" cap="none" spc="0" normalizeH="0" baseline="0" noProof="0" dirty="0">
                <a:ln>
                  <a:noFill/>
                </a:ln>
                <a:solidFill>
                  <a:schemeClr val="tx1">
                    <a:lumMod val="75000"/>
                    <a:lumOff val="25000"/>
                  </a:schemeClr>
                </a:solidFill>
                <a:effectLst/>
                <a:uLnTx/>
                <a:uFillTx/>
              </a:endParaRPr>
            </a:p>
          </p:txBody>
        </p:sp>
      </p:grpSp>
      <p:grpSp>
        <p:nvGrpSpPr>
          <p:cNvPr id="47" name="Group 46"/>
          <p:cNvGrpSpPr/>
          <p:nvPr/>
        </p:nvGrpSpPr>
        <p:grpSpPr>
          <a:xfrm>
            <a:off x="5757852" y="1416447"/>
            <a:ext cx="4427542" cy="1136822"/>
            <a:chOff x="5954234" y="4695511"/>
            <a:chExt cx="4427542" cy="1136822"/>
          </a:xfrm>
        </p:grpSpPr>
        <p:grpSp>
          <p:nvGrpSpPr>
            <p:cNvPr id="48" name="Group 47"/>
            <p:cNvGrpSpPr/>
            <p:nvPr/>
          </p:nvGrpSpPr>
          <p:grpSpPr>
            <a:xfrm>
              <a:off x="5954234" y="4695511"/>
              <a:ext cx="4427542" cy="1136822"/>
              <a:chOff x="1591293" y="2718487"/>
              <a:chExt cx="4427542" cy="1136822"/>
            </a:xfrm>
          </p:grpSpPr>
          <p:sp>
            <p:nvSpPr>
              <p:cNvPr id="50" name="Trapezoid 49"/>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2" name="Round Same Side Corner Rectangle 71"/>
              <p:cNvSpPr/>
              <p:nvPr/>
            </p:nvSpPr>
            <p:spPr>
              <a:xfrm>
                <a:off x="1741828" y="2718487"/>
                <a:ext cx="4131774" cy="1136822"/>
              </a:xfrm>
              <a:prstGeom prst="round2SameRect">
                <a:avLst>
                  <a:gd name="adj1" fmla="val 1699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49" name="TextBox 48"/>
            <p:cNvSpPr txBox="1"/>
            <p:nvPr/>
          </p:nvSpPr>
          <p:spPr>
            <a:xfrm>
              <a:off x="6280069" y="4995811"/>
              <a:ext cx="3756158" cy="430887"/>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rPr>
                <a:t>Single Page Application</a:t>
              </a:r>
            </a:p>
          </p:txBody>
        </p:sp>
      </p:grpSp>
      <p:grpSp>
        <p:nvGrpSpPr>
          <p:cNvPr id="53" name="Group 52"/>
          <p:cNvGrpSpPr/>
          <p:nvPr/>
        </p:nvGrpSpPr>
        <p:grpSpPr>
          <a:xfrm>
            <a:off x="10455542" y="1535714"/>
            <a:ext cx="4132800" cy="720000"/>
            <a:chOff x="11109125" y="4695511"/>
            <a:chExt cx="4137076" cy="1136822"/>
          </a:xfrm>
        </p:grpSpPr>
        <p:sp>
          <p:nvSpPr>
            <p:cNvPr id="57" name="Round Same Side Corner Rectangle 74"/>
            <p:cNvSpPr/>
            <p:nvPr/>
          </p:nvSpPr>
          <p:spPr>
            <a:xfrm>
              <a:off x="11114427" y="4695511"/>
              <a:ext cx="4131774" cy="1136822"/>
            </a:xfrm>
            <a:prstGeom prst="round2SameRect">
              <a:avLst>
                <a:gd name="adj1" fmla="val 16993"/>
                <a:gd name="adj2" fmla="val 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p:cNvSpPr txBox="1"/>
            <p:nvPr/>
          </p:nvSpPr>
          <p:spPr>
            <a:xfrm>
              <a:off x="11109125" y="5065381"/>
              <a:ext cx="4090865" cy="680336"/>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rPr>
                <a:t>Community</a:t>
              </a:r>
            </a:p>
          </p:txBody>
        </p:sp>
      </p:grpSp>
      <p:grpSp>
        <p:nvGrpSpPr>
          <p:cNvPr id="64" name="Group 63"/>
          <p:cNvGrpSpPr/>
          <p:nvPr/>
        </p:nvGrpSpPr>
        <p:grpSpPr>
          <a:xfrm>
            <a:off x="1907103" y="2714854"/>
            <a:ext cx="11047516" cy="720000"/>
            <a:chOff x="1907103" y="2396803"/>
            <a:chExt cx="11047516" cy="720000"/>
          </a:xfrm>
        </p:grpSpPr>
        <p:sp>
          <p:nvSpPr>
            <p:cNvPr id="65" name="Rectangle 64"/>
            <p:cNvSpPr/>
            <p:nvPr/>
          </p:nvSpPr>
          <p:spPr>
            <a:xfrm>
              <a:off x="3119732" y="2541360"/>
              <a:ext cx="9834887" cy="43088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Web applications </a:t>
              </a: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are</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composed of a </a:t>
              </a: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single page</a:t>
              </a:r>
              <a:endPar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p:cNvGrpSpPr/>
            <p:nvPr/>
          </p:nvGrpSpPr>
          <p:grpSpPr>
            <a:xfrm>
              <a:off x="1907103" y="2396803"/>
              <a:ext cx="720000" cy="720000"/>
              <a:chOff x="12329280" y="4374196"/>
              <a:chExt cx="1065571" cy="1065571"/>
            </a:xfrm>
          </p:grpSpPr>
          <p:sp>
            <p:nvSpPr>
              <p:cNvPr id="67" name="Oval 66"/>
              <p:cNvSpPr/>
              <p:nvPr/>
            </p:nvSpPr>
            <p:spPr>
              <a:xfrm>
                <a:off x="12329280" y="4374196"/>
                <a:ext cx="1065571" cy="1065571"/>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sp>
            <p:nvSpPr>
              <p:cNvPr id="68" name="Freeform 60"/>
              <p:cNvSpPr>
                <a:spLocks noChangeAspect="1" noChangeArrowheads="1"/>
              </p:cNvSpPr>
              <p:nvPr/>
            </p:nvSpPr>
            <p:spPr bwMode="auto">
              <a:xfrm>
                <a:off x="12547342" y="4556725"/>
                <a:ext cx="629446" cy="700512"/>
              </a:xfrm>
              <a:custGeom>
                <a:avLst/>
                <a:gdLst>
                  <a:gd name="T0" fmla="*/ 67317282 w 545"/>
                  <a:gd name="T1" fmla="*/ 78678142 h 609"/>
                  <a:gd name="T2" fmla="*/ 0 w 545"/>
                  <a:gd name="T3" fmla="*/ 75054951 h 609"/>
                  <a:gd name="T4" fmla="*/ 3783493 w 545"/>
                  <a:gd name="T5" fmla="*/ 7246742 h 609"/>
                  <a:gd name="T6" fmla="*/ 10175881 w 545"/>
                  <a:gd name="T7" fmla="*/ 10999436 h 609"/>
                  <a:gd name="T8" fmla="*/ 24917959 w 545"/>
                  <a:gd name="T9" fmla="*/ 10999436 h 609"/>
                  <a:gd name="T10" fmla="*/ 28570701 w 545"/>
                  <a:gd name="T11" fmla="*/ 7246742 h 609"/>
                  <a:gd name="T12" fmla="*/ 36006935 w 545"/>
                  <a:gd name="T13" fmla="*/ 18246178 h 609"/>
                  <a:gd name="T14" fmla="*/ 43443170 w 545"/>
                  <a:gd name="T15" fmla="*/ 7246742 h 609"/>
                  <a:gd name="T16" fmla="*/ 47096272 w 545"/>
                  <a:gd name="T17" fmla="*/ 10999436 h 609"/>
                  <a:gd name="T18" fmla="*/ 61837989 w 545"/>
                  <a:gd name="T19" fmla="*/ 10999436 h 609"/>
                  <a:gd name="T20" fmla="*/ 67317282 w 545"/>
                  <a:gd name="T21" fmla="*/ 7246742 h 609"/>
                  <a:gd name="T22" fmla="*/ 70970385 w 545"/>
                  <a:gd name="T23" fmla="*/ 75054951 h 609"/>
                  <a:gd name="T24" fmla="*/ 58185248 w 545"/>
                  <a:gd name="T25" fmla="*/ 28339815 h 609"/>
                  <a:gd name="T26" fmla="*/ 13828622 w 545"/>
                  <a:gd name="T27" fmla="*/ 28339815 h 609"/>
                  <a:gd name="T28" fmla="*/ 13828622 w 545"/>
                  <a:gd name="T29" fmla="*/ 35715700 h 609"/>
                  <a:gd name="T30" fmla="*/ 61837989 w 545"/>
                  <a:gd name="T31" fmla="*/ 31963007 h 609"/>
                  <a:gd name="T32" fmla="*/ 58185248 w 545"/>
                  <a:gd name="T33" fmla="*/ 43868240 h 609"/>
                  <a:gd name="T34" fmla="*/ 13828622 w 545"/>
                  <a:gd name="T35" fmla="*/ 43868240 h 609"/>
                  <a:gd name="T36" fmla="*/ 13828622 w 545"/>
                  <a:gd name="T37" fmla="*/ 51244484 h 609"/>
                  <a:gd name="T38" fmla="*/ 61837989 w 545"/>
                  <a:gd name="T39" fmla="*/ 47491791 h 609"/>
                  <a:gd name="T40" fmla="*/ 58185248 w 545"/>
                  <a:gd name="T41" fmla="*/ 60431965 h 609"/>
                  <a:gd name="T42" fmla="*/ 12915527 w 545"/>
                  <a:gd name="T43" fmla="*/ 60431965 h 609"/>
                  <a:gd name="T44" fmla="*/ 12915527 w 545"/>
                  <a:gd name="T45" fmla="*/ 65867111 h 609"/>
                  <a:gd name="T46" fmla="*/ 61837989 w 545"/>
                  <a:gd name="T47" fmla="*/ 63149718 h 609"/>
                  <a:gd name="T48" fmla="*/ 54401755 w 545"/>
                  <a:gd name="T49" fmla="*/ 14622627 h 609"/>
                  <a:gd name="T50" fmla="*/ 50749014 w 545"/>
                  <a:gd name="T51" fmla="*/ 10999436 h 609"/>
                  <a:gd name="T52" fmla="*/ 54401755 w 545"/>
                  <a:gd name="T53" fmla="*/ 0 h 609"/>
                  <a:gd name="T54" fmla="*/ 58185248 w 545"/>
                  <a:gd name="T55" fmla="*/ 10999436 h 609"/>
                  <a:gd name="T56" fmla="*/ 36006935 w 545"/>
                  <a:gd name="T57" fmla="*/ 14622627 h 609"/>
                  <a:gd name="T58" fmla="*/ 32354194 w 545"/>
                  <a:gd name="T59" fmla="*/ 10999436 h 609"/>
                  <a:gd name="T60" fmla="*/ 36006935 w 545"/>
                  <a:gd name="T61" fmla="*/ 0 h 609"/>
                  <a:gd name="T62" fmla="*/ 39660038 w 545"/>
                  <a:gd name="T63" fmla="*/ 10999436 h 609"/>
                  <a:gd name="T64" fmla="*/ 17612115 w 545"/>
                  <a:gd name="T65" fmla="*/ 14622627 h 609"/>
                  <a:gd name="T66" fmla="*/ 13828622 w 545"/>
                  <a:gd name="T67" fmla="*/ 10999436 h 609"/>
                  <a:gd name="T68" fmla="*/ 17612115 w 545"/>
                  <a:gd name="T69" fmla="*/ 0 h 609"/>
                  <a:gd name="T70" fmla="*/ 21264857 w 545"/>
                  <a:gd name="T71" fmla="*/ 10999436 h 6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45" h="609">
                    <a:moveTo>
                      <a:pt x="516" y="608"/>
                    </a:moveTo>
                    <a:lnTo>
                      <a:pt x="516" y="608"/>
                    </a:lnTo>
                    <a:cubicBezTo>
                      <a:pt x="29" y="608"/>
                      <a:pt x="29" y="608"/>
                      <a:pt x="29" y="608"/>
                    </a:cubicBezTo>
                    <a:cubicBezTo>
                      <a:pt x="14" y="608"/>
                      <a:pt x="0" y="594"/>
                      <a:pt x="0" y="580"/>
                    </a:cubicBezTo>
                    <a:cubicBezTo>
                      <a:pt x="0" y="85"/>
                      <a:pt x="0" y="85"/>
                      <a:pt x="0" y="85"/>
                    </a:cubicBezTo>
                    <a:cubicBezTo>
                      <a:pt x="0" y="71"/>
                      <a:pt x="14" y="56"/>
                      <a:pt x="29" y="56"/>
                    </a:cubicBezTo>
                    <a:cubicBezTo>
                      <a:pt x="78" y="56"/>
                      <a:pt x="78" y="56"/>
                      <a:pt x="78" y="56"/>
                    </a:cubicBezTo>
                    <a:cubicBezTo>
                      <a:pt x="78" y="85"/>
                      <a:pt x="78" y="85"/>
                      <a:pt x="78" y="85"/>
                    </a:cubicBezTo>
                    <a:cubicBezTo>
                      <a:pt x="78" y="120"/>
                      <a:pt x="99"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1"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2" y="141"/>
                      <a:pt x="417" y="141"/>
                    </a:cubicBezTo>
                    <a:cubicBezTo>
                      <a:pt x="446" y="141"/>
                      <a:pt x="474" y="120"/>
                      <a:pt x="474" y="85"/>
                    </a:cubicBezTo>
                    <a:cubicBezTo>
                      <a:pt x="474" y="56"/>
                      <a:pt x="474" y="56"/>
                      <a:pt x="474" y="56"/>
                    </a:cubicBezTo>
                    <a:cubicBezTo>
                      <a:pt x="516" y="56"/>
                      <a:pt x="516" y="56"/>
                      <a:pt x="516" y="56"/>
                    </a:cubicBezTo>
                    <a:cubicBezTo>
                      <a:pt x="537" y="56"/>
                      <a:pt x="544" y="71"/>
                      <a:pt x="544" y="85"/>
                    </a:cubicBezTo>
                    <a:cubicBezTo>
                      <a:pt x="544" y="580"/>
                      <a:pt x="544" y="580"/>
                      <a:pt x="544" y="580"/>
                    </a:cubicBezTo>
                    <a:cubicBezTo>
                      <a:pt x="544" y="594"/>
                      <a:pt x="537" y="608"/>
                      <a:pt x="516" y="608"/>
                    </a:cubicBezTo>
                    <a:close/>
                    <a:moveTo>
                      <a:pt x="446" y="219"/>
                    </a:moveTo>
                    <a:lnTo>
                      <a:pt x="446" y="219"/>
                    </a:lnTo>
                    <a:cubicBezTo>
                      <a:pt x="106" y="219"/>
                      <a:pt x="106" y="219"/>
                      <a:pt x="106" y="219"/>
                    </a:cubicBezTo>
                    <a:cubicBezTo>
                      <a:pt x="85" y="219"/>
                      <a:pt x="78" y="233"/>
                      <a:pt x="78" y="247"/>
                    </a:cubicBezTo>
                    <a:cubicBezTo>
                      <a:pt x="78" y="262"/>
                      <a:pt x="85"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106" y="339"/>
                      <a:pt x="106" y="339"/>
                      <a:pt x="106" y="339"/>
                    </a:cubicBezTo>
                    <a:cubicBezTo>
                      <a:pt x="85" y="339"/>
                      <a:pt x="78" y="353"/>
                      <a:pt x="78" y="367"/>
                    </a:cubicBezTo>
                    <a:cubicBezTo>
                      <a:pt x="78" y="389"/>
                      <a:pt x="85" y="396"/>
                      <a:pt x="106" y="396"/>
                    </a:cubicBezTo>
                    <a:cubicBezTo>
                      <a:pt x="446" y="396"/>
                      <a:pt x="446" y="396"/>
                      <a:pt x="446" y="396"/>
                    </a:cubicBezTo>
                    <a:cubicBezTo>
                      <a:pt x="460" y="396"/>
                      <a:pt x="474" y="389"/>
                      <a:pt x="474" y="367"/>
                    </a:cubicBezTo>
                    <a:cubicBezTo>
                      <a:pt x="474" y="353"/>
                      <a:pt x="460" y="339"/>
                      <a:pt x="446" y="339"/>
                    </a:cubicBezTo>
                    <a:close/>
                    <a:moveTo>
                      <a:pt x="446" y="467"/>
                    </a:moveTo>
                    <a:lnTo>
                      <a:pt x="446" y="467"/>
                    </a:lnTo>
                    <a:cubicBezTo>
                      <a:pt x="99" y="467"/>
                      <a:pt x="99" y="467"/>
                      <a:pt x="99" y="467"/>
                    </a:cubicBezTo>
                    <a:cubicBezTo>
                      <a:pt x="85" y="467"/>
                      <a:pt x="78" y="474"/>
                      <a:pt x="78" y="488"/>
                    </a:cubicBezTo>
                    <a:cubicBezTo>
                      <a:pt x="78" y="502"/>
                      <a:pt x="85" y="509"/>
                      <a:pt x="99" y="509"/>
                    </a:cubicBezTo>
                    <a:cubicBezTo>
                      <a:pt x="446" y="509"/>
                      <a:pt x="446" y="509"/>
                      <a:pt x="446" y="509"/>
                    </a:cubicBezTo>
                    <a:cubicBezTo>
                      <a:pt x="460" y="509"/>
                      <a:pt x="474" y="502"/>
                      <a:pt x="474" y="488"/>
                    </a:cubicBezTo>
                    <a:cubicBezTo>
                      <a:pt x="474" y="474"/>
                      <a:pt x="460" y="467"/>
                      <a:pt x="446" y="467"/>
                    </a:cubicBezTo>
                    <a:close/>
                    <a:moveTo>
                      <a:pt x="417" y="113"/>
                    </a:moveTo>
                    <a:lnTo>
                      <a:pt x="417" y="113"/>
                    </a:lnTo>
                    <a:cubicBezTo>
                      <a:pt x="396" y="113"/>
                      <a:pt x="389" y="106"/>
                      <a:pt x="389" y="85"/>
                    </a:cubicBezTo>
                    <a:cubicBezTo>
                      <a:pt x="389" y="28"/>
                      <a:pt x="389" y="28"/>
                      <a:pt x="389" y="28"/>
                    </a:cubicBezTo>
                    <a:cubicBezTo>
                      <a:pt x="389" y="14"/>
                      <a:pt x="396"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55" y="113"/>
                      <a:pt x="248" y="106"/>
                      <a:pt x="248" y="85"/>
                    </a:cubicBezTo>
                    <a:cubicBezTo>
                      <a:pt x="248" y="28"/>
                      <a:pt x="248" y="28"/>
                      <a:pt x="248" y="28"/>
                    </a:cubicBezTo>
                    <a:cubicBezTo>
                      <a:pt x="248" y="14"/>
                      <a:pt x="255"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13" y="113"/>
                      <a:pt x="106" y="106"/>
                      <a:pt x="106" y="85"/>
                    </a:cubicBezTo>
                    <a:cubicBezTo>
                      <a:pt x="106" y="28"/>
                      <a:pt x="106" y="28"/>
                      <a:pt x="106" y="28"/>
                    </a:cubicBezTo>
                    <a:cubicBezTo>
                      <a:pt x="106" y="14"/>
                      <a:pt x="113" y="0"/>
                      <a:pt x="135" y="0"/>
                    </a:cubicBezTo>
                    <a:cubicBezTo>
                      <a:pt x="149" y="0"/>
                      <a:pt x="163" y="14"/>
                      <a:pt x="163" y="28"/>
                    </a:cubicBezTo>
                    <a:cubicBezTo>
                      <a:pt x="163" y="85"/>
                      <a:pt x="163" y="85"/>
                      <a:pt x="163" y="85"/>
                    </a:cubicBezTo>
                    <a:cubicBezTo>
                      <a:pt x="163" y="106"/>
                      <a:pt x="149" y="113"/>
                      <a:pt x="135" y="113"/>
                    </a:cubicBezTo>
                    <a:close/>
                  </a:path>
                </a:pathLst>
              </a:custGeom>
              <a:solidFill>
                <a:srgbClr val="1EA185"/>
              </a:solidFill>
              <a:ln>
                <a:noFill/>
              </a:ln>
            </p:spPr>
            <p:txBody>
              <a:bodyPr wrap="none" anchor="ctr"/>
              <a:lstStyle/>
              <a:p>
                <a:endParaRPr lang="en-US" dirty="0">
                  <a:solidFill>
                    <a:schemeClr val="tx1">
                      <a:lumMod val="75000"/>
                      <a:lumOff val="25000"/>
                    </a:schemeClr>
                  </a:solidFill>
                </a:endParaRPr>
              </a:p>
            </p:txBody>
          </p:sp>
        </p:grpSp>
      </p:grpSp>
      <p:grpSp>
        <p:nvGrpSpPr>
          <p:cNvPr id="69" name="Group 68"/>
          <p:cNvGrpSpPr/>
          <p:nvPr/>
        </p:nvGrpSpPr>
        <p:grpSpPr>
          <a:xfrm>
            <a:off x="1921400" y="5167570"/>
            <a:ext cx="11033220" cy="720000"/>
            <a:chOff x="1921400" y="5080819"/>
            <a:chExt cx="11033220" cy="720000"/>
          </a:xfrm>
        </p:grpSpPr>
        <p:sp>
          <p:nvSpPr>
            <p:cNvPr id="70" name="Rectangle 69"/>
            <p:cNvSpPr/>
            <p:nvPr/>
          </p:nvSpPr>
          <p:spPr>
            <a:xfrm>
              <a:off x="3119733" y="5225376"/>
              <a:ext cx="9834887" cy="43088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Better user experience</a:t>
              </a: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(no reloads!)</a:t>
              </a:r>
              <a:endPar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71" name="Group 70"/>
            <p:cNvGrpSpPr/>
            <p:nvPr/>
          </p:nvGrpSpPr>
          <p:grpSpPr>
            <a:xfrm>
              <a:off x="1921400" y="5080819"/>
              <a:ext cx="720000" cy="720000"/>
              <a:chOff x="1225662" y="4106786"/>
              <a:chExt cx="1065571" cy="1065571"/>
            </a:xfrm>
          </p:grpSpPr>
          <p:sp>
            <p:nvSpPr>
              <p:cNvPr id="72" name="Oval 71"/>
              <p:cNvSpPr/>
              <p:nvPr/>
            </p:nvSpPr>
            <p:spPr>
              <a:xfrm>
                <a:off x="1225662" y="4106786"/>
                <a:ext cx="1065571" cy="1065571"/>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sp>
            <p:nvSpPr>
              <p:cNvPr id="73" name="Freeform 133"/>
              <p:cNvSpPr>
                <a:spLocks noChangeAspect="1"/>
              </p:cNvSpPr>
              <p:nvPr/>
            </p:nvSpPr>
            <p:spPr bwMode="auto">
              <a:xfrm>
                <a:off x="1466401" y="4339488"/>
                <a:ext cx="584092" cy="600166"/>
              </a:xfrm>
              <a:custGeom>
                <a:avLst/>
                <a:gdLst>
                  <a:gd name="T0" fmla="*/ 62 w 63"/>
                  <a:gd name="T1" fmla="*/ 49 h 64"/>
                  <a:gd name="T2" fmla="*/ 47 w 63"/>
                  <a:gd name="T3" fmla="*/ 41 h 64"/>
                  <a:gd name="T4" fmla="*/ 40 w 63"/>
                  <a:gd name="T5" fmla="*/ 38 h 64"/>
                  <a:gd name="T6" fmla="*/ 40 w 63"/>
                  <a:gd name="T7" fmla="*/ 32 h 64"/>
                  <a:gd name="T8" fmla="*/ 43 w 63"/>
                  <a:gd name="T9" fmla="*/ 25 h 64"/>
                  <a:gd name="T10" fmla="*/ 46 w 63"/>
                  <a:gd name="T11" fmla="*/ 21 h 64"/>
                  <a:gd name="T12" fmla="*/ 44 w 63"/>
                  <a:gd name="T13" fmla="*/ 16 h 64"/>
                  <a:gd name="T14" fmla="*/ 44 w 63"/>
                  <a:gd name="T15" fmla="*/ 10 h 64"/>
                  <a:gd name="T16" fmla="*/ 32 w 63"/>
                  <a:gd name="T17" fmla="*/ 0 h 64"/>
                  <a:gd name="T18" fmla="*/ 19 w 63"/>
                  <a:gd name="T19" fmla="*/ 10 h 64"/>
                  <a:gd name="T20" fmla="*/ 20 w 63"/>
                  <a:gd name="T21" fmla="*/ 16 h 64"/>
                  <a:gd name="T22" fmla="*/ 18 w 63"/>
                  <a:gd name="T23" fmla="*/ 21 h 64"/>
                  <a:gd name="T24" fmla="*/ 21 w 63"/>
                  <a:gd name="T25" fmla="*/ 25 h 64"/>
                  <a:gd name="T26" fmla="*/ 24 w 63"/>
                  <a:gd name="T27" fmla="*/ 32 h 64"/>
                  <a:gd name="T28" fmla="*/ 24 w 63"/>
                  <a:gd name="T29" fmla="*/ 38 h 64"/>
                  <a:gd name="T30" fmla="*/ 16 w 63"/>
                  <a:gd name="T31" fmla="*/ 41 h 64"/>
                  <a:gd name="T32" fmla="*/ 2 w 63"/>
                  <a:gd name="T33" fmla="*/ 49 h 64"/>
                  <a:gd name="T34" fmla="*/ 1 w 63"/>
                  <a:gd name="T35" fmla="*/ 64 h 64"/>
                  <a:gd name="T36" fmla="*/ 63 w 63"/>
                  <a:gd name="T37" fmla="*/ 64 h 64"/>
                  <a:gd name="T38" fmla="*/ 62 w 63"/>
                  <a:gd name="T3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3" h="64">
                    <a:moveTo>
                      <a:pt x="62" y="49"/>
                    </a:moveTo>
                    <a:cubicBezTo>
                      <a:pt x="60" y="46"/>
                      <a:pt x="54" y="44"/>
                      <a:pt x="47" y="41"/>
                    </a:cubicBezTo>
                    <a:cubicBezTo>
                      <a:pt x="41" y="39"/>
                      <a:pt x="40" y="38"/>
                      <a:pt x="40" y="38"/>
                    </a:cubicBezTo>
                    <a:cubicBezTo>
                      <a:pt x="40" y="32"/>
                      <a:pt x="40" y="32"/>
                      <a:pt x="40" y="32"/>
                    </a:cubicBezTo>
                    <a:cubicBezTo>
                      <a:pt x="40" y="32"/>
                      <a:pt x="42" y="30"/>
                      <a:pt x="43" y="25"/>
                    </a:cubicBezTo>
                    <a:cubicBezTo>
                      <a:pt x="44" y="25"/>
                      <a:pt x="46" y="22"/>
                      <a:pt x="46" y="21"/>
                    </a:cubicBezTo>
                    <a:cubicBezTo>
                      <a:pt x="46" y="20"/>
                      <a:pt x="46" y="16"/>
                      <a:pt x="44" y="16"/>
                    </a:cubicBezTo>
                    <a:cubicBezTo>
                      <a:pt x="44" y="14"/>
                      <a:pt x="44" y="11"/>
                      <a:pt x="44" y="10"/>
                    </a:cubicBezTo>
                    <a:cubicBezTo>
                      <a:pt x="44" y="5"/>
                      <a:pt x="39" y="0"/>
                      <a:pt x="32" y="0"/>
                    </a:cubicBezTo>
                    <a:cubicBezTo>
                      <a:pt x="25" y="0"/>
                      <a:pt x="20" y="5"/>
                      <a:pt x="19" y="10"/>
                    </a:cubicBezTo>
                    <a:cubicBezTo>
                      <a:pt x="19" y="11"/>
                      <a:pt x="20" y="14"/>
                      <a:pt x="20" y="16"/>
                    </a:cubicBezTo>
                    <a:cubicBezTo>
                      <a:pt x="18" y="16"/>
                      <a:pt x="18" y="20"/>
                      <a:pt x="18" y="21"/>
                    </a:cubicBezTo>
                    <a:cubicBezTo>
                      <a:pt x="18" y="22"/>
                      <a:pt x="20" y="25"/>
                      <a:pt x="21" y="25"/>
                    </a:cubicBezTo>
                    <a:cubicBezTo>
                      <a:pt x="22" y="30"/>
                      <a:pt x="24" y="32"/>
                      <a:pt x="24" y="32"/>
                    </a:cubicBezTo>
                    <a:cubicBezTo>
                      <a:pt x="24" y="38"/>
                      <a:pt x="24" y="38"/>
                      <a:pt x="24" y="38"/>
                    </a:cubicBezTo>
                    <a:cubicBezTo>
                      <a:pt x="24" y="38"/>
                      <a:pt x="23" y="39"/>
                      <a:pt x="16" y="41"/>
                    </a:cubicBezTo>
                    <a:cubicBezTo>
                      <a:pt x="10" y="44"/>
                      <a:pt x="4" y="46"/>
                      <a:pt x="2" y="49"/>
                    </a:cubicBezTo>
                    <a:cubicBezTo>
                      <a:pt x="0" y="51"/>
                      <a:pt x="1" y="64"/>
                      <a:pt x="1" y="64"/>
                    </a:cubicBezTo>
                    <a:cubicBezTo>
                      <a:pt x="63" y="64"/>
                      <a:pt x="63" y="64"/>
                      <a:pt x="63" y="64"/>
                    </a:cubicBezTo>
                    <a:cubicBezTo>
                      <a:pt x="63" y="64"/>
                      <a:pt x="63" y="51"/>
                      <a:pt x="62" y="49"/>
                    </a:cubicBezTo>
                    <a:close/>
                  </a:path>
                </a:pathLst>
              </a:custGeom>
              <a:solidFill>
                <a:srgbClr val="F29B26"/>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grpSp>
      </p:grpSp>
      <p:grpSp>
        <p:nvGrpSpPr>
          <p:cNvPr id="74" name="Group 73"/>
          <p:cNvGrpSpPr/>
          <p:nvPr/>
        </p:nvGrpSpPr>
        <p:grpSpPr>
          <a:xfrm>
            <a:off x="1921401" y="3941212"/>
            <a:ext cx="11033219" cy="720000"/>
            <a:chOff x="1921401" y="3738459"/>
            <a:chExt cx="11033219" cy="720000"/>
          </a:xfrm>
        </p:grpSpPr>
        <p:sp>
          <p:nvSpPr>
            <p:cNvPr id="75" name="Rectangle 74"/>
            <p:cNvSpPr/>
            <p:nvPr/>
          </p:nvSpPr>
          <p:spPr>
            <a:xfrm>
              <a:off x="3119733" y="3883016"/>
              <a:ext cx="9834887" cy="43088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Views</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(HTML Fragments) are dynamically loaded into the page</a:t>
              </a:r>
            </a:p>
          </p:txBody>
        </p:sp>
        <p:grpSp>
          <p:nvGrpSpPr>
            <p:cNvPr id="76" name="Group 75"/>
            <p:cNvGrpSpPr/>
            <p:nvPr/>
          </p:nvGrpSpPr>
          <p:grpSpPr>
            <a:xfrm>
              <a:off x="1921401" y="3738459"/>
              <a:ext cx="720000" cy="720000"/>
              <a:chOff x="1225663" y="2764427"/>
              <a:chExt cx="1065571" cy="1065571"/>
            </a:xfrm>
          </p:grpSpPr>
          <p:sp>
            <p:nvSpPr>
              <p:cNvPr id="77" name="Oval 76"/>
              <p:cNvSpPr/>
              <p:nvPr/>
            </p:nvSpPr>
            <p:spPr>
              <a:xfrm>
                <a:off x="1225663" y="2764427"/>
                <a:ext cx="1065571" cy="1065571"/>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sp>
            <p:nvSpPr>
              <p:cNvPr id="78" name="Freeform 7"/>
              <p:cNvSpPr>
                <a:spLocks noChangeAspect="1" noEditPoints="1"/>
              </p:cNvSpPr>
              <p:nvPr/>
            </p:nvSpPr>
            <p:spPr bwMode="auto">
              <a:xfrm>
                <a:off x="1348627" y="3041215"/>
                <a:ext cx="819642" cy="511995"/>
              </a:xfrm>
              <a:custGeom>
                <a:avLst/>
                <a:gdLst>
                  <a:gd name="T0" fmla="*/ 154 w 308"/>
                  <a:gd name="T1" fmla="*/ 0 h 192"/>
                  <a:gd name="T2" fmla="*/ 0 w 308"/>
                  <a:gd name="T3" fmla="*/ 96 h 192"/>
                  <a:gd name="T4" fmla="*/ 154 w 308"/>
                  <a:gd name="T5" fmla="*/ 192 h 192"/>
                  <a:gd name="T6" fmla="*/ 308 w 308"/>
                  <a:gd name="T7" fmla="*/ 96 h 192"/>
                  <a:gd name="T8" fmla="*/ 154 w 308"/>
                  <a:gd name="T9" fmla="*/ 0 h 192"/>
                  <a:gd name="T10" fmla="*/ 126 w 308"/>
                  <a:gd name="T11" fmla="*/ 36 h 192"/>
                  <a:gd name="T12" fmla="*/ 154 w 308"/>
                  <a:gd name="T13" fmla="*/ 65 h 192"/>
                  <a:gd name="T14" fmla="*/ 126 w 308"/>
                  <a:gd name="T15" fmla="*/ 94 h 192"/>
                  <a:gd name="T16" fmla="*/ 97 w 308"/>
                  <a:gd name="T17" fmla="*/ 65 h 192"/>
                  <a:gd name="T18" fmla="*/ 126 w 308"/>
                  <a:gd name="T19" fmla="*/ 36 h 192"/>
                  <a:gd name="T20" fmla="*/ 154 w 308"/>
                  <a:gd name="T21" fmla="*/ 163 h 192"/>
                  <a:gd name="T22" fmla="*/ 34 w 308"/>
                  <a:gd name="T23" fmla="*/ 96 h 192"/>
                  <a:gd name="T24" fmla="*/ 82 w 308"/>
                  <a:gd name="T25" fmla="*/ 49 h 192"/>
                  <a:gd name="T26" fmla="*/ 154 w 308"/>
                  <a:gd name="T27" fmla="*/ 152 h 192"/>
                  <a:gd name="T28" fmla="*/ 227 w 308"/>
                  <a:gd name="T29" fmla="*/ 49 h 192"/>
                  <a:gd name="T30" fmla="*/ 275 w 308"/>
                  <a:gd name="T31" fmla="*/ 96 h 192"/>
                  <a:gd name="T32" fmla="*/ 154 w 308"/>
                  <a:gd name="T33" fmla="*/ 16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8" h="192">
                    <a:moveTo>
                      <a:pt x="154" y="0"/>
                    </a:moveTo>
                    <a:cubicBezTo>
                      <a:pt x="87" y="0"/>
                      <a:pt x="29" y="39"/>
                      <a:pt x="0" y="96"/>
                    </a:cubicBezTo>
                    <a:cubicBezTo>
                      <a:pt x="29" y="153"/>
                      <a:pt x="87" y="192"/>
                      <a:pt x="154" y="192"/>
                    </a:cubicBezTo>
                    <a:cubicBezTo>
                      <a:pt x="222" y="192"/>
                      <a:pt x="280" y="153"/>
                      <a:pt x="308" y="96"/>
                    </a:cubicBezTo>
                    <a:cubicBezTo>
                      <a:pt x="280" y="39"/>
                      <a:pt x="222" y="0"/>
                      <a:pt x="154" y="0"/>
                    </a:cubicBezTo>
                    <a:close/>
                    <a:moveTo>
                      <a:pt x="126" y="36"/>
                    </a:moveTo>
                    <a:cubicBezTo>
                      <a:pt x="142" y="36"/>
                      <a:pt x="154" y="49"/>
                      <a:pt x="154" y="65"/>
                    </a:cubicBezTo>
                    <a:cubicBezTo>
                      <a:pt x="154" y="81"/>
                      <a:pt x="142" y="94"/>
                      <a:pt x="126" y="94"/>
                    </a:cubicBezTo>
                    <a:cubicBezTo>
                      <a:pt x="110" y="94"/>
                      <a:pt x="97" y="81"/>
                      <a:pt x="97" y="65"/>
                    </a:cubicBezTo>
                    <a:cubicBezTo>
                      <a:pt x="97" y="49"/>
                      <a:pt x="110" y="36"/>
                      <a:pt x="126" y="36"/>
                    </a:cubicBezTo>
                    <a:close/>
                    <a:moveTo>
                      <a:pt x="154" y="163"/>
                    </a:moveTo>
                    <a:cubicBezTo>
                      <a:pt x="127" y="163"/>
                      <a:pt x="70" y="154"/>
                      <a:pt x="34" y="96"/>
                    </a:cubicBezTo>
                    <a:cubicBezTo>
                      <a:pt x="45" y="78"/>
                      <a:pt x="61" y="60"/>
                      <a:pt x="82" y="49"/>
                    </a:cubicBezTo>
                    <a:cubicBezTo>
                      <a:pt x="62" y="111"/>
                      <a:pt x="112" y="152"/>
                      <a:pt x="154" y="152"/>
                    </a:cubicBezTo>
                    <a:cubicBezTo>
                      <a:pt x="197" y="152"/>
                      <a:pt x="247" y="112"/>
                      <a:pt x="227" y="49"/>
                    </a:cubicBezTo>
                    <a:cubicBezTo>
                      <a:pt x="245" y="60"/>
                      <a:pt x="264" y="78"/>
                      <a:pt x="275" y="96"/>
                    </a:cubicBezTo>
                    <a:cubicBezTo>
                      <a:pt x="239" y="153"/>
                      <a:pt x="181" y="163"/>
                      <a:pt x="154" y="163"/>
                    </a:cubicBezTo>
                    <a:close/>
                  </a:path>
                </a:pathLst>
              </a:custGeom>
              <a:solidFill>
                <a:srgbClr val="9BBB5C"/>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grpSp>
      </p:grpSp>
      <p:grpSp>
        <p:nvGrpSpPr>
          <p:cNvPr id="79" name="Group 78"/>
          <p:cNvGrpSpPr/>
          <p:nvPr/>
        </p:nvGrpSpPr>
        <p:grpSpPr>
          <a:xfrm>
            <a:off x="1907102" y="6393928"/>
            <a:ext cx="11047519" cy="720000"/>
            <a:chOff x="1907102" y="6459883"/>
            <a:chExt cx="11047519" cy="720000"/>
          </a:xfrm>
        </p:grpSpPr>
        <p:sp>
          <p:nvSpPr>
            <p:cNvPr id="80" name="Rectangle 79"/>
            <p:cNvSpPr/>
            <p:nvPr/>
          </p:nvSpPr>
          <p:spPr>
            <a:xfrm>
              <a:off x="3119734" y="6604440"/>
              <a:ext cx="9834887" cy="43088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Calls to the server are done asynchronously behind the scenes</a:t>
              </a:r>
            </a:p>
          </p:txBody>
        </p:sp>
        <p:grpSp>
          <p:nvGrpSpPr>
            <p:cNvPr id="81" name="Group 80"/>
            <p:cNvGrpSpPr/>
            <p:nvPr/>
          </p:nvGrpSpPr>
          <p:grpSpPr>
            <a:xfrm>
              <a:off x="1907102" y="6459883"/>
              <a:ext cx="720000" cy="720000"/>
              <a:chOff x="1211364" y="5446093"/>
              <a:chExt cx="1065571" cy="1065571"/>
            </a:xfrm>
          </p:grpSpPr>
          <p:sp>
            <p:nvSpPr>
              <p:cNvPr id="82" name="Oval 81"/>
              <p:cNvSpPr/>
              <p:nvPr/>
            </p:nvSpPr>
            <p:spPr>
              <a:xfrm>
                <a:off x="1211364" y="5446093"/>
                <a:ext cx="1065571" cy="1065571"/>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sp>
            <p:nvSpPr>
              <p:cNvPr id="83" name="Freeform 742"/>
              <p:cNvSpPr>
                <a:spLocks noChangeAspect="1" noEditPoints="1"/>
              </p:cNvSpPr>
              <p:nvPr/>
            </p:nvSpPr>
            <p:spPr bwMode="auto">
              <a:xfrm>
                <a:off x="1427579" y="5619534"/>
                <a:ext cx="633140" cy="718689"/>
              </a:xfrm>
              <a:custGeom>
                <a:avLst/>
                <a:gdLst>
                  <a:gd name="T0" fmla="*/ 58 w 58"/>
                  <a:gd name="T1" fmla="*/ 10 h 68"/>
                  <a:gd name="T2" fmla="*/ 58 w 58"/>
                  <a:gd name="T3" fmla="*/ 15 h 68"/>
                  <a:gd name="T4" fmla="*/ 29 w 58"/>
                  <a:gd name="T5" fmla="*/ 24 h 68"/>
                  <a:gd name="T6" fmla="*/ 0 w 58"/>
                  <a:gd name="T7" fmla="*/ 15 h 68"/>
                  <a:gd name="T8" fmla="*/ 0 w 58"/>
                  <a:gd name="T9" fmla="*/ 10 h 68"/>
                  <a:gd name="T10" fmla="*/ 29 w 58"/>
                  <a:gd name="T11" fmla="*/ 0 h 68"/>
                  <a:gd name="T12" fmla="*/ 58 w 58"/>
                  <a:gd name="T13" fmla="*/ 10 h 68"/>
                  <a:gd name="T14" fmla="*/ 58 w 58"/>
                  <a:gd name="T15" fmla="*/ 23 h 68"/>
                  <a:gd name="T16" fmla="*/ 58 w 58"/>
                  <a:gd name="T17" fmla="*/ 29 h 68"/>
                  <a:gd name="T18" fmla="*/ 29 w 58"/>
                  <a:gd name="T19" fmla="*/ 39 h 68"/>
                  <a:gd name="T20" fmla="*/ 0 w 58"/>
                  <a:gd name="T21" fmla="*/ 29 h 68"/>
                  <a:gd name="T22" fmla="*/ 0 w 58"/>
                  <a:gd name="T23" fmla="*/ 23 h 68"/>
                  <a:gd name="T24" fmla="*/ 29 w 58"/>
                  <a:gd name="T25" fmla="*/ 29 h 68"/>
                  <a:gd name="T26" fmla="*/ 58 w 58"/>
                  <a:gd name="T27" fmla="*/ 23 h 68"/>
                  <a:gd name="T28" fmla="*/ 58 w 58"/>
                  <a:gd name="T29" fmla="*/ 37 h 68"/>
                  <a:gd name="T30" fmla="*/ 58 w 58"/>
                  <a:gd name="T31" fmla="*/ 44 h 68"/>
                  <a:gd name="T32" fmla="*/ 29 w 58"/>
                  <a:gd name="T33" fmla="*/ 53 h 68"/>
                  <a:gd name="T34" fmla="*/ 0 w 58"/>
                  <a:gd name="T35" fmla="*/ 44 h 68"/>
                  <a:gd name="T36" fmla="*/ 0 w 58"/>
                  <a:gd name="T37" fmla="*/ 37 h 68"/>
                  <a:gd name="T38" fmla="*/ 29 w 58"/>
                  <a:gd name="T39" fmla="*/ 44 h 68"/>
                  <a:gd name="T40" fmla="*/ 58 w 58"/>
                  <a:gd name="T41" fmla="*/ 37 h 68"/>
                  <a:gd name="T42" fmla="*/ 58 w 58"/>
                  <a:gd name="T43" fmla="*/ 52 h 68"/>
                  <a:gd name="T44" fmla="*/ 58 w 58"/>
                  <a:gd name="T45" fmla="*/ 58 h 68"/>
                  <a:gd name="T46" fmla="*/ 29 w 58"/>
                  <a:gd name="T47" fmla="*/ 68 h 68"/>
                  <a:gd name="T48" fmla="*/ 0 w 58"/>
                  <a:gd name="T49" fmla="*/ 58 h 68"/>
                  <a:gd name="T50" fmla="*/ 0 w 58"/>
                  <a:gd name="T51" fmla="*/ 52 h 68"/>
                  <a:gd name="T52" fmla="*/ 29 w 58"/>
                  <a:gd name="T53" fmla="*/ 58 h 68"/>
                  <a:gd name="T54" fmla="*/ 58 w 58"/>
                  <a:gd name="T55"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 h="68">
                    <a:moveTo>
                      <a:pt x="58" y="10"/>
                    </a:moveTo>
                    <a:cubicBezTo>
                      <a:pt x="58" y="15"/>
                      <a:pt x="58" y="15"/>
                      <a:pt x="58" y="15"/>
                    </a:cubicBezTo>
                    <a:cubicBezTo>
                      <a:pt x="58" y="20"/>
                      <a:pt x="45" y="24"/>
                      <a:pt x="29" y="24"/>
                    </a:cubicBezTo>
                    <a:cubicBezTo>
                      <a:pt x="13" y="24"/>
                      <a:pt x="0" y="20"/>
                      <a:pt x="0" y="15"/>
                    </a:cubicBezTo>
                    <a:cubicBezTo>
                      <a:pt x="0" y="10"/>
                      <a:pt x="0" y="10"/>
                      <a:pt x="0" y="10"/>
                    </a:cubicBezTo>
                    <a:cubicBezTo>
                      <a:pt x="0" y="4"/>
                      <a:pt x="13" y="0"/>
                      <a:pt x="29" y="0"/>
                    </a:cubicBezTo>
                    <a:cubicBezTo>
                      <a:pt x="45" y="0"/>
                      <a:pt x="58" y="4"/>
                      <a:pt x="58" y="10"/>
                    </a:cubicBezTo>
                    <a:close/>
                    <a:moveTo>
                      <a:pt x="58" y="23"/>
                    </a:moveTo>
                    <a:cubicBezTo>
                      <a:pt x="58" y="29"/>
                      <a:pt x="58" y="29"/>
                      <a:pt x="58" y="29"/>
                    </a:cubicBezTo>
                    <a:cubicBezTo>
                      <a:pt x="58" y="34"/>
                      <a:pt x="45" y="39"/>
                      <a:pt x="29" y="39"/>
                    </a:cubicBezTo>
                    <a:cubicBezTo>
                      <a:pt x="13" y="39"/>
                      <a:pt x="0" y="34"/>
                      <a:pt x="0" y="29"/>
                    </a:cubicBezTo>
                    <a:cubicBezTo>
                      <a:pt x="0" y="23"/>
                      <a:pt x="0" y="23"/>
                      <a:pt x="0" y="23"/>
                    </a:cubicBezTo>
                    <a:cubicBezTo>
                      <a:pt x="6" y="27"/>
                      <a:pt x="18" y="29"/>
                      <a:pt x="29" y="29"/>
                    </a:cubicBezTo>
                    <a:cubicBezTo>
                      <a:pt x="40" y="29"/>
                      <a:pt x="52" y="27"/>
                      <a:pt x="58" y="23"/>
                    </a:cubicBezTo>
                    <a:close/>
                    <a:moveTo>
                      <a:pt x="58" y="37"/>
                    </a:moveTo>
                    <a:cubicBezTo>
                      <a:pt x="58" y="44"/>
                      <a:pt x="58" y="44"/>
                      <a:pt x="58" y="44"/>
                    </a:cubicBezTo>
                    <a:cubicBezTo>
                      <a:pt x="58" y="49"/>
                      <a:pt x="45" y="53"/>
                      <a:pt x="29" y="53"/>
                    </a:cubicBezTo>
                    <a:cubicBezTo>
                      <a:pt x="13" y="53"/>
                      <a:pt x="0" y="49"/>
                      <a:pt x="0" y="44"/>
                    </a:cubicBezTo>
                    <a:cubicBezTo>
                      <a:pt x="0" y="37"/>
                      <a:pt x="0" y="37"/>
                      <a:pt x="0" y="37"/>
                    </a:cubicBezTo>
                    <a:cubicBezTo>
                      <a:pt x="6" y="42"/>
                      <a:pt x="18" y="44"/>
                      <a:pt x="29" y="44"/>
                    </a:cubicBezTo>
                    <a:cubicBezTo>
                      <a:pt x="40" y="44"/>
                      <a:pt x="52" y="42"/>
                      <a:pt x="58" y="37"/>
                    </a:cubicBezTo>
                    <a:close/>
                    <a:moveTo>
                      <a:pt x="58" y="52"/>
                    </a:moveTo>
                    <a:cubicBezTo>
                      <a:pt x="58" y="58"/>
                      <a:pt x="58" y="58"/>
                      <a:pt x="58" y="58"/>
                    </a:cubicBezTo>
                    <a:cubicBezTo>
                      <a:pt x="58" y="64"/>
                      <a:pt x="45" y="68"/>
                      <a:pt x="29" y="68"/>
                    </a:cubicBezTo>
                    <a:cubicBezTo>
                      <a:pt x="13" y="68"/>
                      <a:pt x="0" y="64"/>
                      <a:pt x="0" y="58"/>
                    </a:cubicBezTo>
                    <a:cubicBezTo>
                      <a:pt x="0" y="52"/>
                      <a:pt x="0" y="52"/>
                      <a:pt x="0" y="52"/>
                    </a:cubicBezTo>
                    <a:cubicBezTo>
                      <a:pt x="6" y="56"/>
                      <a:pt x="18" y="58"/>
                      <a:pt x="29" y="58"/>
                    </a:cubicBezTo>
                    <a:cubicBezTo>
                      <a:pt x="40" y="58"/>
                      <a:pt x="52" y="56"/>
                      <a:pt x="58" y="52"/>
                    </a:cubicBezTo>
                    <a:close/>
                  </a:path>
                </a:pathLst>
              </a:custGeom>
              <a:solidFill>
                <a:srgbClr val="BD392F"/>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grpSp>
      </p:grpSp>
      <p:grpSp>
        <p:nvGrpSpPr>
          <p:cNvPr id="84" name="Group 83"/>
          <p:cNvGrpSpPr/>
          <p:nvPr/>
        </p:nvGrpSpPr>
        <p:grpSpPr>
          <a:xfrm>
            <a:off x="1921399" y="7620285"/>
            <a:ext cx="13334092" cy="720000"/>
            <a:chOff x="1921399" y="7819068"/>
            <a:chExt cx="13334092" cy="720000"/>
          </a:xfrm>
        </p:grpSpPr>
        <p:sp>
          <p:nvSpPr>
            <p:cNvPr id="85" name="Rectangle 84"/>
            <p:cNvSpPr/>
            <p:nvPr/>
          </p:nvSpPr>
          <p:spPr>
            <a:xfrm>
              <a:off x="3119734" y="7963625"/>
              <a:ext cx="12135757" cy="430887"/>
            </a:xfrm>
            <a:prstGeom prst="rect">
              <a:avLst/>
            </a:prstGeom>
          </p:spPr>
          <p:txBody>
            <a:bodyPr wrap="square">
              <a:spAutoFit/>
            </a:bodyPr>
            <a:lstStyle/>
            <a:p>
              <a:pPr lvl="0">
                <a:defRPr/>
              </a:pP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Decoupling of front-end and back-end development</a:t>
              </a:r>
            </a:p>
          </p:txBody>
        </p:sp>
        <p:grpSp>
          <p:nvGrpSpPr>
            <p:cNvPr id="86" name="Group 85"/>
            <p:cNvGrpSpPr/>
            <p:nvPr/>
          </p:nvGrpSpPr>
          <p:grpSpPr>
            <a:xfrm>
              <a:off x="1921399" y="7819068"/>
              <a:ext cx="720000" cy="720000"/>
              <a:chOff x="1225661" y="6785400"/>
              <a:chExt cx="1065571" cy="1065571"/>
            </a:xfrm>
          </p:grpSpPr>
          <p:sp>
            <p:nvSpPr>
              <p:cNvPr id="87" name="Oval 86"/>
              <p:cNvSpPr/>
              <p:nvPr/>
            </p:nvSpPr>
            <p:spPr>
              <a:xfrm>
                <a:off x="1225661" y="6785400"/>
                <a:ext cx="1065571" cy="1065571"/>
              </a:xfrm>
              <a:prstGeom prst="ellipse">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sp>
            <p:nvSpPr>
              <p:cNvPr id="88" name="Freeform 213"/>
              <p:cNvSpPr>
                <a:spLocks noChangeAspect="1" noEditPoints="1"/>
              </p:cNvSpPr>
              <p:nvPr/>
            </p:nvSpPr>
            <p:spPr bwMode="auto">
              <a:xfrm>
                <a:off x="1464738" y="6982086"/>
                <a:ext cx="587417" cy="672198"/>
              </a:xfrm>
              <a:custGeom>
                <a:avLst/>
                <a:gdLst>
                  <a:gd name="T0" fmla="*/ 66 w 97"/>
                  <a:gd name="T1" fmla="*/ 0 h 111"/>
                  <a:gd name="T2" fmla="*/ 0 w 97"/>
                  <a:gd name="T3" fmla="*/ 0 h 111"/>
                  <a:gd name="T4" fmla="*/ 0 w 97"/>
                  <a:gd name="T5" fmla="*/ 111 h 111"/>
                  <a:gd name="T6" fmla="*/ 97 w 97"/>
                  <a:gd name="T7" fmla="*/ 111 h 111"/>
                  <a:gd name="T8" fmla="*/ 97 w 97"/>
                  <a:gd name="T9" fmla="*/ 32 h 111"/>
                  <a:gd name="T10" fmla="*/ 66 w 97"/>
                  <a:gd name="T11" fmla="*/ 0 h 111"/>
                  <a:gd name="T12" fmla="*/ 83 w 97"/>
                  <a:gd name="T13" fmla="*/ 98 h 111"/>
                  <a:gd name="T14" fmla="*/ 14 w 97"/>
                  <a:gd name="T15" fmla="*/ 98 h 111"/>
                  <a:gd name="T16" fmla="*/ 14 w 97"/>
                  <a:gd name="T17" fmla="*/ 14 h 111"/>
                  <a:gd name="T18" fmla="*/ 28 w 97"/>
                  <a:gd name="T19" fmla="*/ 14 h 111"/>
                  <a:gd name="T20" fmla="*/ 28 w 97"/>
                  <a:gd name="T21" fmla="*/ 77 h 111"/>
                  <a:gd name="T22" fmla="*/ 42 w 97"/>
                  <a:gd name="T23" fmla="*/ 56 h 111"/>
                  <a:gd name="T24" fmla="*/ 56 w 97"/>
                  <a:gd name="T25" fmla="*/ 77 h 111"/>
                  <a:gd name="T26" fmla="*/ 56 w 97"/>
                  <a:gd name="T27" fmla="*/ 14 h 111"/>
                  <a:gd name="T28" fmla="*/ 59 w 97"/>
                  <a:gd name="T29" fmla="*/ 14 h 111"/>
                  <a:gd name="T30" fmla="*/ 83 w 97"/>
                  <a:gd name="T31" fmla="*/ 39 h 111"/>
                  <a:gd name="T32" fmla="*/ 83 w 97"/>
                  <a:gd name="T33" fmla="*/ 9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7" h="111">
                    <a:moveTo>
                      <a:pt x="66" y="0"/>
                    </a:moveTo>
                    <a:lnTo>
                      <a:pt x="0" y="0"/>
                    </a:lnTo>
                    <a:lnTo>
                      <a:pt x="0" y="111"/>
                    </a:lnTo>
                    <a:lnTo>
                      <a:pt x="97" y="111"/>
                    </a:lnTo>
                    <a:lnTo>
                      <a:pt x="97" y="32"/>
                    </a:lnTo>
                    <a:lnTo>
                      <a:pt x="66" y="0"/>
                    </a:lnTo>
                    <a:close/>
                    <a:moveTo>
                      <a:pt x="83" y="98"/>
                    </a:moveTo>
                    <a:lnTo>
                      <a:pt x="14" y="98"/>
                    </a:lnTo>
                    <a:lnTo>
                      <a:pt x="14" y="14"/>
                    </a:lnTo>
                    <a:lnTo>
                      <a:pt x="28" y="14"/>
                    </a:lnTo>
                    <a:lnTo>
                      <a:pt x="28" y="77"/>
                    </a:lnTo>
                    <a:lnTo>
                      <a:pt x="42" y="56"/>
                    </a:lnTo>
                    <a:lnTo>
                      <a:pt x="56" y="77"/>
                    </a:lnTo>
                    <a:lnTo>
                      <a:pt x="56" y="14"/>
                    </a:lnTo>
                    <a:lnTo>
                      <a:pt x="59" y="14"/>
                    </a:lnTo>
                    <a:lnTo>
                      <a:pt x="83" y="39"/>
                    </a:lnTo>
                    <a:lnTo>
                      <a:pt x="83" y="98"/>
                    </a:lnTo>
                    <a:close/>
                  </a:path>
                </a:pathLst>
              </a:custGeom>
              <a:solidFill>
                <a:srgbClr val="445469"/>
              </a:solidFill>
              <a:ln>
                <a:noFill/>
              </a:ln>
            </p:spPr>
            <p:txBody>
              <a:bodyPr vert="horz" wrap="square" lIns="91440" tIns="45720" rIns="91440" bIns="45720" numCol="1" anchor="t" anchorCtr="0" compatLnSpc="1">
                <a:prstTxWarp prst="textNoShape">
                  <a:avLst/>
                </a:prstTxWarp>
              </a:bodyPr>
              <a:lstStyle/>
              <a:p>
                <a:endParaRPr lang="en-US" dirty="0">
                  <a:solidFill>
                    <a:schemeClr val="tx1">
                      <a:lumMod val="75000"/>
                      <a:lumOff val="25000"/>
                    </a:schemeClr>
                  </a:solidFill>
                </a:endParaRPr>
              </a:p>
            </p:txBody>
          </p:sp>
        </p:grpSp>
      </p:grpSp>
      <p:sp>
        <p:nvSpPr>
          <p:cNvPr id="2" name="Title 1"/>
          <p:cNvSpPr>
            <a:spLocks noGrp="1"/>
          </p:cNvSpPr>
          <p:nvPr>
            <p:ph type="title"/>
          </p:nvPr>
        </p:nvSpPr>
        <p:spPr/>
        <p:txBody>
          <a:bodyPr>
            <a:normAutofit/>
          </a:bodyPr>
          <a:lstStyle/>
          <a:p>
            <a:r>
              <a:rPr lang="en-IN" kern="0" dirty="0"/>
              <a:t>Features of Angular 17 (Contd.)</a:t>
            </a:r>
            <a:endParaRPr lang="en-IN" dirty="0"/>
          </a:p>
        </p:txBody>
      </p:sp>
    </p:spTree>
    <p:extLst>
      <p:ext uri="{BB962C8B-B14F-4D97-AF65-F5344CB8AC3E}">
        <p14:creationId xmlns:p14="http://schemas.microsoft.com/office/powerpoint/2010/main" val="249978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4965690" y="838405"/>
            <a:ext cx="6324620" cy="305626"/>
          </a:xfrm>
          <a:prstGeom prst="rect">
            <a:avLst/>
          </a:prstGeom>
        </p:spPr>
      </p:pic>
      <p:sp>
        <p:nvSpPr>
          <p:cNvPr id="7" name="Rectangle: Rounded Corners 6"/>
          <p:cNvSpPr/>
          <p:nvPr/>
        </p:nvSpPr>
        <p:spPr>
          <a:xfrm>
            <a:off x="516834" y="2235065"/>
            <a:ext cx="15027965" cy="6405697"/>
          </a:xfrm>
          <a:prstGeom prst="roundRect">
            <a:avLst/>
          </a:prstGeom>
          <a:solidFill>
            <a:schemeClr val="accent6">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75000"/>
                  <a:lumOff val="25000"/>
                </a:schemeClr>
              </a:solidFill>
            </a:endParaRPr>
          </a:p>
        </p:txBody>
      </p:sp>
      <p:grpSp>
        <p:nvGrpSpPr>
          <p:cNvPr id="42" name="Group 41"/>
          <p:cNvGrpSpPr/>
          <p:nvPr/>
        </p:nvGrpSpPr>
        <p:grpSpPr>
          <a:xfrm>
            <a:off x="1395686" y="1535720"/>
            <a:ext cx="4131774" cy="720000"/>
            <a:chOff x="1095112" y="4695511"/>
            <a:chExt cx="4131774" cy="1136822"/>
          </a:xfrm>
        </p:grpSpPr>
        <p:sp>
          <p:nvSpPr>
            <p:cNvPr id="46" name="Round Same Side Corner Rectangle 68"/>
            <p:cNvSpPr/>
            <p:nvPr/>
          </p:nvSpPr>
          <p:spPr>
            <a:xfrm>
              <a:off x="1095112" y="4695511"/>
              <a:ext cx="4131774" cy="1136822"/>
            </a:xfrm>
            <a:prstGeom prst="round2SameRect">
              <a:avLst>
                <a:gd name="adj1" fmla="val 16993"/>
                <a:gd name="adj2" fmla="val 0"/>
              </a:avLst>
            </a:prstGeom>
            <a:solidFill>
              <a:srgbClr val="69BE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p:cNvSpPr txBox="1"/>
            <p:nvPr/>
          </p:nvSpPr>
          <p:spPr>
            <a:xfrm>
              <a:off x="1260654" y="4995810"/>
              <a:ext cx="3756158" cy="680336"/>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200" kern="0" dirty="0">
                  <a:solidFill>
                    <a:schemeClr val="tx1">
                      <a:lumMod val="75000"/>
                      <a:lumOff val="25000"/>
                    </a:schemeClr>
                  </a:solidFill>
                </a:rPr>
                <a:t>Components</a:t>
              </a:r>
              <a:endParaRPr kumimoji="0" lang="en-IN" sz="2200" b="0" i="0" u="none" strike="noStrike" kern="0" cap="none" spc="0" normalizeH="0" baseline="0" noProof="0" dirty="0">
                <a:ln>
                  <a:noFill/>
                </a:ln>
                <a:solidFill>
                  <a:schemeClr val="tx1">
                    <a:lumMod val="75000"/>
                    <a:lumOff val="25000"/>
                  </a:schemeClr>
                </a:solidFill>
                <a:effectLst/>
                <a:uLnTx/>
                <a:uFillTx/>
              </a:endParaRPr>
            </a:p>
          </p:txBody>
        </p:sp>
      </p:grpSp>
      <p:grpSp>
        <p:nvGrpSpPr>
          <p:cNvPr id="47" name="Group 46"/>
          <p:cNvGrpSpPr/>
          <p:nvPr/>
        </p:nvGrpSpPr>
        <p:grpSpPr>
          <a:xfrm>
            <a:off x="5908387" y="1535715"/>
            <a:ext cx="4131774" cy="720000"/>
            <a:chOff x="6104769" y="4695511"/>
            <a:chExt cx="4131774" cy="1136822"/>
          </a:xfrm>
        </p:grpSpPr>
        <p:sp>
          <p:nvSpPr>
            <p:cNvPr id="52" name="Round Same Side Corner Rectangle 71"/>
            <p:cNvSpPr/>
            <p:nvPr/>
          </p:nvSpPr>
          <p:spPr>
            <a:xfrm>
              <a:off x="6104769" y="4695511"/>
              <a:ext cx="4131774" cy="1136822"/>
            </a:xfrm>
            <a:prstGeom prst="round2SameRect">
              <a:avLst>
                <a:gd name="adj1" fmla="val 16993"/>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p:cNvSpPr txBox="1"/>
            <p:nvPr/>
          </p:nvSpPr>
          <p:spPr>
            <a:xfrm>
              <a:off x="6280069" y="4995810"/>
              <a:ext cx="3756158" cy="680336"/>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rPr>
                <a:t>Single Page Application</a:t>
              </a:r>
            </a:p>
          </p:txBody>
        </p:sp>
      </p:grpSp>
      <p:grpSp>
        <p:nvGrpSpPr>
          <p:cNvPr id="53" name="Group 52"/>
          <p:cNvGrpSpPr/>
          <p:nvPr/>
        </p:nvGrpSpPr>
        <p:grpSpPr>
          <a:xfrm>
            <a:off x="10310309" y="1416453"/>
            <a:ext cx="4427542" cy="1136822"/>
            <a:chOff x="10963892" y="4695511"/>
            <a:chExt cx="4427542" cy="1136822"/>
          </a:xfrm>
        </p:grpSpPr>
        <p:grpSp>
          <p:nvGrpSpPr>
            <p:cNvPr id="54" name="Group 53"/>
            <p:cNvGrpSpPr/>
            <p:nvPr/>
          </p:nvGrpSpPr>
          <p:grpSpPr>
            <a:xfrm>
              <a:off x="10963892" y="4695511"/>
              <a:ext cx="4427542" cy="1136822"/>
              <a:chOff x="1591293" y="2718487"/>
              <a:chExt cx="4427542" cy="1136822"/>
            </a:xfrm>
          </p:grpSpPr>
          <p:sp>
            <p:nvSpPr>
              <p:cNvPr id="56" name="Trapezoid 55"/>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7" name="Round Same Side Corner Rectangle 74"/>
              <p:cNvSpPr/>
              <p:nvPr/>
            </p:nvSpPr>
            <p:spPr>
              <a:xfrm>
                <a:off x="1741828" y="2718487"/>
                <a:ext cx="4131774" cy="1136822"/>
              </a:xfrm>
              <a:prstGeom prst="round2SameRect">
                <a:avLst>
                  <a:gd name="adj1" fmla="val 16993"/>
                  <a:gd name="adj2" fmla="val 0"/>
                </a:avLst>
              </a:prstGeom>
              <a:solidFill>
                <a:srgbClr val="93C5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55" name="TextBox 54"/>
            <p:cNvSpPr txBox="1"/>
            <p:nvPr/>
          </p:nvSpPr>
          <p:spPr>
            <a:xfrm>
              <a:off x="11109125" y="5065381"/>
              <a:ext cx="4090865" cy="430887"/>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rPr>
                <a:t>Community</a:t>
              </a:r>
            </a:p>
          </p:txBody>
        </p:sp>
      </p:grpSp>
      <p:sp>
        <p:nvSpPr>
          <p:cNvPr id="65" name="Rectangle: Rounded Corners 64"/>
          <p:cNvSpPr/>
          <p:nvPr/>
        </p:nvSpPr>
        <p:spPr>
          <a:xfrm>
            <a:off x="2532190" y="3052078"/>
            <a:ext cx="4273061" cy="703385"/>
          </a:xfrm>
          <a:prstGeom prst="roundRect">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66" name="Rectangle 65"/>
          <p:cNvSpPr/>
          <p:nvPr/>
        </p:nvSpPr>
        <p:spPr>
          <a:xfrm>
            <a:off x="3552068" y="3188327"/>
            <a:ext cx="2268570" cy="430887"/>
          </a:xfrm>
          <a:prstGeom prst="rect">
            <a:avLst/>
          </a:prstGeom>
          <a:solidFill>
            <a:schemeClr val="accent6">
              <a:lumMod val="40000"/>
              <a:lumOff val="60000"/>
            </a:schemeClr>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Stars on </a:t>
            </a: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GitHub</a:t>
            </a:r>
          </a:p>
        </p:txBody>
      </p:sp>
      <p:grpSp>
        <p:nvGrpSpPr>
          <p:cNvPr id="61" name="Group 60"/>
          <p:cNvGrpSpPr/>
          <p:nvPr/>
        </p:nvGrpSpPr>
        <p:grpSpPr>
          <a:xfrm>
            <a:off x="9384329" y="3046215"/>
            <a:ext cx="3522786" cy="703385"/>
            <a:chOff x="9384329" y="3185363"/>
            <a:chExt cx="3522786" cy="703385"/>
          </a:xfrm>
          <a:solidFill>
            <a:schemeClr val="accent6">
              <a:lumMod val="40000"/>
              <a:lumOff val="60000"/>
            </a:schemeClr>
          </a:solidFill>
        </p:grpSpPr>
        <p:sp>
          <p:nvSpPr>
            <p:cNvPr id="63" name="Rectangle: Rounded Corners 62"/>
            <p:cNvSpPr/>
            <p:nvPr/>
          </p:nvSpPr>
          <p:spPr>
            <a:xfrm>
              <a:off x="9384329" y="3185363"/>
              <a:ext cx="3522786" cy="703385"/>
            </a:xfrm>
            <a:prstGeom prst="roundRect">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p:cNvSpPr/>
            <p:nvPr/>
          </p:nvSpPr>
          <p:spPr>
            <a:xfrm>
              <a:off x="10649433" y="3321612"/>
              <a:ext cx="1007007" cy="430887"/>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27.2 K</a:t>
              </a:r>
              <a:endParaRPr kumimoji="0" lang="en-IN" sz="2200" b="1" i="0" u="none" strike="noStrike" kern="0" cap="none" spc="0" normalizeH="0" baseline="0" noProof="0" dirty="0">
                <a:ln>
                  <a:noFill/>
                </a:ln>
                <a:solidFill>
                  <a:schemeClr val="tx1">
                    <a:lumMod val="75000"/>
                    <a:lumOff val="25000"/>
                  </a:schemeClr>
                </a:solidFill>
                <a:effectLst/>
                <a:uLnTx/>
                <a:uFillTx/>
              </a:endParaRPr>
            </a:p>
          </p:txBody>
        </p:sp>
      </p:grpSp>
      <p:sp>
        <p:nvSpPr>
          <p:cNvPr id="62" name="Rectangle 61"/>
          <p:cNvSpPr/>
          <p:nvPr/>
        </p:nvSpPr>
        <p:spPr>
          <a:xfrm>
            <a:off x="7887041" y="3239255"/>
            <a:ext cx="595035" cy="584775"/>
          </a:xfrm>
          <a:prstGeom prst="rect">
            <a:avLst/>
          </a:prstGeom>
          <a:ln>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32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rPr>
              <a:t>—</a:t>
            </a:r>
            <a:endParaRPr kumimoji="0" lang="en-IN" sz="3200" b="1" i="0" u="none" strike="noStrike" kern="0" cap="none" spc="0" normalizeH="0" baseline="0" noProof="0" dirty="0">
              <a:ln>
                <a:noFill/>
              </a:ln>
              <a:solidFill>
                <a:schemeClr val="tx1">
                  <a:lumMod val="75000"/>
                  <a:lumOff val="25000"/>
                </a:schemeClr>
              </a:solidFill>
              <a:effectLst/>
              <a:uLnTx/>
              <a:uFillTx/>
            </a:endParaRPr>
          </a:p>
        </p:txBody>
      </p:sp>
      <p:sp>
        <p:nvSpPr>
          <p:cNvPr id="73" name="Rectangle: Rounded Corners 72"/>
          <p:cNvSpPr/>
          <p:nvPr/>
        </p:nvSpPr>
        <p:spPr>
          <a:xfrm>
            <a:off x="2532190" y="4094682"/>
            <a:ext cx="4273061" cy="703385"/>
          </a:xfrm>
          <a:prstGeom prst="roundRect">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74" name="Rectangle 73"/>
          <p:cNvSpPr/>
          <p:nvPr/>
        </p:nvSpPr>
        <p:spPr>
          <a:xfrm>
            <a:off x="3247498" y="4230931"/>
            <a:ext cx="2842445" cy="430887"/>
          </a:xfrm>
          <a:prstGeom prst="rect">
            <a:avLst/>
          </a:prstGeom>
          <a:solidFill>
            <a:schemeClr val="accent6">
              <a:lumMod val="40000"/>
              <a:lumOff val="60000"/>
            </a:schemeClr>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Third Party Modules</a:t>
            </a:r>
            <a:endParaRPr kumimoji="0" lang="en-IN" sz="2200" i="0" u="none" strike="noStrike" kern="0" cap="none" spc="0" normalizeH="0" baseline="0" noProof="0" dirty="0">
              <a:ln>
                <a:noFill/>
              </a:ln>
              <a:solidFill>
                <a:schemeClr val="tx1">
                  <a:lumMod val="75000"/>
                  <a:lumOff val="25000"/>
                </a:schemeClr>
              </a:solidFill>
              <a:effectLst/>
              <a:uLnTx/>
              <a:uFillTx/>
            </a:endParaRPr>
          </a:p>
        </p:txBody>
      </p:sp>
      <p:grpSp>
        <p:nvGrpSpPr>
          <p:cNvPr id="69" name="Group 68"/>
          <p:cNvGrpSpPr/>
          <p:nvPr/>
        </p:nvGrpSpPr>
        <p:grpSpPr>
          <a:xfrm>
            <a:off x="9384329" y="4088819"/>
            <a:ext cx="3522786" cy="703385"/>
            <a:chOff x="9384329" y="4263779"/>
            <a:chExt cx="3522786" cy="703385"/>
          </a:xfrm>
          <a:solidFill>
            <a:schemeClr val="accent6">
              <a:lumMod val="40000"/>
              <a:lumOff val="60000"/>
            </a:schemeClr>
          </a:solidFill>
        </p:grpSpPr>
        <p:sp>
          <p:nvSpPr>
            <p:cNvPr id="71" name="Rectangle: Rounded Corners 70"/>
            <p:cNvSpPr/>
            <p:nvPr/>
          </p:nvSpPr>
          <p:spPr>
            <a:xfrm>
              <a:off x="9384329" y="4263779"/>
              <a:ext cx="3522786" cy="703385"/>
            </a:xfrm>
            <a:prstGeom prst="roundRect">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2" name="Rectangle 71"/>
            <p:cNvSpPr/>
            <p:nvPr/>
          </p:nvSpPr>
          <p:spPr>
            <a:xfrm>
              <a:off x="10037887" y="4400028"/>
              <a:ext cx="2324675" cy="430887"/>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780 </a:t>
              </a:r>
              <a:r>
                <a:rPr lang="en-IN" sz="2200" b="1"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NgModules</a:t>
              </a:r>
            </a:p>
          </p:txBody>
        </p:sp>
      </p:grpSp>
      <p:sp>
        <p:nvSpPr>
          <p:cNvPr id="70" name="Rectangle 69"/>
          <p:cNvSpPr/>
          <p:nvPr/>
        </p:nvSpPr>
        <p:spPr>
          <a:xfrm>
            <a:off x="7887041" y="4258804"/>
            <a:ext cx="595035" cy="584775"/>
          </a:xfrm>
          <a:prstGeom prst="rect">
            <a:avLst/>
          </a:prstGeom>
          <a:ln>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32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rPr>
              <a:t>—</a:t>
            </a:r>
            <a:endParaRPr kumimoji="0" lang="en-IN" sz="3200" b="1" i="0" u="none" strike="noStrike" kern="0" cap="none" spc="0" normalizeH="0" baseline="0" noProof="0" dirty="0">
              <a:ln>
                <a:noFill/>
              </a:ln>
              <a:solidFill>
                <a:schemeClr val="tx1">
                  <a:lumMod val="75000"/>
                  <a:lumOff val="25000"/>
                </a:schemeClr>
              </a:solidFill>
              <a:effectLst/>
              <a:uLnTx/>
              <a:uFillTx/>
            </a:endParaRPr>
          </a:p>
        </p:txBody>
      </p:sp>
      <p:sp>
        <p:nvSpPr>
          <p:cNvPr id="81" name="Rectangle: Rounded Corners 80"/>
          <p:cNvSpPr/>
          <p:nvPr/>
        </p:nvSpPr>
        <p:spPr>
          <a:xfrm>
            <a:off x="2532190" y="5114231"/>
            <a:ext cx="4273061" cy="703385"/>
          </a:xfrm>
          <a:prstGeom prst="roundRect">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82" name="Rectangle 81"/>
          <p:cNvSpPr/>
          <p:nvPr/>
        </p:nvSpPr>
        <p:spPr>
          <a:xfrm>
            <a:off x="2891631" y="5250480"/>
            <a:ext cx="3554178" cy="430887"/>
          </a:xfrm>
          <a:prstGeom prst="rect">
            <a:avLst/>
          </a:prstGeom>
          <a:solidFill>
            <a:schemeClr val="accent6">
              <a:lumMod val="40000"/>
              <a:lumOff val="60000"/>
            </a:schemeClr>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Stack Overflow Questions</a:t>
            </a:r>
            <a:endParaRPr kumimoji="0" lang="en-IN" sz="2200" i="0" u="none" strike="noStrike" kern="0" cap="none" spc="0" normalizeH="0" baseline="0" noProof="0" dirty="0">
              <a:ln>
                <a:noFill/>
              </a:ln>
              <a:solidFill>
                <a:schemeClr val="tx1">
                  <a:lumMod val="75000"/>
                  <a:lumOff val="25000"/>
                </a:schemeClr>
              </a:solidFill>
              <a:effectLst/>
              <a:uLnTx/>
              <a:uFillTx/>
            </a:endParaRPr>
          </a:p>
        </p:txBody>
      </p:sp>
      <p:grpSp>
        <p:nvGrpSpPr>
          <p:cNvPr id="77" name="Group 76"/>
          <p:cNvGrpSpPr/>
          <p:nvPr/>
        </p:nvGrpSpPr>
        <p:grpSpPr>
          <a:xfrm>
            <a:off x="9384329" y="5108368"/>
            <a:ext cx="3522786" cy="703385"/>
            <a:chOff x="9384329" y="5342195"/>
            <a:chExt cx="3522786" cy="703385"/>
          </a:xfrm>
          <a:solidFill>
            <a:schemeClr val="accent6">
              <a:lumMod val="40000"/>
              <a:lumOff val="60000"/>
            </a:schemeClr>
          </a:solidFill>
        </p:grpSpPr>
        <p:sp>
          <p:nvSpPr>
            <p:cNvPr id="79" name="Rectangle: Rounded Corners 78"/>
            <p:cNvSpPr/>
            <p:nvPr/>
          </p:nvSpPr>
          <p:spPr>
            <a:xfrm>
              <a:off x="9384329" y="5342195"/>
              <a:ext cx="3522786" cy="703385"/>
            </a:xfrm>
            <a:prstGeom prst="roundRect">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Rectangle 79"/>
            <p:cNvSpPr/>
            <p:nvPr/>
          </p:nvSpPr>
          <p:spPr>
            <a:xfrm>
              <a:off x="10804924" y="5478444"/>
              <a:ext cx="853119" cy="430887"/>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170K</a:t>
              </a:r>
              <a:endParaRPr kumimoji="0" lang="en-IN" sz="2200" b="1" i="0" u="none" strike="noStrike" kern="0" cap="none" spc="0" normalizeH="0" baseline="0" noProof="0" dirty="0">
                <a:ln>
                  <a:noFill/>
                </a:ln>
                <a:solidFill>
                  <a:schemeClr val="tx1">
                    <a:lumMod val="75000"/>
                    <a:lumOff val="25000"/>
                  </a:schemeClr>
                </a:solidFill>
                <a:effectLst/>
                <a:uLnTx/>
                <a:uFillTx/>
              </a:endParaRPr>
            </a:p>
          </p:txBody>
        </p:sp>
      </p:grpSp>
      <p:sp>
        <p:nvSpPr>
          <p:cNvPr id="78" name="Rectangle 77"/>
          <p:cNvSpPr/>
          <p:nvPr/>
        </p:nvSpPr>
        <p:spPr>
          <a:xfrm>
            <a:off x="7887041" y="5275394"/>
            <a:ext cx="595035" cy="584775"/>
          </a:xfrm>
          <a:prstGeom prst="rect">
            <a:avLst/>
          </a:prstGeom>
          <a:ln>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32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rPr>
              <a:t>—</a:t>
            </a:r>
            <a:endParaRPr kumimoji="0" lang="en-IN" sz="3200" b="1" i="0" u="none" strike="noStrike" kern="0" cap="none" spc="0" normalizeH="0" baseline="0" noProof="0" dirty="0">
              <a:ln>
                <a:noFill/>
              </a:ln>
              <a:solidFill>
                <a:schemeClr val="tx1">
                  <a:lumMod val="75000"/>
                  <a:lumOff val="25000"/>
                </a:schemeClr>
              </a:solidFill>
              <a:effectLst/>
              <a:uLnTx/>
              <a:uFillTx/>
            </a:endParaRPr>
          </a:p>
        </p:txBody>
      </p:sp>
      <p:sp>
        <p:nvSpPr>
          <p:cNvPr id="89" name="Rectangle: Rounded Corners 88"/>
          <p:cNvSpPr/>
          <p:nvPr/>
        </p:nvSpPr>
        <p:spPr>
          <a:xfrm>
            <a:off x="2532190" y="6130821"/>
            <a:ext cx="4273061" cy="703385"/>
          </a:xfrm>
          <a:prstGeom prst="roundRect">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0" name="Rectangle 89"/>
          <p:cNvSpPr/>
          <p:nvPr/>
        </p:nvSpPr>
        <p:spPr>
          <a:xfrm>
            <a:off x="3254711" y="6267070"/>
            <a:ext cx="2863284" cy="430887"/>
          </a:xfrm>
          <a:prstGeom prst="rect">
            <a:avLst/>
          </a:prstGeom>
          <a:solidFill>
            <a:schemeClr val="accent6">
              <a:lumMod val="40000"/>
              <a:lumOff val="60000"/>
            </a:schemeClr>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2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GitHub</a:t>
            </a:r>
            <a:r>
              <a:rPr kumimoji="0" lang="en-IN" sz="22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Contributors</a:t>
            </a:r>
            <a:endParaRPr kumimoji="0" lang="en-IN" sz="2200" i="0" u="none" strike="noStrike" kern="0" cap="none" spc="0" normalizeH="0" baseline="0" noProof="0" dirty="0">
              <a:ln>
                <a:noFill/>
              </a:ln>
              <a:solidFill>
                <a:schemeClr val="tx1">
                  <a:lumMod val="75000"/>
                  <a:lumOff val="25000"/>
                </a:schemeClr>
              </a:solidFill>
              <a:effectLst/>
              <a:uLnTx/>
              <a:uFillTx/>
            </a:endParaRPr>
          </a:p>
        </p:txBody>
      </p:sp>
      <p:grpSp>
        <p:nvGrpSpPr>
          <p:cNvPr id="85" name="Group 84"/>
          <p:cNvGrpSpPr/>
          <p:nvPr/>
        </p:nvGrpSpPr>
        <p:grpSpPr>
          <a:xfrm>
            <a:off x="9384329" y="6124958"/>
            <a:ext cx="3522786" cy="703385"/>
            <a:chOff x="9384329" y="6420611"/>
            <a:chExt cx="3522786" cy="703385"/>
          </a:xfrm>
          <a:solidFill>
            <a:schemeClr val="accent6">
              <a:lumMod val="40000"/>
              <a:lumOff val="60000"/>
            </a:schemeClr>
          </a:solidFill>
        </p:grpSpPr>
        <p:sp>
          <p:nvSpPr>
            <p:cNvPr id="87" name="Rectangle: Rounded Corners 86"/>
            <p:cNvSpPr/>
            <p:nvPr/>
          </p:nvSpPr>
          <p:spPr>
            <a:xfrm>
              <a:off x="9384329" y="6420611"/>
              <a:ext cx="3522786" cy="703385"/>
            </a:xfrm>
            <a:prstGeom prst="roundRect">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8" name="Rectangle 87"/>
            <p:cNvSpPr/>
            <p:nvPr/>
          </p:nvSpPr>
          <p:spPr>
            <a:xfrm>
              <a:off x="10810534" y="6556860"/>
              <a:ext cx="825867" cy="430887"/>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1700</a:t>
              </a:r>
              <a:endParaRPr kumimoji="0" lang="en-IN" sz="2200" b="1" i="0" u="none" strike="noStrike" kern="0" cap="none" spc="0" normalizeH="0" baseline="0" noProof="0" dirty="0">
                <a:ln>
                  <a:noFill/>
                </a:ln>
                <a:solidFill>
                  <a:schemeClr val="tx1">
                    <a:lumMod val="75000"/>
                    <a:lumOff val="25000"/>
                  </a:schemeClr>
                </a:solidFill>
                <a:effectLst/>
                <a:uLnTx/>
                <a:uFillTx/>
              </a:endParaRPr>
            </a:p>
          </p:txBody>
        </p:sp>
      </p:grpSp>
      <p:sp>
        <p:nvSpPr>
          <p:cNvPr id="86" name="Rectangle 85"/>
          <p:cNvSpPr/>
          <p:nvPr/>
        </p:nvSpPr>
        <p:spPr>
          <a:xfrm>
            <a:off x="7887041" y="6285905"/>
            <a:ext cx="595035" cy="584775"/>
          </a:xfrm>
          <a:prstGeom prst="rect">
            <a:avLst/>
          </a:prstGeom>
          <a:ln>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32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rPr>
              <a:t>—</a:t>
            </a:r>
            <a:endParaRPr kumimoji="0" lang="en-IN" sz="3200" b="1" i="0" u="none" strike="noStrike" kern="0" cap="none" spc="0" normalizeH="0" baseline="0" noProof="0" dirty="0">
              <a:ln>
                <a:noFill/>
              </a:ln>
              <a:solidFill>
                <a:schemeClr val="tx1">
                  <a:lumMod val="75000"/>
                  <a:lumOff val="25000"/>
                </a:schemeClr>
              </a:solidFill>
              <a:effectLst/>
              <a:uLnTx/>
              <a:uFillTx/>
            </a:endParaRPr>
          </a:p>
        </p:txBody>
      </p:sp>
      <p:sp>
        <p:nvSpPr>
          <p:cNvPr id="97" name="Rectangle: Rounded Corners 96"/>
          <p:cNvSpPr/>
          <p:nvPr/>
        </p:nvSpPr>
        <p:spPr>
          <a:xfrm>
            <a:off x="2543912" y="7135470"/>
            <a:ext cx="4273061" cy="703385"/>
          </a:xfrm>
          <a:prstGeom prst="roundRect">
            <a:avLst/>
          </a:prstGeom>
          <a:solidFill>
            <a:schemeClr val="accent6">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schemeClr val="tx1">
                  <a:lumMod val="75000"/>
                  <a:lumOff val="25000"/>
                </a:schemeClr>
              </a:solidFill>
              <a:effectLst/>
              <a:uLnTx/>
              <a:uFillTx/>
            </a:endParaRPr>
          </a:p>
        </p:txBody>
      </p:sp>
      <p:sp>
        <p:nvSpPr>
          <p:cNvPr id="98" name="Rectangle 97"/>
          <p:cNvSpPr/>
          <p:nvPr/>
        </p:nvSpPr>
        <p:spPr>
          <a:xfrm>
            <a:off x="2968275" y="7271719"/>
            <a:ext cx="3424335" cy="430887"/>
          </a:xfrm>
          <a:prstGeom prst="rect">
            <a:avLst/>
          </a:prstGeom>
          <a:solidFill>
            <a:schemeClr val="accent6">
              <a:lumMod val="40000"/>
              <a:lumOff val="60000"/>
            </a:schemeClr>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Chrome Extension Users</a:t>
            </a:r>
            <a:endParaRPr kumimoji="0" lang="en-IN" sz="2200" i="0" u="none" strike="noStrike" kern="0" cap="none" spc="0" normalizeH="0" baseline="0" noProof="0" dirty="0">
              <a:ln>
                <a:noFill/>
              </a:ln>
              <a:solidFill>
                <a:schemeClr val="tx1">
                  <a:lumMod val="75000"/>
                  <a:lumOff val="25000"/>
                </a:schemeClr>
              </a:solidFill>
              <a:effectLst/>
              <a:uLnTx/>
              <a:uFillTx/>
            </a:endParaRPr>
          </a:p>
        </p:txBody>
      </p:sp>
      <p:grpSp>
        <p:nvGrpSpPr>
          <p:cNvPr id="93" name="Group 92"/>
          <p:cNvGrpSpPr/>
          <p:nvPr/>
        </p:nvGrpSpPr>
        <p:grpSpPr>
          <a:xfrm>
            <a:off x="9396049" y="7147193"/>
            <a:ext cx="3522786" cy="703385"/>
            <a:chOff x="9396049" y="7504999"/>
            <a:chExt cx="3522786" cy="703385"/>
          </a:xfrm>
          <a:solidFill>
            <a:schemeClr val="accent6">
              <a:lumMod val="40000"/>
              <a:lumOff val="60000"/>
            </a:schemeClr>
          </a:solidFill>
        </p:grpSpPr>
        <p:sp>
          <p:nvSpPr>
            <p:cNvPr id="95" name="Rectangle: Rounded Corners 94"/>
            <p:cNvSpPr/>
            <p:nvPr/>
          </p:nvSpPr>
          <p:spPr>
            <a:xfrm>
              <a:off x="9396049" y="7504999"/>
              <a:ext cx="3522786" cy="703385"/>
            </a:xfrm>
            <a:prstGeom prst="roundRect">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95"/>
            <p:cNvSpPr/>
            <p:nvPr/>
          </p:nvSpPr>
          <p:spPr>
            <a:xfrm>
              <a:off x="9974266" y="7641248"/>
              <a:ext cx="2634054" cy="430887"/>
            </a:xfrm>
            <a:prstGeom prst="rect">
              <a:avLst/>
            </a:prstGeom>
            <a:grp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More than 1170 K</a:t>
              </a:r>
              <a:endParaRPr kumimoji="0" lang="en-IN" sz="2200" b="1" i="0" u="none" strike="noStrike" kern="0" cap="none" spc="0" normalizeH="0" baseline="0" noProof="0" dirty="0">
                <a:ln>
                  <a:noFill/>
                </a:ln>
                <a:solidFill>
                  <a:schemeClr val="tx1">
                    <a:lumMod val="75000"/>
                    <a:lumOff val="25000"/>
                  </a:schemeClr>
                </a:solidFill>
                <a:effectLst/>
                <a:uLnTx/>
                <a:uFillTx/>
              </a:endParaRPr>
            </a:p>
          </p:txBody>
        </p:sp>
      </p:grpSp>
      <p:sp>
        <p:nvSpPr>
          <p:cNvPr id="94" name="Rectangle 93"/>
          <p:cNvSpPr/>
          <p:nvPr/>
        </p:nvSpPr>
        <p:spPr>
          <a:xfrm>
            <a:off x="7898762" y="7252886"/>
            <a:ext cx="595035" cy="584775"/>
          </a:xfrm>
          <a:prstGeom prst="rect">
            <a:avLst/>
          </a:prstGeom>
          <a:ln>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3200" b="1" i="0" u="none" strike="noStrike" kern="0" cap="none" spc="0" normalizeH="0" baseline="0" noProof="0" dirty="0">
                <a:ln>
                  <a:noFill/>
                </a:ln>
                <a:solidFill>
                  <a:schemeClr val="tx1">
                    <a:lumMod val="75000"/>
                    <a:lumOff val="25000"/>
                  </a:schemeClr>
                </a:solidFill>
                <a:effectLst/>
                <a:uLnTx/>
                <a:uFillTx/>
                <a:latin typeface="arial" panose="020B0604020202020204" pitchFamily="34" charset="0"/>
              </a:rPr>
              <a:t>—</a:t>
            </a:r>
            <a:endParaRPr kumimoji="0" lang="en-IN" sz="3200" b="1" i="0" u="none" strike="noStrike" kern="0" cap="none" spc="0" normalizeH="0" baseline="0" noProof="0" dirty="0">
              <a:ln>
                <a:noFill/>
              </a:ln>
              <a:solidFill>
                <a:schemeClr val="tx1">
                  <a:lumMod val="75000"/>
                  <a:lumOff val="25000"/>
                </a:schemeClr>
              </a:solidFill>
              <a:effectLst/>
              <a:uLnTx/>
              <a:uFillTx/>
            </a:endParaRPr>
          </a:p>
        </p:txBody>
      </p:sp>
      <p:sp>
        <p:nvSpPr>
          <p:cNvPr id="3" name="Title 2"/>
          <p:cNvSpPr>
            <a:spLocks noGrp="1"/>
          </p:cNvSpPr>
          <p:nvPr>
            <p:ph type="title"/>
          </p:nvPr>
        </p:nvSpPr>
        <p:spPr/>
        <p:txBody>
          <a:bodyPr/>
          <a:lstStyle/>
          <a:p>
            <a:r>
              <a:rPr lang="en-IN" kern="0" dirty="0"/>
              <a:t>Features of Angular 17 (Contd.)</a:t>
            </a:r>
            <a:endParaRPr lang="en-IN" dirty="0"/>
          </a:p>
        </p:txBody>
      </p:sp>
    </p:spTree>
    <p:extLst>
      <p:ext uri="{BB962C8B-B14F-4D97-AF65-F5344CB8AC3E}">
        <p14:creationId xmlns:p14="http://schemas.microsoft.com/office/powerpoint/2010/main" val="78582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endParaRPr lang="en-IN"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3443" y="2351314"/>
            <a:ext cx="2717229" cy="4079372"/>
          </a:xfrm>
          <a:prstGeom prst="rect">
            <a:avLst/>
          </a:prstGeom>
        </p:spPr>
      </p:pic>
      <p:grpSp>
        <p:nvGrpSpPr>
          <p:cNvPr id="10" name="Group 9"/>
          <p:cNvGrpSpPr/>
          <p:nvPr/>
        </p:nvGrpSpPr>
        <p:grpSpPr>
          <a:xfrm>
            <a:off x="2144268" y="2983021"/>
            <a:ext cx="8711878" cy="3311213"/>
            <a:chOff x="6745461" y="3358854"/>
            <a:chExt cx="8711878" cy="3311213"/>
          </a:xfrm>
        </p:grpSpPr>
        <p:sp>
          <p:nvSpPr>
            <p:cNvPr id="11" name="Rectangle 10"/>
            <p:cNvSpPr/>
            <p:nvPr/>
          </p:nvSpPr>
          <p:spPr>
            <a:xfrm>
              <a:off x="7216162" y="3947014"/>
              <a:ext cx="7700989" cy="2123658"/>
            </a:xfrm>
            <a:prstGeom prst="rect">
              <a:avLst/>
            </a:prstGeom>
          </p:spPr>
          <p:txBody>
            <a:bodyPr wrap="square">
              <a:spAutoFit/>
            </a:bodyPr>
            <a:lstStyle/>
            <a:p>
              <a:pPr>
                <a:lnSpc>
                  <a:spcPct val="150000"/>
                </a:lnSpc>
              </a:pP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is what HTML would have been had it been designed for applications.”</a:t>
              </a:r>
            </a:p>
            <a:p>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algn="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Miško Hevery</a:t>
              </a:r>
            </a:p>
            <a:p>
              <a:pPr algn="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 Creator of </a:t>
              </a:r>
              <a:r>
                <a:rPr lang="en-IN" sz="22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AngularJS</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2" name="Group 11"/>
            <p:cNvGrpSpPr/>
            <p:nvPr/>
          </p:nvGrpSpPr>
          <p:grpSpPr>
            <a:xfrm>
              <a:off x="6745461" y="3358854"/>
              <a:ext cx="8711878" cy="3311213"/>
              <a:chOff x="3992412" y="1274468"/>
              <a:chExt cx="11387058" cy="4327996"/>
            </a:xfrm>
          </p:grpSpPr>
          <p:sp>
            <p:nvSpPr>
              <p:cNvPr id="13" name="Rounded Rectangle 14"/>
              <p:cNvSpPr/>
              <p:nvPr/>
            </p:nvSpPr>
            <p:spPr>
              <a:xfrm>
                <a:off x="4217455" y="1660290"/>
                <a:ext cx="10835220" cy="3583812"/>
              </a:xfrm>
              <a:prstGeom prst="roundRect">
                <a:avLst>
                  <a:gd name="adj" fmla="val 5179"/>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4" name="Group 13"/>
              <p:cNvGrpSpPr>
                <a:grpSpLocks noChangeAspect="1"/>
              </p:cNvGrpSpPr>
              <p:nvPr/>
            </p:nvGrpSpPr>
            <p:grpSpPr>
              <a:xfrm>
                <a:off x="14501681" y="4810464"/>
                <a:ext cx="877789" cy="792000"/>
                <a:chOff x="6003482" y="5267639"/>
                <a:chExt cx="1104900" cy="996914"/>
              </a:xfrm>
            </p:grpSpPr>
            <p:sp>
              <p:nvSpPr>
                <p:cNvPr id="20" name="Rectangle 19"/>
                <p:cNvSpPr/>
                <p:nvPr/>
              </p:nvSpPr>
              <p:spPr>
                <a:xfrm>
                  <a:off x="6003482" y="5267639"/>
                  <a:ext cx="1104900" cy="996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1" name="Group 20"/>
                <p:cNvGrpSpPr/>
                <p:nvPr/>
              </p:nvGrpSpPr>
              <p:grpSpPr>
                <a:xfrm>
                  <a:off x="6219636" y="5572107"/>
                  <a:ext cx="760668" cy="482710"/>
                  <a:chOff x="2793428" y="5662869"/>
                  <a:chExt cx="1055687" cy="669928"/>
                </a:xfrm>
              </p:grpSpPr>
              <p:sp>
                <p:nvSpPr>
                  <p:cNvPr id="22" name="Freeform 5"/>
                  <p:cNvSpPr>
                    <a:spLocks/>
                  </p:cNvSpPr>
                  <p:nvPr/>
                </p:nvSpPr>
                <p:spPr bwMode="auto">
                  <a:xfrm>
                    <a:off x="2793428" y="5666038"/>
                    <a:ext cx="466726" cy="666753"/>
                  </a:xfrm>
                  <a:custGeom>
                    <a:avLst/>
                    <a:gdLst>
                      <a:gd name="T0" fmla="*/ 78 w 123"/>
                      <a:gd name="T1" fmla="*/ 114 h 177"/>
                      <a:gd name="T2" fmla="*/ 11 w 123"/>
                      <a:gd name="T3" fmla="*/ 89 h 177"/>
                      <a:gd name="T4" fmla="*/ 15 w 123"/>
                      <a:gd name="T5" fmla="*/ 25 h 177"/>
                      <a:gd name="T6" fmla="*/ 72 w 123"/>
                      <a:gd name="T7" fmla="*/ 6 h 177"/>
                      <a:gd name="T8" fmla="*/ 116 w 123"/>
                      <a:gd name="T9" fmla="*/ 54 h 177"/>
                      <a:gd name="T10" fmla="*/ 53 w 123"/>
                      <a:gd name="T11" fmla="*/ 172 h 177"/>
                      <a:gd name="T12" fmla="*/ 40 w 123"/>
                      <a:gd name="T13" fmla="*/ 176 h 177"/>
                      <a:gd name="T14" fmla="*/ 27 w 123"/>
                      <a:gd name="T15" fmla="*/ 170 h 177"/>
                      <a:gd name="T16" fmla="*/ 33 w 123"/>
                      <a:gd name="T17" fmla="*/ 159 h 177"/>
                      <a:gd name="T18" fmla="*/ 67 w 123"/>
                      <a:gd name="T19" fmla="*/ 132 h 177"/>
                      <a:gd name="T20" fmla="*/ 78 w 123"/>
                      <a:gd name="T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77">
                        <a:moveTo>
                          <a:pt x="78" y="114"/>
                        </a:moveTo>
                        <a:cubicBezTo>
                          <a:pt x="42" y="119"/>
                          <a:pt x="23" y="112"/>
                          <a:pt x="11" y="89"/>
                        </a:cubicBezTo>
                        <a:cubicBezTo>
                          <a:pt x="0" y="67"/>
                          <a:pt x="0" y="45"/>
                          <a:pt x="15" y="25"/>
                        </a:cubicBezTo>
                        <a:cubicBezTo>
                          <a:pt x="27" y="8"/>
                          <a:pt x="52" y="0"/>
                          <a:pt x="72" y="6"/>
                        </a:cubicBezTo>
                        <a:cubicBezTo>
                          <a:pt x="96" y="13"/>
                          <a:pt x="111" y="29"/>
                          <a:pt x="116" y="54"/>
                        </a:cubicBezTo>
                        <a:cubicBezTo>
                          <a:pt x="123" y="98"/>
                          <a:pt x="94" y="153"/>
                          <a:pt x="53" y="172"/>
                        </a:cubicBezTo>
                        <a:cubicBezTo>
                          <a:pt x="49" y="173"/>
                          <a:pt x="44" y="175"/>
                          <a:pt x="40" y="176"/>
                        </a:cubicBezTo>
                        <a:cubicBezTo>
                          <a:pt x="34" y="177"/>
                          <a:pt x="29" y="176"/>
                          <a:pt x="27" y="170"/>
                        </a:cubicBezTo>
                        <a:cubicBezTo>
                          <a:pt x="25" y="164"/>
                          <a:pt x="28" y="161"/>
                          <a:pt x="33" y="159"/>
                        </a:cubicBezTo>
                        <a:cubicBezTo>
                          <a:pt x="45" y="151"/>
                          <a:pt x="57" y="143"/>
                          <a:pt x="67" y="132"/>
                        </a:cubicBezTo>
                        <a:cubicBezTo>
                          <a:pt x="71" y="127"/>
                          <a:pt x="77" y="123"/>
                          <a:pt x="78" y="1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6"/>
                  <p:cNvSpPr>
                    <a:spLocks/>
                  </p:cNvSpPr>
                  <p:nvPr/>
                </p:nvSpPr>
                <p:spPr bwMode="auto">
                  <a:xfrm>
                    <a:off x="3350641" y="5662869"/>
                    <a:ext cx="498474" cy="669928"/>
                  </a:xfrm>
                  <a:custGeom>
                    <a:avLst/>
                    <a:gdLst>
                      <a:gd name="T0" fmla="*/ 80 w 131"/>
                      <a:gd name="T1" fmla="*/ 114 h 178"/>
                      <a:gd name="T2" fmla="*/ 5 w 131"/>
                      <a:gd name="T3" fmla="*/ 73 h 178"/>
                      <a:gd name="T4" fmla="*/ 46 w 131"/>
                      <a:gd name="T5" fmla="*/ 7 h 178"/>
                      <a:gd name="T6" fmla="*/ 113 w 131"/>
                      <a:gd name="T7" fmla="*/ 44 h 178"/>
                      <a:gd name="T8" fmla="*/ 44 w 131"/>
                      <a:gd name="T9" fmla="*/ 176 h 178"/>
                      <a:gd name="T10" fmla="*/ 28 w 131"/>
                      <a:gd name="T11" fmla="*/ 171 h 178"/>
                      <a:gd name="T12" fmla="*/ 37 w 131"/>
                      <a:gd name="T13" fmla="*/ 158 h 178"/>
                      <a:gd name="T14" fmla="*/ 80 w 131"/>
                      <a:gd name="T15" fmla="*/ 114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78">
                        <a:moveTo>
                          <a:pt x="80" y="114"/>
                        </a:moveTo>
                        <a:cubicBezTo>
                          <a:pt x="38" y="121"/>
                          <a:pt x="11" y="105"/>
                          <a:pt x="5" y="73"/>
                        </a:cubicBezTo>
                        <a:cubicBezTo>
                          <a:pt x="0" y="41"/>
                          <a:pt x="16" y="15"/>
                          <a:pt x="46" y="7"/>
                        </a:cubicBezTo>
                        <a:cubicBezTo>
                          <a:pt x="73" y="0"/>
                          <a:pt x="102" y="16"/>
                          <a:pt x="113" y="44"/>
                        </a:cubicBezTo>
                        <a:cubicBezTo>
                          <a:pt x="131" y="90"/>
                          <a:pt x="92" y="165"/>
                          <a:pt x="44" y="176"/>
                        </a:cubicBezTo>
                        <a:cubicBezTo>
                          <a:pt x="38" y="178"/>
                          <a:pt x="32" y="178"/>
                          <a:pt x="28" y="171"/>
                        </a:cubicBezTo>
                        <a:cubicBezTo>
                          <a:pt x="25" y="164"/>
                          <a:pt x="32" y="161"/>
                          <a:pt x="37" y="158"/>
                        </a:cubicBezTo>
                        <a:cubicBezTo>
                          <a:pt x="53" y="147"/>
                          <a:pt x="69" y="136"/>
                          <a:pt x="80" y="1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5" name="Group 14"/>
              <p:cNvGrpSpPr>
                <a:grpSpLocks noChangeAspect="1"/>
              </p:cNvGrpSpPr>
              <p:nvPr/>
            </p:nvGrpSpPr>
            <p:grpSpPr>
              <a:xfrm>
                <a:off x="3992412" y="1274468"/>
                <a:ext cx="877788" cy="792000"/>
                <a:chOff x="4977027" y="1400657"/>
                <a:chExt cx="1104900" cy="996915"/>
              </a:xfrm>
            </p:grpSpPr>
            <p:sp>
              <p:nvSpPr>
                <p:cNvPr id="16" name="Rectangle 15"/>
                <p:cNvSpPr/>
                <p:nvPr/>
              </p:nvSpPr>
              <p:spPr>
                <a:xfrm>
                  <a:off x="4977027" y="1400657"/>
                  <a:ext cx="1104900" cy="996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7" name="Group 16"/>
                <p:cNvGrpSpPr/>
                <p:nvPr/>
              </p:nvGrpSpPr>
              <p:grpSpPr>
                <a:xfrm>
                  <a:off x="5146842" y="1761555"/>
                  <a:ext cx="757237" cy="496436"/>
                  <a:chOff x="7846615" y="1762961"/>
                  <a:chExt cx="1050924" cy="688975"/>
                </a:xfrm>
              </p:grpSpPr>
              <p:sp>
                <p:nvSpPr>
                  <p:cNvPr id="18" name="Freeform 7"/>
                  <p:cNvSpPr>
                    <a:spLocks/>
                  </p:cNvSpPr>
                  <p:nvPr/>
                </p:nvSpPr>
                <p:spPr bwMode="auto">
                  <a:xfrm>
                    <a:off x="8453039" y="1762961"/>
                    <a:ext cx="444500" cy="688975"/>
                  </a:xfrm>
                  <a:custGeom>
                    <a:avLst/>
                    <a:gdLst>
                      <a:gd name="T0" fmla="*/ 0 w 117"/>
                      <a:gd name="T1" fmla="*/ 110 h 183"/>
                      <a:gd name="T2" fmla="*/ 68 w 117"/>
                      <a:gd name="T3" fmla="*/ 8 h 183"/>
                      <a:gd name="T4" fmla="*/ 89 w 117"/>
                      <a:gd name="T5" fmla="*/ 10 h 183"/>
                      <a:gd name="T6" fmla="*/ 78 w 117"/>
                      <a:gd name="T7" fmla="*/ 26 h 183"/>
                      <a:gd name="T8" fmla="*/ 47 w 117"/>
                      <a:gd name="T9" fmla="*/ 51 h 183"/>
                      <a:gd name="T10" fmla="*/ 41 w 117"/>
                      <a:gd name="T11" fmla="*/ 65 h 183"/>
                      <a:gd name="T12" fmla="*/ 54 w 117"/>
                      <a:gd name="T13" fmla="*/ 66 h 183"/>
                      <a:gd name="T14" fmla="*/ 113 w 117"/>
                      <a:gd name="T15" fmla="*/ 112 h 183"/>
                      <a:gd name="T16" fmla="*/ 67 w 117"/>
                      <a:gd name="T17" fmla="*/ 176 h 183"/>
                      <a:gd name="T18" fmla="*/ 0 w 117"/>
                      <a:gd name="T19" fmla="*/ 1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83">
                        <a:moveTo>
                          <a:pt x="0" y="110"/>
                        </a:moveTo>
                        <a:cubicBezTo>
                          <a:pt x="1" y="67"/>
                          <a:pt x="30" y="23"/>
                          <a:pt x="68" y="8"/>
                        </a:cubicBezTo>
                        <a:cubicBezTo>
                          <a:pt x="75" y="5"/>
                          <a:pt x="84" y="0"/>
                          <a:pt x="89" y="10"/>
                        </a:cubicBezTo>
                        <a:cubicBezTo>
                          <a:pt x="94" y="20"/>
                          <a:pt x="83" y="22"/>
                          <a:pt x="78" y="26"/>
                        </a:cubicBezTo>
                        <a:cubicBezTo>
                          <a:pt x="67" y="33"/>
                          <a:pt x="56" y="41"/>
                          <a:pt x="47" y="51"/>
                        </a:cubicBezTo>
                        <a:cubicBezTo>
                          <a:pt x="44" y="55"/>
                          <a:pt x="38" y="59"/>
                          <a:pt x="41" y="65"/>
                        </a:cubicBezTo>
                        <a:cubicBezTo>
                          <a:pt x="44" y="70"/>
                          <a:pt x="49" y="66"/>
                          <a:pt x="54" y="66"/>
                        </a:cubicBezTo>
                        <a:cubicBezTo>
                          <a:pt x="85" y="64"/>
                          <a:pt x="109" y="82"/>
                          <a:pt x="113" y="112"/>
                        </a:cubicBezTo>
                        <a:cubicBezTo>
                          <a:pt x="117" y="143"/>
                          <a:pt x="97" y="171"/>
                          <a:pt x="67" y="176"/>
                        </a:cubicBezTo>
                        <a:cubicBezTo>
                          <a:pt x="31" y="183"/>
                          <a:pt x="0" y="152"/>
                          <a:pt x="0" y="1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Freeform 8"/>
                  <p:cNvSpPr>
                    <a:spLocks/>
                  </p:cNvSpPr>
                  <p:nvPr/>
                </p:nvSpPr>
                <p:spPr bwMode="auto">
                  <a:xfrm>
                    <a:off x="7846615" y="1770898"/>
                    <a:ext cx="492124" cy="669925"/>
                  </a:xfrm>
                  <a:custGeom>
                    <a:avLst/>
                    <a:gdLst>
                      <a:gd name="T0" fmla="*/ 51 w 130"/>
                      <a:gd name="T1" fmla="*/ 66 h 178"/>
                      <a:gd name="T2" fmla="*/ 114 w 130"/>
                      <a:gd name="T3" fmla="*/ 84 h 178"/>
                      <a:gd name="T4" fmla="*/ 118 w 130"/>
                      <a:gd name="T5" fmla="*/ 146 h 178"/>
                      <a:gd name="T6" fmla="*/ 65 w 130"/>
                      <a:gd name="T7" fmla="*/ 174 h 178"/>
                      <a:gd name="T8" fmla="*/ 16 w 130"/>
                      <a:gd name="T9" fmla="*/ 133 h 178"/>
                      <a:gd name="T10" fmla="*/ 82 w 130"/>
                      <a:gd name="T11" fmla="*/ 5 h 178"/>
                      <a:gd name="T12" fmla="*/ 100 w 130"/>
                      <a:gd name="T13" fmla="*/ 7 h 178"/>
                      <a:gd name="T14" fmla="*/ 92 w 130"/>
                      <a:gd name="T15" fmla="*/ 22 h 178"/>
                      <a:gd name="T16" fmla="*/ 51 w 130"/>
                      <a:gd name="T17" fmla="*/ 6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78">
                        <a:moveTo>
                          <a:pt x="51" y="66"/>
                        </a:moveTo>
                        <a:cubicBezTo>
                          <a:pt x="78" y="60"/>
                          <a:pt x="99" y="63"/>
                          <a:pt x="114" y="84"/>
                        </a:cubicBezTo>
                        <a:cubicBezTo>
                          <a:pt x="128" y="104"/>
                          <a:pt x="130" y="125"/>
                          <a:pt x="118" y="146"/>
                        </a:cubicBezTo>
                        <a:cubicBezTo>
                          <a:pt x="108" y="166"/>
                          <a:pt x="85" y="178"/>
                          <a:pt x="65" y="174"/>
                        </a:cubicBezTo>
                        <a:cubicBezTo>
                          <a:pt x="41" y="170"/>
                          <a:pt x="23" y="156"/>
                          <a:pt x="16" y="133"/>
                        </a:cubicBezTo>
                        <a:cubicBezTo>
                          <a:pt x="0" y="87"/>
                          <a:pt x="36" y="19"/>
                          <a:pt x="82" y="5"/>
                        </a:cubicBezTo>
                        <a:cubicBezTo>
                          <a:pt x="89" y="3"/>
                          <a:pt x="96" y="0"/>
                          <a:pt x="100" y="7"/>
                        </a:cubicBezTo>
                        <a:cubicBezTo>
                          <a:pt x="105" y="16"/>
                          <a:pt x="97" y="19"/>
                          <a:pt x="92" y="22"/>
                        </a:cubicBezTo>
                        <a:cubicBezTo>
                          <a:pt x="76" y="33"/>
                          <a:pt x="59" y="43"/>
                          <a:pt x="51" y="6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grpSp>
      <p:pic>
        <p:nvPicPr>
          <p:cNvPr id="24" name="Picture 23"/>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868001" y="837510"/>
            <a:ext cx="2520000" cy="274320"/>
          </a:xfrm>
          <a:prstGeom prst="rect">
            <a:avLst/>
          </a:prstGeom>
        </p:spPr>
      </p:pic>
    </p:spTree>
    <p:extLst>
      <p:ext uri="{BB962C8B-B14F-4D97-AF65-F5344CB8AC3E}">
        <p14:creationId xmlns:p14="http://schemas.microsoft.com/office/powerpoint/2010/main" val="2637379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36933" y="838794"/>
            <a:ext cx="6816892" cy="305626"/>
          </a:xfrm>
          <a:prstGeom prst="rect">
            <a:avLst/>
          </a:prstGeom>
        </p:spPr>
      </p:pic>
      <p:sp>
        <p:nvSpPr>
          <p:cNvPr id="2" name="Title 1"/>
          <p:cNvSpPr>
            <a:spLocks noGrp="1"/>
          </p:cNvSpPr>
          <p:nvPr>
            <p:ph type="title"/>
          </p:nvPr>
        </p:nvSpPr>
        <p:spPr/>
        <p:txBody>
          <a:bodyPr>
            <a:normAutofit/>
          </a:bodyPr>
          <a:lstStyle/>
          <a:p>
            <a:r>
              <a:rPr lang="en-IN" kern="0" dirty="0">
                <a:solidFill>
                  <a:sysClr val="windowText" lastClr="000000"/>
                </a:solidFill>
              </a:rPr>
              <a:t>Additional Features of Angular 17</a:t>
            </a:r>
            <a:endParaRPr lang="en-IN" dirty="0"/>
          </a:p>
        </p:txBody>
      </p:sp>
      <p:grpSp>
        <p:nvGrpSpPr>
          <p:cNvPr id="3" name="Group 2"/>
          <p:cNvGrpSpPr/>
          <p:nvPr/>
        </p:nvGrpSpPr>
        <p:grpSpPr>
          <a:xfrm>
            <a:off x="1739899" y="1663539"/>
            <a:ext cx="12776203" cy="5776771"/>
            <a:chOff x="2093004" y="1663539"/>
            <a:chExt cx="12776203" cy="5776771"/>
          </a:xfrm>
        </p:grpSpPr>
        <p:sp>
          <p:nvSpPr>
            <p:cNvPr id="30" name="Rectangle 29"/>
            <p:cNvSpPr/>
            <p:nvPr/>
          </p:nvSpPr>
          <p:spPr>
            <a:xfrm>
              <a:off x="2093004" y="1663539"/>
              <a:ext cx="5491399" cy="1200329"/>
            </a:xfrm>
            <a:prstGeom prst="rect">
              <a:avLst/>
            </a:prstGeom>
          </p:spPr>
          <p:txBody>
            <a:bodyPr wrap="square">
              <a:spAutoFit/>
            </a:bodyPr>
            <a:lstStyle/>
            <a:p>
              <a:pPr marR="0" lvl="0" algn="r" defTabSz="914400" eaLnBrk="1" fontAlgn="auto" latinLnBrk="0" hangingPunct="1">
                <a:lnSpc>
                  <a:spcPct val="150000"/>
                </a:lnSpc>
                <a:spcBef>
                  <a:spcPts val="0"/>
                </a:spcBef>
                <a:spcAft>
                  <a:spcPts val="0"/>
                </a:spcAft>
                <a:buClrTx/>
                <a:buSzTx/>
                <a:tabLst/>
                <a:defRPr/>
              </a:pPr>
              <a:r>
                <a:rPr kumimoji="0" lang="pt-PT" sz="24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Develops</a:t>
              </a:r>
              <a:r>
                <a:rPr kumimoji="0" lang="pt-PT" sz="2400" b="1" i="0" u="none" strike="noStrike" kern="0" cap="none" spc="0" normalizeH="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r>
                <a:rPr kumimoji="0" lang="pt-PT" sz="24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Single Page Application using</a:t>
              </a:r>
              <a:r>
                <a:rPr kumimoji="0" lang="pt-PT"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JavaScript Framework</a:t>
              </a:r>
            </a:p>
          </p:txBody>
        </p:sp>
        <p:sp>
          <p:nvSpPr>
            <p:cNvPr id="32" name="Rectangle 31"/>
            <p:cNvSpPr/>
            <p:nvPr/>
          </p:nvSpPr>
          <p:spPr>
            <a:xfrm>
              <a:off x="8671599" y="1700220"/>
              <a:ext cx="5378505" cy="1200329"/>
            </a:xfrm>
            <a:prstGeom prst="rect">
              <a:avLst/>
            </a:prstGeom>
          </p:spPr>
          <p:txBody>
            <a:bodyPr wrap="square">
              <a:spAutoFit/>
            </a:bodyPr>
            <a:lstStyle/>
            <a:p>
              <a:pPr lvl="0">
                <a:lnSpc>
                  <a:spcPct val="150000"/>
                </a:lnSpc>
                <a:defRPr/>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Keeps the client side app separate from the server side app</a:t>
              </a:r>
            </a:p>
          </p:txBody>
        </p:sp>
        <p:sp>
          <p:nvSpPr>
            <p:cNvPr id="38" name="Rectangle 37"/>
            <p:cNvSpPr/>
            <p:nvPr/>
          </p:nvSpPr>
          <p:spPr>
            <a:xfrm>
              <a:off x="2833953" y="3741976"/>
              <a:ext cx="4750450" cy="1200329"/>
            </a:xfrm>
            <a:prstGeom prst="rect">
              <a:avLst/>
            </a:prstGeom>
          </p:spPr>
          <p:txBody>
            <a:bodyPr wrap="square">
              <a:spAutoFit/>
            </a:bodyPr>
            <a:lstStyle/>
            <a:p>
              <a:pPr marR="0" lvl="0" algn="r" defTabSz="914400" eaLnBrk="1" fontAlgn="auto" latinLnBrk="0" hangingPunct="1">
                <a:lnSpc>
                  <a:spcPct val="150000"/>
                </a:lnSpc>
                <a:spcBef>
                  <a:spcPts val="0"/>
                </a:spcBef>
                <a:spcAft>
                  <a:spcPts val="0"/>
                </a:spcAft>
                <a:buClrTx/>
                <a:buSzTx/>
                <a:tabLst/>
                <a:defRPr/>
              </a:pPr>
              <a:r>
                <a:rPr kumimoji="0" lang="pt-PT"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Supports all major desktop and mobile browsers</a:t>
              </a:r>
              <a:endParaRPr kumimoji="0" lang="en-US"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p:cNvSpPr/>
            <p:nvPr/>
          </p:nvSpPr>
          <p:spPr>
            <a:xfrm>
              <a:off x="2185693" y="5949258"/>
              <a:ext cx="5398710" cy="646331"/>
            </a:xfrm>
            <a:prstGeom prst="rect">
              <a:avLst/>
            </a:prstGeom>
          </p:spPr>
          <p:txBody>
            <a:bodyPr wrap="square">
              <a:spAutoFit/>
            </a:bodyPr>
            <a:lstStyle/>
            <a:p>
              <a:pPr marR="0" lvl="0" algn="r" defTabSz="914400" eaLnBrk="1" fontAlgn="auto" latinLnBrk="0" hangingPunct="1">
                <a:lnSpc>
                  <a:spcPct val="150000"/>
                </a:lnSpc>
                <a:spcBef>
                  <a:spcPts val="0"/>
                </a:spcBef>
                <a:spcAft>
                  <a:spcPts val="0"/>
                </a:spcAft>
                <a:buClrTx/>
                <a:buSzTx/>
                <a:tabLst/>
                <a:defRPr/>
              </a:pPr>
              <a:r>
                <a:rPr kumimoji="0" lang="pt-PT"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Well-organized and highly </a:t>
              </a:r>
              <a:r>
                <a:rPr kumimoji="0" lang="pt-PT" sz="24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modular</a:t>
              </a:r>
              <a:r>
                <a:rPr kumimoji="0" lang="pt-PT" sz="24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t>
              </a:r>
              <a:endParaRPr kumimoji="0" lang="pt-PT" sz="24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46"/>
            <p:cNvSpPr/>
            <p:nvPr/>
          </p:nvSpPr>
          <p:spPr>
            <a:xfrm>
              <a:off x="8671599" y="4018974"/>
              <a:ext cx="5130421" cy="646331"/>
            </a:xfrm>
            <a:prstGeom prst="rect">
              <a:avLst/>
            </a:prstGeom>
          </p:spPr>
          <p:txBody>
            <a:bodyPr wrap="square">
              <a:spAutoFit/>
            </a:bodyPr>
            <a:lstStyle/>
            <a:p>
              <a:pPr marR="0" lvl="0" defTabSz="914400" eaLnBrk="1" fontAlgn="auto" latinLnBrk="0" hangingPunct="1">
                <a:lnSpc>
                  <a:spcPct val="150000"/>
                </a:lnSpc>
                <a:spcBef>
                  <a:spcPts val="0"/>
                </a:spcBef>
                <a:spcAft>
                  <a:spcPts val="0"/>
                </a:spcAft>
                <a:buClrTx/>
                <a:buSzTx/>
                <a:tabLst/>
                <a:defRPr/>
              </a:pPr>
              <a:r>
                <a:rPr lang="pt-PT"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Develops testing friendly code</a:t>
              </a:r>
              <a:endParaRPr kumimoji="0" lang="pt-PT" sz="24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53"/>
            <p:cNvSpPr/>
            <p:nvPr/>
          </p:nvSpPr>
          <p:spPr>
            <a:xfrm>
              <a:off x="8671599" y="5949258"/>
              <a:ext cx="6197608" cy="646331"/>
            </a:xfrm>
            <a:prstGeom prst="rect">
              <a:avLst/>
            </a:prstGeom>
          </p:spPr>
          <p:txBody>
            <a:bodyPr wrap="square">
              <a:spAutoFit/>
            </a:bodyPr>
            <a:lstStyle/>
            <a:p>
              <a:pPr lvl="0">
                <a:lnSpc>
                  <a:spcPct val="150000"/>
                </a:lnSpc>
                <a:defRPr/>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Creates much lighter web application</a:t>
              </a:r>
            </a:p>
          </p:txBody>
        </p:sp>
        <p:grpSp>
          <p:nvGrpSpPr>
            <p:cNvPr id="12" name="Group 11"/>
            <p:cNvGrpSpPr/>
            <p:nvPr/>
          </p:nvGrpSpPr>
          <p:grpSpPr>
            <a:xfrm>
              <a:off x="7747946" y="1703690"/>
              <a:ext cx="760109" cy="5736620"/>
              <a:chOff x="7366431" y="1705699"/>
              <a:chExt cx="760109" cy="5736620"/>
            </a:xfrm>
          </p:grpSpPr>
          <p:grpSp>
            <p:nvGrpSpPr>
              <p:cNvPr id="13" name="Group 12"/>
              <p:cNvGrpSpPr/>
              <p:nvPr/>
            </p:nvGrpSpPr>
            <p:grpSpPr>
              <a:xfrm>
                <a:off x="7366431" y="1705699"/>
                <a:ext cx="327088" cy="5736620"/>
                <a:chOff x="7366431" y="1705699"/>
                <a:chExt cx="327088" cy="5736620"/>
              </a:xfrm>
            </p:grpSpPr>
            <p:cxnSp>
              <p:nvCxnSpPr>
                <p:cNvPr id="20" name="Straight Connector 19"/>
                <p:cNvCxnSpPr/>
                <p:nvPr/>
              </p:nvCxnSpPr>
              <p:spPr>
                <a:xfrm>
                  <a:off x="7529975" y="1705699"/>
                  <a:ext cx="0" cy="5736620"/>
                </a:xfrm>
                <a:prstGeom prst="line">
                  <a:avLst/>
                </a:prstGeom>
                <a:noFill/>
                <a:ln w="9525" cap="flat" cmpd="sng" algn="ctr">
                  <a:solidFill>
                    <a:srgbClr val="FFFFFF">
                      <a:lumMod val="75000"/>
                    </a:srgbClr>
                  </a:solidFill>
                  <a:prstDash val="solid"/>
                </a:ln>
                <a:effectLst/>
              </p:spPr>
            </p:cxnSp>
            <p:sp>
              <p:nvSpPr>
                <p:cNvPr id="21" name="Oval 20"/>
                <p:cNvSpPr/>
                <p:nvPr/>
              </p:nvSpPr>
              <p:spPr>
                <a:xfrm>
                  <a:off x="7366431" y="2090703"/>
                  <a:ext cx="327088" cy="327088"/>
                </a:xfrm>
                <a:prstGeom prst="ellipse">
                  <a:avLst/>
                </a:prstGeom>
                <a:solidFill>
                  <a:srgbClr val="2DA99D"/>
                </a:solidFill>
                <a:ln w="25400" cap="flat" cmpd="sng" algn="ctr">
                  <a:solidFill>
                    <a:srgbClr val="2DA99D">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22" name="Oval 21"/>
                <p:cNvSpPr/>
                <p:nvPr/>
              </p:nvSpPr>
              <p:spPr>
                <a:xfrm>
                  <a:off x="7366431" y="4180606"/>
                  <a:ext cx="327088" cy="327088"/>
                </a:xfrm>
                <a:prstGeom prst="ellipse">
                  <a:avLst/>
                </a:prstGeom>
                <a:solidFill>
                  <a:srgbClr val="F29B26"/>
                </a:solidFill>
                <a:ln w="25400" cap="flat" cmpd="sng" algn="ctr">
                  <a:solidFill>
                    <a:srgbClr val="F29B26">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23" name="Oval 22"/>
                <p:cNvSpPr/>
                <p:nvPr/>
              </p:nvSpPr>
              <p:spPr>
                <a:xfrm>
                  <a:off x="7366431" y="6270510"/>
                  <a:ext cx="327088" cy="327088"/>
                </a:xfrm>
                <a:prstGeom prst="ellipse">
                  <a:avLst/>
                </a:prstGeom>
                <a:solidFill>
                  <a:srgbClr val="D14358"/>
                </a:solidFill>
                <a:ln w="25400" cap="flat" cmpd="sng" algn="ctr">
                  <a:solidFill>
                    <a:srgbClr val="D14358">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grpSp>
          <p:grpSp>
            <p:nvGrpSpPr>
              <p:cNvPr id="15" name="Group 14"/>
              <p:cNvGrpSpPr/>
              <p:nvPr/>
            </p:nvGrpSpPr>
            <p:grpSpPr>
              <a:xfrm>
                <a:off x="7799452" y="1705699"/>
                <a:ext cx="327088" cy="5736620"/>
                <a:chOff x="7366431" y="1705699"/>
                <a:chExt cx="327088" cy="5736620"/>
              </a:xfrm>
            </p:grpSpPr>
            <p:cxnSp>
              <p:nvCxnSpPr>
                <p:cNvPr id="16" name="Straight Connector 15"/>
                <p:cNvCxnSpPr/>
                <p:nvPr/>
              </p:nvCxnSpPr>
              <p:spPr>
                <a:xfrm>
                  <a:off x="7529975" y="1705699"/>
                  <a:ext cx="0" cy="5736620"/>
                </a:xfrm>
                <a:prstGeom prst="line">
                  <a:avLst/>
                </a:prstGeom>
                <a:noFill/>
                <a:ln w="9525" cap="flat" cmpd="sng" algn="ctr">
                  <a:solidFill>
                    <a:srgbClr val="FFFFFF">
                      <a:lumMod val="75000"/>
                    </a:srgbClr>
                  </a:solidFill>
                  <a:prstDash val="solid"/>
                </a:ln>
                <a:effectLst/>
              </p:spPr>
            </p:cxnSp>
            <p:sp>
              <p:nvSpPr>
                <p:cNvPr id="17" name="Oval 16"/>
                <p:cNvSpPr/>
                <p:nvPr/>
              </p:nvSpPr>
              <p:spPr>
                <a:xfrm>
                  <a:off x="7366431" y="2090703"/>
                  <a:ext cx="327088" cy="327088"/>
                </a:xfrm>
                <a:prstGeom prst="ellipse">
                  <a:avLst/>
                </a:prstGeom>
                <a:solidFill>
                  <a:srgbClr val="2DA99D"/>
                </a:solidFill>
                <a:ln w="25400" cap="flat" cmpd="sng" algn="ctr">
                  <a:solidFill>
                    <a:srgbClr val="2DA99D">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18" name="Oval 17"/>
                <p:cNvSpPr/>
                <p:nvPr/>
              </p:nvSpPr>
              <p:spPr>
                <a:xfrm>
                  <a:off x="7366431" y="4180606"/>
                  <a:ext cx="327088" cy="327088"/>
                </a:xfrm>
                <a:prstGeom prst="ellipse">
                  <a:avLst/>
                </a:prstGeom>
                <a:solidFill>
                  <a:srgbClr val="F29B26"/>
                </a:solidFill>
                <a:ln w="25400" cap="flat" cmpd="sng" algn="ctr">
                  <a:solidFill>
                    <a:srgbClr val="F29B26">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sp>
              <p:nvSpPr>
                <p:cNvPr id="19" name="Oval 18"/>
                <p:cNvSpPr/>
                <p:nvPr/>
              </p:nvSpPr>
              <p:spPr>
                <a:xfrm>
                  <a:off x="7366431" y="6270510"/>
                  <a:ext cx="327088" cy="327088"/>
                </a:xfrm>
                <a:prstGeom prst="ellipse">
                  <a:avLst/>
                </a:prstGeom>
                <a:solidFill>
                  <a:srgbClr val="D14358"/>
                </a:solidFill>
                <a:ln w="25400" cap="flat" cmpd="sng" algn="ctr">
                  <a:solidFill>
                    <a:srgbClr val="D14358">
                      <a:lumMod val="20000"/>
                      <a:lumOff val="80000"/>
                    </a:srgb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1">
                        <a:lumMod val="75000"/>
                        <a:lumOff val="25000"/>
                      </a:schemeClr>
                    </a:solidFill>
                    <a:effectLst/>
                    <a:uLnTx/>
                    <a:uFillTx/>
                    <a:latin typeface="Calibri"/>
                    <a:ea typeface="+mn-ea"/>
                    <a:cs typeface="+mn-cs"/>
                  </a:endParaRPr>
                </a:p>
              </p:txBody>
            </p:sp>
          </p:grpSp>
        </p:grpSp>
      </p:grpSp>
    </p:spTree>
    <p:extLst>
      <p:ext uri="{BB962C8B-B14F-4D97-AF65-F5344CB8AC3E}">
        <p14:creationId xmlns:p14="http://schemas.microsoft.com/office/powerpoint/2010/main" val="2374205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35"/>
          </p:nvPr>
        </p:nvSpPr>
        <p:spPr>
          <a:xfrm>
            <a:off x="4965679" y="3178642"/>
            <a:ext cx="8946989" cy="586248"/>
          </a:xfrm>
        </p:spPr>
        <p:txBody>
          <a:bodyPr/>
          <a:lstStyle/>
          <a:p>
            <a:r>
              <a:rPr lang="en-US" dirty="0"/>
              <a:t>AngularJS is a Single Page Application (SPA) JavaScript Framework</a:t>
            </a:r>
          </a:p>
        </p:txBody>
      </p:sp>
      <p:sp>
        <p:nvSpPr>
          <p:cNvPr id="11" name="Text Placeholder 10"/>
          <p:cNvSpPr>
            <a:spLocks noGrp="1"/>
          </p:cNvSpPr>
          <p:nvPr>
            <p:ph type="body" sz="quarter" idx="36"/>
          </p:nvPr>
        </p:nvSpPr>
        <p:spPr>
          <a:xfrm>
            <a:off x="4965678" y="4265988"/>
            <a:ext cx="8946989" cy="586248"/>
          </a:xfrm>
        </p:spPr>
        <p:txBody>
          <a:bodyPr/>
          <a:lstStyle/>
          <a:p>
            <a:r>
              <a:rPr lang="en-IN" dirty="0"/>
              <a:t>AngularJS is open source JavaScript Framework</a:t>
            </a:r>
          </a:p>
        </p:txBody>
      </p:sp>
      <p:sp>
        <p:nvSpPr>
          <p:cNvPr id="12" name="Text Placeholder 11"/>
          <p:cNvSpPr>
            <a:spLocks noGrp="1"/>
          </p:cNvSpPr>
          <p:nvPr>
            <p:ph type="body" sz="quarter" idx="37"/>
          </p:nvPr>
        </p:nvSpPr>
        <p:spPr>
          <a:xfrm>
            <a:off x="4965678" y="5353334"/>
            <a:ext cx="8946989" cy="586248"/>
          </a:xfrm>
        </p:spPr>
        <p:txBody>
          <a:bodyPr/>
          <a:lstStyle/>
          <a:p>
            <a:r>
              <a:rPr lang="en-IN" dirty="0"/>
              <a:t>SPA is a web application composed of a single page </a:t>
            </a:r>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74907" y="3217729"/>
            <a:ext cx="457414" cy="457200"/>
          </a:xfrm>
          <a:prstGeom prst="rect">
            <a:avLst/>
          </a:prstGeom>
        </p:spPr>
      </p:pic>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74907" y="4265988"/>
            <a:ext cx="457414" cy="457200"/>
          </a:xfrm>
          <a:prstGeom prst="rect">
            <a:avLst/>
          </a:prstGeom>
        </p:spPr>
      </p:pic>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74907" y="5353334"/>
            <a:ext cx="457414" cy="457200"/>
          </a:xfrm>
          <a:prstGeom prst="rect">
            <a:avLst/>
          </a:prstGeom>
        </p:spPr>
      </p:pic>
    </p:spTree>
    <p:extLst>
      <p:ext uri="{BB962C8B-B14F-4D97-AF65-F5344CB8AC3E}">
        <p14:creationId xmlns:p14="http://schemas.microsoft.com/office/powerpoint/2010/main" val="2743961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66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Which of the following is correct for AngularJS?</a:t>
            </a:r>
          </a:p>
        </p:txBody>
      </p:sp>
      <p:sp>
        <p:nvSpPr>
          <p:cNvPr id="3" name="Text Placeholder 2"/>
          <p:cNvSpPr>
            <a:spLocks noGrp="1"/>
          </p:cNvSpPr>
          <p:nvPr>
            <p:ph type="body" sz="quarter" idx="27"/>
          </p:nvPr>
        </p:nvSpPr>
        <p:spPr/>
        <p:txBody>
          <a:bodyPr/>
          <a:lstStyle/>
          <a:p>
            <a:r>
              <a:rPr lang="en-US" dirty="0"/>
              <a:t>1</a:t>
            </a:r>
          </a:p>
        </p:txBody>
      </p:sp>
      <p:sp>
        <p:nvSpPr>
          <p:cNvPr id="4" name="Text Placeholder 3"/>
          <p:cNvSpPr>
            <a:spLocks noGrp="1"/>
          </p:cNvSpPr>
          <p:nvPr>
            <p:ph type="body" sz="quarter" idx="32"/>
          </p:nvPr>
        </p:nvSpPr>
        <p:spPr/>
        <p:txBody>
          <a:bodyPr/>
          <a:lstStyle/>
          <a:p>
            <a:r>
              <a:rPr lang="en-IN" dirty="0"/>
              <a:t>It is a Single Page Application</a:t>
            </a:r>
            <a:endParaRPr lang="en-US" dirty="0"/>
          </a:p>
        </p:txBody>
      </p:sp>
      <p:sp>
        <p:nvSpPr>
          <p:cNvPr id="5" name="Text Placeholder 4"/>
          <p:cNvSpPr>
            <a:spLocks noGrp="1"/>
          </p:cNvSpPr>
          <p:nvPr>
            <p:ph type="body" sz="quarter" idx="33"/>
          </p:nvPr>
        </p:nvSpPr>
        <p:spPr/>
        <p:txBody>
          <a:bodyPr/>
          <a:lstStyle/>
          <a:p>
            <a:r>
              <a:rPr lang="pt-PT" dirty="0"/>
              <a:t>Implements client-side MVW pattern</a:t>
            </a:r>
          </a:p>
        </p:txBody>
      </p:sp>
      <p:sp>
        <p:nvSpPr>
          <p:cNvPr id="6" name="Text Placeholder 5"/>
          <p:cNvSpPr>
            <a:spLocks noGrp="1"/>
          </p:cNvSpPr>
          <p:nvPr>
            <p:ph type="body" sz="quarter" idx="34"/>
          </p:nvPr>
        </p:nvSpPr>
        <p:spPr/>
        <p:txBody>
          <a:bodyPr/>
          <a:lstStyle/>
          <a:p>
            <a:r>
              <a:rPr lang="pt-PT" dirty="0"/>
              <a:t>Focused on Testing</a:t>
            </a:r>
          </a:p>
        </p:txBody>
      </p:sp>
      <p:sp>
        <p:nvSpPr>
          <p:cNvPr id="7" name="Text Placeholder 6"/>
          <p:cNvSpPr>
            <a:spLocks noGrp="1"/>
          </p:cNvSpPr>
          <p:nvPr>
            <p:ph type="body" sz="quarter" idx="35"/>
          </p:nvPr>
        </p:nvSpPr>
        <p:spPr/>
        <p:txBody>
          <a:bodyPr/>
          <a:lstStyle/>
          <a:p>
            <a:r>
              <a:rPr lang="pt-PT" dirty="0"/>
              <a:t>All of the above</a:t>
            </a:r>
          </a:p>
        </p:txBody>
      </p:sp>
    </p:spTree>
    <p:extLst>
      <p:ext uri="{BB962C8B-B14F-4D97-AF65-F5344CB8AC3E}">
        <p14:creationId xmlns:p14="http://schemas.microsoft.com/office/powerpoint/2010/main" val="135539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4294967295"/>
          </p:nvPr>
        </p:nvSpPr>
        <p:spPr>
          <a:xfrm>
            <a:off x="433971" y="7456927"/>
            <a:ext cx="15425170" cy="1287949"/>
          </a:xfrm>
        </p:spPr>
        <p:txBody>
          <a:bodyPr>
            <a:normAutofit/>
          </a:bodyPr>
          <a:lstStyle/>
          <a:p>
            <a:pPr marL="0" indent="0">
              <a:buNone/>
            </a:pPr>
            <a:r>
              <a:rPr lang="en-IN" sz="2200" b="1" dirty="0">
                <a:latin typeface="Open Sans" panose="020B0606030504020204" pitchFamily="34" charset="0"/>
                <a:ea typeface="Open Sans" panose="020B0606030504020204" pitchFamily="34" charset="0"/>
                <a:cs typeface="Open Sans" panose="020B0606030504020204" pitchFamily="34" charset="0"/>
              </a:rPr>
              <a:t>AngularJS is an SPA, </a:t>
            </a:r>
            <a:r>
              <a:rPr lang="en-IN" sz="2400" b="1" dirty="0">
                <a:latin typeface="Open Sans" panose="020B0606030504020204" pitchFamily="34" charset="0"/>
                <a:ea typeface="Open Sans" panose="020B0606030504020204" pitchFamily="34" charset="0"/>
                <a:cs typeface="Open Sans" panose="020B0606030504020204" pitchFamily="34" charset="0"/>
              </a:rPr>
              <a:t>implements</a:t>
            </a:r>
            <a:r>
              <a:rPr lang="en-IN" sz="2200" b="1" dirty="0">
                <a:latin typeface="Open Sans" panose="020B0606030504020204" pitchFamily="34" charset="0"/>
                <a:ea typeface="Open Sans" panose="020B0606030504020204" pitchFamily="34" charset="0"/>
                <a:cs typeface="Open Sans" panose="020B0606030504020204" pitchFamily="34" charset="0"/>
              </a:rPr>
              <a:t> client-side MVW pattern, and is</a:t>
            </a:r>
            <a:r>
              <a:rPr lang="en-IN" sz="22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a:t>
            </a:r>
            <a:r>
              <a:rPr lang="en-IN" sz="2200" b="1" dirty="0">
                <a:latin typeface="Open Sans" panose="020B0606030504020204" pitchFamily="34" charset="0"/>
                <a:ea typeface="Open Sans" panose="020B0606030504020204" pitchFamily="34" charset="0"/>
                <a:cs typeface="Open Sans" panose="020B0606030504020204" pitchFamily="34" charset="0"/>
              </a:rPr>
              <a:t>focused on testing.</a:t>
            </a:r>
          </a:p>
        </p:txBody>
      </p:sp>
      <p:sp>
        <p:nvSpPr>
          <p:cNvPr id="15" name="Content Placeholder 14"/>
          <p:cNvSpPr>
            <a:spLocks noGrp="1"/>
          </p:cNvSpPr>
          <p:nvPr>
            <p:ph sz="quarter" idx="37"/>
          </p:nvPr>
        </p:nvSpPr>
        <p:spPr/>
        <p:txBody>
          <a:bodyPr/>
          <a:lstStyle/>
          <a:p>
            <a:r>
              <a:rPr lang="en-IN" dirty="0"/>
              <a:t>d.</a:t>
            </a:r>
          </a:p>
        </p:txBody>
      </p:sp>
      <p:sp>
        <p:nvSpPr>
          <p:cNvPr id="10" name="Text Placeholder 9"/>
          <p:cNvSpPr>
            <a:spLocks noGrp="1"/>
          </p:cNvSpPr>
          <p:nvPr>
            <p:ph type="body" sz="quarter" idx="27"/>
          </p:nvPr>
        </p:nvSpPr>
        <p:spPr/>
        <p:txBody>
          <a:bodyPr/>
          <a:lstStyle/>
          <a:p>
            <a:r>
              <a:rPr lang="en-US" dirty="0"/>
              <a:t>1</a:t>
            </a:r>
          </a:p>
        </p:txBody>
      </p:sp>
      <p:sp>
        <p:nvSpPr>
          <p:cNvPr id="11" name="Text Placeholder 10"/>
          <p:cNvSpPr>
            <a:spLocks noGrp="1"/>
          </p:cNvSpPr>
          <p:nvPr>
            <p:ph type="body" sz="quarter" idx="32"/>
          </p:nvPr>
        </p:nvSpPr>
        <p:spPr/>
        <p:txBody>
          <a:bodyPr/>
          <a:lstStyle/>
          <a:p>
            <a:r>
              <a:rPr lang="en-IN" dirty="0"/>
              <a:t>It is a Single Page Application</a:t>
            </a:r>
            <a:endParaRPr lang="en-US" dirty="0"/>
          </a:p>
        </p:txBody>
      </p:sp>
      <p:sp>
        <p:nvSpPr>
          <p:cNvPr id="12" name="Text Placeholder 11"/>
          <p:cNvSpPr>
            <a:spLocks noGrp="1"/>
          </p:cNvSpPr>
          <p:nvPr>
            <p:ph type="body" sz="quarter" idx="33"/>
          </p:nvPr>
        </p:nvSpPr>
        <p:spPr/>
        <p:txBody>
          <a:bodyPr/>
          <a:lstStyle/>
          <a:p>
            <a:r>
              <a:rPr lang="pt-PT" dirty="0"/>
              <a:t>Implements client-side MVW pattern</a:t>
            </a:r>
          </a:p>
        </p:txBody>
      </p:sp>
      <p:sp>
        <p:nvSpPr>
          <p:cNvPr id="13" name="Text Placeholder 12"/>
          <p:cNvSpPr>
            <a:spLocks noGrp="1"/>
          </p:cNvSpPr>
          <p:nvPr>
            <p:ph type="body" sz="quarter" idx="34"/>
          </p:nvPr>
        </p:nvSpPr>
        <p:spPr/>
        <p:txBody>
          <a:bodyPr/>
          <a:lstStyle/>
          <a:p>
            <a:r>
              <a:rPr lang="pt-PT" dirty="0"/>
              <a:t>Focused on Testing</a:t>
            </a:r>
          </a:p>
        </p:txBody>
      </p:sp>
      <p:sp>
        <p:nvSpPr>
          <p:cNvPr id="14" name="Text Placeholder 13"/>
          <p:cNvSpPr>
            <a:spLocks noGrp="1"/>
          </p:cNvSpPr>
          <p:nvPr>
            <p:ph type="body" sz="quarter" idx="35"/>
          </p:nvPr>
        </p:nvSpPr>
        <p:spPr/>
        <p:txBody>
          <a:bodyPr/>
          <a:lstStyle/>
          <a:p>
            <a:r>
              <a:rPr lang="pt-PT" dirty="0"/>
              <a:t>All of the above</a:t>
            </a:r>
          </a:p>
        </p:txBody>
      </p:sp>
      <p:sp>
        <p:nvSpPr>
          <p:cNvPr id="8" name="Text Placeholder 7"/>
          <p:cNvSpPr>
            <a:spLocks noGrp="1"/>
          </p:cNvSpPr>
          <p:nvPr>
            <p:ph type="body" sz="quarter" idx="15"/>
          </p:nvPr>
        </p:nvSpPr>
        <p:spPr/>
        <p:txBody>
          <a:bodyPr/>
          <a:lstStyle/>
          <a:p>
            <a:r>
              <a:rPr lang="en-US" dirty="0"/>
              <a:t>Which of the following is correct for AngularJS?</a:t>
            </a:r>
          </a:p>
        </p:txBody>
      </p:sp>
    </p:spTree>
    <p:extLst>
      <p:ext uri="{BB962C8B-B14F-4D97-AF65-F5344CB8AC3E}">
        <p14:creationId xmlns:p14="http://schemas.microsoft.com/office/powerpoint/2010/main" val="311950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Angular 17 is an open source JavaScript framework to build web applications in HTML and JavaScript and has been conceived as a _______.</a:t>
            </a:r>
            <a:endParaRPr lang="en-IN" dirty="0"/>
          </a:p>
        </p:txBody>
      </p:sp>
      <p:sp>
        <p:nvSpPr>
          <p:cNvPr id="3" name="Text Placeholder 2"/>
          <p:cNvSpPr>
            <a:spLocks noGrp="1"/>
          </p:cNvSpPr>
          <p:nvPr>
            <p:ph type="body" sz="quarter" idx="27"/>
          </p:nvPr>
        </p:nvSpPr>
        <p:spPr/>
        <p:txBody>
          <a:bodyPr/>
          <a:lstStyle/>
          <a:p>
            <a:r>
              <a:rPr lang="en-US" dirty="0"/>
              <a:t>2</a:t>
            </a:r>
          </a:p>
        </p:txBody>
      </p:sp>
      <p:sp>
        <p:nvSpPr>
          <p:cNvPr id="4" name="Text Placeholder 3"/>
          <p:cNvSpPr>
            <a:spLocks noGrp="1"/>
          </p:cNvSpPr>
          <p:nvPr>
            <p:ph type="body" sz="quarter" idx="32"/>
          </p:nvPr>
        </p:nvSpPr>
        <p:spPr/>
        <p:txBody>
          <a:bodyPr/>
          <a:lstStyle/>
          <a:p>
            <a:r>
              <a:rPr lang="en-IN" dirty="0"/>
              <a:t>mobile first approach</a:t>
            </a:r>
          </a:p>
        </p:txBody>
      </p:sp>
      <p:sp>
        <p:nvSpPr>
          <p:cNvPr id="5" name="Text Placeholder 4"/>
          <p:cNvSpPr>
            <a:spLocks noGrp="1"/>
          </p:cNvSpPr>
          <p:nvPr>
            <p:ph type="body" sz="quarter" idx="33"/>
          </p:nvPr>
        </p:nvSpPr>
        <p:spPr/>
        <p:txBody>
          <a:bodyPr/>
          <a:lstStyle/>
          <a:p>
            <a:r>
              <a:rPr lang="en-IN" dirty="0"/>
              <a:t>UI first approach</a:t>
            </a:r>
          </a:p>
        </p:txBody>
      </p:sp>
      <p:sp>
        <p:nvSpPr>
          <p:cNvPr id="6" name="Text Placeholder 5"/>
          <p:cNvSpPr>
            <a:spLocks noGrp="1"/>
          </p:cNvSpPr>
          <p:nvPr>
            <p:ph type="body" sz="quarter" idx="34"/>
          </p:nvPr>
        </p:nvSpPr>
        <p:spPr/>
        <p:txBody>
          <a:bodyPr/>
          <a:lstStyle/>
          <a:p>
            <a:r>
              <a:rPr lang="en-IN" dirty="0"/>
              <a:t>web first approach</a:t>
            </a:r>
          </a:p>
        </p:txBody>
      </p:sp>
      <p:sp>
        <p:nvSpPr>
          <p:cNvPr id="7" name="Text Placeholder 6"/>
          <p:cNvSpPr>
            <a:spLocks noGrp="1"/>
          </p:cNvSpPr>
          <p:nvPr>
            <p:ph type="body" sz="quarter" idx="35"/>
          </p:nvPr>
        </p:nvSpPr>
        <p:spPr/>
        <p:txBody>
          <a:bodyPr/>
          <a:lstStyle/>
          <a:p>
            <a:r>
              <a:rPr lang="en-IN" dirty="0"/>
              <a:t>All of the above</a:t>
            </a:r>
          </a:p>
        </p:txBody>
      </p:sp>
    </p:spTree>
    <p:extLst>
      <p:ext uri="{BB962C8B-B14F-4D97-AF65-F5344CB8AC3E}">
        <p14:creationId xmlns:p14="http://schemas.microsoft.com/office/powerpoint/2010/main" val="445967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4294967295"/>
          </p:nvPr>
        </p:nvSpPr>
        <p:spPr>
          <a:xfrm>
            <a:off x="433971" y="7456927"/>
            <a:ext cx="15425170" cy="1287949"/>
          </a:xfrm>
        </p:spPr>
        <p:txBody>
          <a:bodyPr>
            <a:normAutofit/>
          </a:bodyPr>
          <a:lstStyle/>
          <a:p>
            <a:pPr marL="0" indent="0">
              <a:buNone/>
            </a:pPr>
            <a:r>
              <a:rPr lang="en-US" sz="2400" b="1" dirty="0">
                <a:latin typeface="Open Sans" panose="020B0606030504020204" pitchFamily="34" charset="0"/>
                <a:ea typeface="Open Sans" panose="020B0606030504020204" pitchFamily="34" charset="0"/>
                <a:cs typeface="Open Sans" panose="020B0606030504020204" pitchFamily="34" charset="0"/>
              </a:rPr>
              <a:t>Angular 17 is an open source JavaScript framework to build web applications in HTML and JavaScript and has been conceived as a mobile first approach.</a:t>
            </a:r>
            <a:endParaRPr lang="en-IN" sz="24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Content Placeholder 14"/>
          <p:cNvSpPr>
            <a:spLocks noGrp="1"/>
          </p:cNvSpPr>
          <p:nvPr>
            <p:ph sz="quarter" idx="37"/>
          </p:nvPr>
        </p:nvSpPr>
        <p:spPr/>
        <p:txBody>
          <a:bodyPr/>
          <a:lstStyle/>
          <a:p>
            <a:r>
              <a:rPr lang="en-IN" dirty="0"/>
              <a:t>a.</a:t>
            </a:r>
          </a:p>
        </p:txBody>
      </p:sp>
      <p:sp>
        <p:nvSpPr>
          <p:cNvPr id="10" name="Text Placeholder 9"/>
          <p:cNvSpPr>
            <a:spLocks noGrp="1"/>
          </p:cNvSpPr>
          <p:nvPr>
            <p:ph type="body" sz="quarter" idx="27"/>
          </p:nvPr>
        </p:nvSpPr>
        <p:spPr/>
        <p:txBody>
          <a:bodyPr/>
          <a:lstStyle/>
          <a:p>
            <a:r>
              <a:rPr lang="en-US" dirty="0"/>
              <a:t>2</a:t>
            </a:r>
          </a:p>
        </p:txBody>
      </p:sp>
      <p:sp>
        <p:nvSpPr>
          <p:cNvPr id="11" name="Text Placeholder 10"/>
          <p:cNvSpPr>
            <a:spLocks noGrp="1"/>
          </p:cNvSpPr>
          <p:nvPr>
            <p:ph type="body" sz="quarter" idx="32"/>
          </p:nvPr>
        </p:nvSpPr>
        <p:spPr/>
        <p:txBody>
          <a:bodyPr/>
          <a:lstStyle/>
          <a:p>
            <a:r>
              <a:rPr lang="en-IN" dirty="0"/>
              <a:t>mobile first approach</a:t>
            </a:r>
          </a:p>
        </p:txBody>
      </p:sp>
      <p:sp>
        <p:nvSpPr>
          <p:cNvPr id="12" name="Text Placeholder 11"/>
          <p:cNvSpPr>
            <a:spLocks noGrp="1"/>
          </p:cNvSpPr>
          <p:nvPr>
            <p:ph type="body" sz="quarter" idx="33"/>
          </p:nvPr>
        </p:nvSpPr>
        <p:spPr/>
        <p:txBody>
          <a:bodyPr/>
          <a:lstStyle/>
          <a:p>
            <a:r>
              <a:rPr lang="en-IN" dirty="0"/>
              <a:t>UI first approach</a:t>
            </a:r>
          </a:p>
        </p:txBody>
      </p:sp>
      <p:sp>
        <p:nvSpPr>
          <p:cNvPr id="13" name="Text Placeholder 12"/>
          <p:cNvSpPr>
            <a:spLocks noGrp="1"/>
          </p:cNvSpPr>
          <p:nvPr>
            <p:ph type="body" sz="quarter" idx="34"/>
          </p:nvPr>
        </p:nvSpPr>
        <p:spPr/>
        <p:txBody>
          <a:bodyPr/>
          <a:lstStyle/>
          <a:p>
            <a:r>
              <a:rPr lang="pt-PT" dirty="0"/>
              <a:t>web first approach</a:t>
            </a:r>
          </a:p>
        </p:txBody>
      </p:sp>
      <p:sp>
        <p:nvSpPr>
          <p:cNvPr id="14" name="Text Placeholder 13"/>
          <p:cNvSpPr>
            <a:spLocks noGrp="1"/>
          </p:cNvSpPr>
          <p:nvPr>
            <p:ph type="body" sz="quarter" idx="35"/>
          </p:nvPr>
        </p:nvSpPr>
        <p:spPr/>
        <p:txBody>
          <a:bodyPr/>
          <a:lstStyle/>
          <a:p>
            <a:r>
              <a:rPr lang="pt-PT" dirty="0"/>
              <a:t>All of the above</a:t>
            </a:r>
          </a:p>
        </p:txBody>
      </p:sp>
      <p:sp>
        <p:nvSpPr>
          <p:cNvPr id="8" name="Text Placeholder 7"/>
          <p:cNvSpPr>
            <a:spLocks noGrp="1"/>
          </p:cNvSpPr>
          <p:nvPr>
            <p:ph type="body" sz="quarter" idx="15"/>
          </p:nvPr>
        </p:nvSpPr>
        <p:spPr/>
        <p:txBody>
          <a:bodyPr/>
          <a:lstStyle/>
          <a:p>
            <a:r>
              <a:rPr lang="en-US" dirty="0"/>
              <a:t>Angular 17 is an open source JavaScript framework to build web applications in HTML and JavaScript and has been conceived as a _______.</a:t>
            </a:r>
            <a:endParaRPr lang="en-IN" dirty="0"/>
          </a:p>
        </p:txBody>
      </p:sp>
    </p:spTree>
    <p:extLst>
      <p:ext uri="{BB962C8B-B14F-4D97-AF65-F5344CB8AC3E}">
        <p14:creationId xmlns:p14="http://schemas.microsoft.com/office/powerpoint/2010/main" val="2132391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20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634" y="1247325"/>
            <a:ext cx="5688693" cy="330003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0" y="508396"/>
            <a:ext cx="16258032" cy="665045"/>
          </a:xfrm>
        </p:spPr>
        <p:txBody>
          <a:bodyPr>
            <a:normAutofit fontScale="90000"/>
          </a:bodyPr>
          <a:lstStyle/>
          <a:p>
            <a:r>
              <a:rPr lang="en-US" sz="3600" dirty="0"/>
              <a:t>Introduction</a:t>
            </a:r>
            <a:br>
              <a:rPr lang="en-US" dirty="0"/>
            </a:br>
            <a:endParaRPr lang="en-IN" dirty="0"/>
          </a:p>
        </p:txBody>
      </p:sp>
      <p:sp>
        <p:nvSpPr>
          <p:cNvPr id="28" name="Text Placeholder 2"/>
          <p:cNvSpPr>
            <a:spLocks noGrp="1"/>
          </p:cNvSpPr>
          <p:nvPr>
            <p:ph type="body" sz="quarter" idx="4294967295"/>
          </p:nvPr>
        </p:nvSpPr>
        <p:spPr>
          <a:xfrm>
            <a:off x="2500300" y="6407321"/>
            <a:ext cx="4035972" cy="669925"/>
          </a:xfrm>
        </p:spPr>
        <p:txBody>
          <a:bodyPr vert="horz" lIns="91440" tIns="0" rIns="0" bIns="0" rtlCol="0" anchor="ctr" anchorCtr="0">
            <a:normAutofit/>
          </a:bodyPr>
          <a:lstStyle/>
          <a:p>
            <a:pPr marL="0" indent="0" algn="ctr">
              <a:buNone/>
            </a:pPr>
            <a:r>
              <a:rPr lang="en-IN" sz="24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is powered by</a:t>
            </a:r>
          </a:p>
        </p:txBody>
      </p:sp>
      <p:grpSp>
        <p:nvGrpSpPr>
          <p:cNvPr id="13" name="Group 12"/>
          <p:cNvGrpSpPr/>
          <p:nvPr/>
        </p:nvGrpSpPr>
        <p:grpSpPr>
          <a:xfrm>
            <a:off x="769150" y="1295145"/>
            <a:ext cx="8711878" cy="3311213"/>
            <a:chOff x="6745461" y="3358854"/>
            <a:chExt cx="8711878" cy="3311213"/>
          </a:xfrm>
        </p:grpSpPr>
        <p:sp>
          <p:nvSpPr>
            <p:cNvPr id="14" name="Rectangle 13"/>
            <p:cNvSpPr/>
            <p:nvPr/>
          </p:nvSpPr>
          <p:spPr>
            <a:xfrm>
              <a:off x="7315200" y="4087571"/>
              <a:ext cx="7700989" cy="1785104"/>
            </a:xfrm>
            <a:prstGeom prst="rect">
              <a:avLst/>
            </a:prstGeom>
          </p:spPr>
          <p:txBody>
            <a:bodyPr wrap="square">
              <a:spAutoFit/>
            </a:bodyPr>
            <a:lstStyle/>
            <a:p>
              <a:r>
                <a:rPr lang="en-IN" sz="2200" dirty="0">
                  <a:latin typeface="Open Sans" panose="020B0606030504020204" pitchFamily="34" charset="0"/>
                  <a:ea typeface="Open Sans" panose="020B0606030504020204" pitchFamily="34" charset="0"/>
                  <a:cs typeface="Open Sans" panose="020B0606030504020204" pitchFamily="34" charset="0"/>
                </a:rPr>
                <a:t>173,8171 websites have used </a:t>
              </a: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AngularJS</a:t>
              </a:r>
              <a:r>
                <a:rPr lang="en-IN" sz="2200" dirty="0">
                  <a:latin typeface="Open Sans" panose="020B0606030504020204" pitchFamily="34" charset="0"/>
                  <a:ea typeface="Open Sans" panose="020B0606030504020204" pitchFamily="34" charset="0"/>
                  <a:cs typeface="Open Sans" panose="020B0606030504020204" pitchFamily="34" charset="0"/>
                </a:rPr>
                <a:t>.</a:t>
              </a:r>
            </a:p>
            <a:p>
              <a:r>
                <a:rPr lang="en-US" sz="2200" dirty="0">
                  <a:latin typeface="Open Sans" panose="020B0606030504020204" pitchFamily="34" charset="0"/>
                  <a:ea typeface="Open Sans" panose="020B0606030504020204" pitchFamily="34" charset="0"/>
                  <a:cs typeface="Open Sans" panose="020B0606030504020204" pitchFamily="34" charset="0"/>
                </a:rPr>
                <a:t>					</a:t>
              </a:r>
            </a:p>
            <a:p>
              <a:pPr algn="r"/>
              <a:r>
                <a:rPr lang="en-US" sz="2200" dirty="0">
                  <a:latin typeface="Open Sans" panose="020B0606030504020204" pitchFamily="34" charset="0"/>
                  <a:ea typeface="Open Sans" panose="020B0606030504020204" pitchFamily="34" charset="0"/>
                  <a:cs typeface="Open Sans" panose="020B0606030504020204" pitchFamily="34" charset="0"/>
                </a:rPr>
                <a:t>		</a:t>
              </a:r>
              <a:endParaRPr lang="en-IN" sz="2200" dirty="0">
                <a:latin typeface="Open Sans" panose="020B0606030504020204" pitchFamily="34" charset="0"/>
                <a:ea typeface="Open Sans" panose="020B0606030504020204" pitchFamily="34" charset="0"/>
                <a:cs typeface="Open Sans" panose="020B0606030504020204" pitchFamily="34" charset="0"/>
              </a:endParaRPr>
            </a:p>
            <a:p>
              <a:pPr algn="r"/>
              <a:r>
                <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builtwith.com</a:t>
              </a:r>
            </a:p>
            <a:p>
              <a:pPr algn="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5" name="Group 14"/>
            <p:cNvGrpSpPr/>
            <p:nvPr/>
          </p:nvGrpSpPr>
          <p:grpSpPr>
            <a:xfrm>
              <a:off x="6745461" y="3358854"/>
              <a:ext cx="8711878" cy="3311213"/>
              <a:chOff x="3992412" y="1274468"/>
              <a:chExt cx="11387058" cy="4327996"/>
            </a:xfrm>
          </p:grpSpPr>
          <p:sp>
            <p:nvSpPr>
              <p:cNvPr id="16" name="Rounded Rectangle 14"/>
              <p:cNvSpPr/>
              <p:nvPr/>
            </p:nvSpPr>
            <p:spPr>
              <a:xfrm>
                <a:off x="4217455" y="1660290"/>
                <a:ext cx="10835220" cy="3583812"/>
              </a:xfrm>
              <a:prstGeom prst="roundRect">
                <a:avLst>
                  <a:gd name="adj" fmla="val 5179"/>
                </a:avLst>
              </a:prstGeom>
              <a:no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7" name="Group 16"/>
              <p:cNvGrpSpPr>
                <a:grpSpLocks noChangeAspect="1"/>
              </p:cNvGrpSpPr>
              <p:nvPr/>
            </p:nvGrpSpPr>
            <p:grpSpPr>
              <a:xfrm>
                <a:off x="14501681" y="4810464"/>
                <a:ext cx="877789" cy="792000"/>
                <a:chOff x="6003482" y="5267639"/>
                <a:chExt cx="1104900" cy="996914"/>
              </a:xfrm>
            </p:grpSpPr>
            <p:sp>
              <p:nvSpPr>
                <p:cNvPr id="23" name="Rectangle 22"/>
                <p:cNvSpPr/>
                <p:nvPr/>
              </p:nvSpPr>
              <p:spPr>
                <a:xfrm>
                  <a:off x="6003482" y="5267639"/>
                  <a:ext cx="1104900" cy="996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4" name="Group 23"/>
                <p:cNvGrpSpPr/>
                <p:nvPr/>
              </p:nvGrpSpPr>
              <p:grpSpPr>
                <a:xfrm>
                  <a:off x="6219636" y="5572107"/>
                  <a:ext cx="760668" cy="482710"/>
                  <a:chOff x="2793428" y="5662869"/>
                  <a:chExt cx="1055687" cy="669928"/>
                </a:xfrm>
              </p:grpSpPr>
              <p:sp>
                <p:nvSpPr>
                  <p:cNvPr id="25" name="Freeform 5"/>
                  <p:cNvSpPr>
                    <a:spLocks/>
                  </p:cNvSpPr>
                  <p:nvPr/>
                </p:nvSpPr>
                <p:spPr bwMode="auto">
                  <a:xfrm>
                    <a:off x="2793428" y="5666038"/>
                    <a:ext cx="466726" cy="666753"/>
                  </a:xfrm>
                  <a:custGeom>
                    <a:avLst/>
                    <a:gdLst>
                      <a:gd name="T0" fmla="*/ 78 w 123"/>
                      <a:gd name="T1" fmla="*/ 114 h 177"/>
                      <a:gd name="T2" fmla="*/ 11 w 123"/>
                      <a:gd name="T3" fmla="*/ 89 h 177"/>
                      <a:gd name="T4" fmla="*/ 15 w 123"/>
                      <a:gd name="T5" fmla="*/ 25 h 177"/>
                      <a:gd name="T6" fmla="*/ 72 w 123"/>
                      <a:gd name="T7" fmla="*/ 6 h 177"/>
                      <a:gd name="T8" fmla="*/ 116 w 123"/>
                      <a:gd name="T9" fmla="*/ 54 h 177"/>
                      <a:gd name="T10" fmla="*/ 53 w 123"/>
                      <a:gd name="T11" fmla="*/ 172 h 177"/>
                      <a:gd name="T12" fmla="*/ 40 w 123"/>
                      <a:gd name="T13" fmla="*/ 176 h 177"/>
                      <a:gd name="T14" fmla="*/ 27 w 123"/>
                      <a:gd name="T15" fmla="*/ 170 h 177"/>
                      <a:gd name="T16" fmla="*/ 33 w 123"/>
                      <a:gd name="T17" fmla="*/ 159 h 177"/>
                      <a:gd name="T18" fmla="*/ 67 w 123"/>
                      <a:gd name="T19" fmla="*/ 132 h 177"/>
                      <a:gd name="T20" fmla="*/ 78 w 123"/>
                      <a:gd name="T21" fmla="*/ 11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3" h="177">
                        <a:moveTo>
                          <a:pt x="78" y="114"/>
                        </a:moveTo>
                        <a:cubicBezTo>
                          <a:pt x="42" y="119"/>
                          <a:pt x="23" y="112"/>
                          <a:pt x="11" y="89"/>
                        </a:cubicBezTo>
                        <a:cubicBezTo>
                          <a:pt x="0" y="67"/>
                          <a:pt x="0" y="45"/>
                          <a:pt x="15" y="25"/>
                        </a:cubicBezTo>
                        <a:cubicBezTo>
                          <a:pt x="27" y="8"/>
                          <a:pt x="52" y="0"/>
                          <a:pt x="72" y="6"/>
                        </a:cubicBezTo>
                        <a:cubicBezTo>
                          <a:pt x="96" y="13"/>
                          <a:pt x="111" y="29"/>
                          <a:pt x="116" y="54"/>
                        </a:cubicBezTo>
                        <a:cubicBezTo>
                          <a:pt x="123" y="98"/>
                          <a:pt x="94" y="153"/>
                          <a:pt x="53" y="172"/>
                        </a:cubicBezTo>
                        <a:cubicBezTo>
                          <a:pt x="49" y="173"/>
                          <a:pt x="44" y="175"/>
                          <a:pt x="40" y="176"/>
                        </a:cubicBezTo>
                        <a:cubicBezTo>
                          <a:pt x="34" y="177"/>
                          <a:pt x="29" y="176"/>
                          <a:pt x="27" y="170"/>
                        </a:cubicBezTo>
                        <a:cubicBezTo>
                          <a:pt x="25" y="164"/>
                          <a:pt x="28" y="161"/>
                          <a:pt x="33" y="159"/>
                        </a:cubicBezTo>
                        <a:cubicBezTo>
                          <a:pt x="45" y="151"/>
                          <a:pt x="57" y="143"/>
                          <a:pt x="67" y="132"/>
                        </a:cubicBezTo>
                        <a:cubicBezTo>
                          <a:pt x="71" y="127"/>
                          <a:pt x="77" y="123"/>
                          <a:pt x="78" y="1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Freeform 6"/>
                  <p:cNvSpPr>
                    <a:spLocks/>
                  </p:cNvSpPr>
                  <p:nvPr/>
                </p:nvSpPr>
                <p:spPr bwMode="auto">
                  <a:xfrm>
                    <a:off x="3350641" y="5662869"/>
                    <a:ext cx="498474" cy="669928"/>
                  </a:xfrm>
                  <a:custGeom>
                    <a:avLst/>
                    <a:gdLst>
                      <a:gd name="T0" fmla="*/ 80 w 131"/>
                      <a:gd name="T1" fmla="*/ 114 h 178"/>
                      <a:gd name="T2" fmla="*/ 5 w 131"/>
                      <a:gd name="T3" fmla="*/ 73 h 178"/>
                      <a:gd name="T4" fmla="*/ 46 w 131"/>
                      <a:gd name="T5" fmla="*/ 7 h 178"/>
                      <a:gd name="T6" fmla="*/ 113 w 131"/>
                      <a:gd name="T7" fmla="*/ 44 h 178"/>
                      <a:gd name="T8" fmla="*/ 44 w 131"/>
                      <a:gd name="T9" fmla="*/ 176 h 178"/>
                      <a:gd name="T10" fmla="*/ 28 w 131"/>
                      <a:gd name="T11" fmla="*/ 171 h 178"/>
                      <a:gd name="T12" fmla="*/ 37 w 131"/>
                      <a:gd name="T13" fmla="*/ 158 h 178"/>
                      <a:gd name="T14" fmla="*/ 80 w 131"/>
                      <a:gd name="T15" fmla="*/ 114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178">
                        <a:moveTo>
                          <a:pt x="80" y="114"/>
                        </a:moveTo>
                        <a:cubicBezTo>
                          <a:pt x="38" y="121"/>
                          <a:pt x="11" y="105"/>
                          <a:pt x="5" y="73"/>
                        </a:cubicBezTo>
                        <a:cubicBezTo>
                          <a:pt x="0" y="41"/>
                          <a:pt x="16" y="15"/>
                          <a:pt x="46" y="7"/>
                        </a:cubicBezTo>
                        <a:cubicBezTo>
                          <a:pt x="73" y="0"/>
                          <a:pt x="102" y="16"/>
                          <a:pt x="113" y="44"/>
                        </a:cubicBezTo>
                        <a:cubicBezTo>
                          <a:pt x="131" y="90"/>
                          <a:pt x="92" y="165"/>
                          <a:pt x="44" y="176"/>
                        </a:cubicBezTo>
                        <a:cubicBezTo>
                          <a:pt x="38" y="178"/>
                          <a:pt x="32" y="178"/>
                          <a:pt x="28" y="171"/>
                        </a:cubicBezTo>
                        <a:cubicBezTo>
                          <a:pt x="25" y="164"/>
                          <a:pt x="32" y="161"/>
                          <a:pt x="37" y="158"/>
                        </a:cubicBezTo>
                        <a:cubicBezTo>
                          <a:pt x="53" y="147"/>
                          <a:pt x="69" y="136"/>
                          <a:pt x="80" y="11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18" name="Group 17"/>
              <p:cNvGrpSpPr>
                <a:grpSpLocks noChangeAspect="1"/>
              </p:cNvGrpSpPr>
              <p:nvPr/>
            </p:nvGrpSpPr>
            <p:grpSpPr>
              <a:xfrm>
                <a:off x="3992412" y="1274468"/>
                <a:ext cx="877788" cy="792000"/>
                <a:chOff x="4977027" y="1400657"/>
                <a:chExt cx="1104900" cy="996915"/>
              </a:xfrm>
            </p:grpSpPr>
            <p:sp>
              <p:nvSpPr>
                <p:cNvPr id="19" name="Rectangle 18"/>
                <p:cNvSpPr/>
                <p:nvPr/>
              </p:nvSpPr>
              <p:spPr>
                <a:xfrm>
                  <a:off x="4977027" y="1400657"/>
                  <a:ext cx="1104900" cy="996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p:cNvGrpSpPr/>
                <p:nvPr/>
              </p:nvGrpSpPr>
              <p:grpSpPr>
                <a:xfrm>
                  <a:off x="5146842" y="1761555"/>
                  <a:ext cx="757237" cy="496436"/>
                  <a:chOff x="7846615" y="1762961"/>
                  <a:chExt cx="1050924" cy="688975"/>
                </a:xfrm>
              </p:grpSpPr>
              <p:sp>
                <p:nvSpPr>
                  <p:cNvPr id="21" name="Freeform 7"/>
                  <p:cNvSpPr>
                    <a:spLocks/>
                  </p:cNvSpPr>
                  <p:nvPr/>
                </p:nvSpPr>
                <p:spPr bwMode="auto">
                  <a:xfrm>
                    <a:off x="8453039" y="1762961"/>
                    <a:ext cx="444500" cy="688975"/>
                  </a:xfrm>
                  <a:custGeom>
                    <a:avLst/>
                    <a:gdLst>
                      <a:gd name="T0" fmla="*/ 0 w 117"/>
                      <a:gd name="T1" fmla="*/ 110 h 183"/>
                      <a:gd name="T2" fmla="*/ 68 w 117"/>
                      <a:gd name="T3" fmla="*/ 8 h 183"/>
                      <a:gd name="T4" fmla="*/ 89 w 117"/>
                      <a:gd name="T5" fmla="*/ 10 h 183"/>
                      <a:gd name="T6" fmla="*/ 78 w 117"/>
                      <a:gd name="T7" fmla="*/ 26 h 183"/>
                      <a:gd name="T8" fmla="*/ 47 w 117"/>
                      <a:gd name="T9" fmla="*/ 51 h 183"/>
                      <a:gd name="T10" fmla="*/ 41 w 117"/>
                      <a:gd name="T11" fmla="*/ 65 h 183"/>
                      <a:gd name="T12" fmla="*/ 54 w 117"/>
                      <a:gd name="T13" fmla="*/ 66 h 183"/>
                      <a:gd name="T14" fmla="*/ 113 w 117"/>
                      <a:gd name="T15" fmla="*/ 112 h 183"/>
                      <a:gd name="T16" fmla="*/ 67 w 117"/>
                      <a:gd name="T17" fmla="*/ 176 h 183"/>
                      <a:gd name="T18" fmla="*/ 0 w 117"/>
                      <a:gd name="T19" fmla="*/ 11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83">
                        <a:moveTo>
                          <a:pt x="0" y="110"/>
                        </a:moveTo>
                        <a:cubicBezTo>
                          <a:pt x="1" y="67"/>
                          <a:pt x="30" y="23"/>
                          <a:pt x="68" y="8"/>
                        </a:cubicBezTo>
                        <a:cubicBezTo>
                          <a:pt x="75" y="5"/>
                          <a:pt x="84" y="0"/>
                          <a:pt x="89" y="10"/>
                        </a:cubicBezTo>
                        <a:cubicBezTo>
                          <a:pt x="94" y="20"/>
                          <a:pt x="83" y="22"/>
                          <a:pt x="78" y="26"/>
                        </a:cubicBezTo>
                        <a:cubicBezTo>
                          <a:pt x="67" y="33"/>
                          <a:pt x="56" y="41"/>
                          <a:pt x="47" y="51"/>
                        </a:cubicBezTo>
                        <a:cubicBezTo>
                          <a:pt x="44" y="55"/>
                          <a:pt x="38" y="59"/>
                          <a:pt x="41" y="65"/>
                        </a:cubicBezTo>
                        <a:cubicBezTo>
                          <a:pt x="44" y="70"/>
                          <a:pt x="49" y="66"/>
                          <a:pt x="54" y="66"/>
                        </a:cubicBezTo>
                        <a:cubicBezTo>
                          <a:pt x="85" y="64"/>
                          <a:pt x="109" y="82"/>
                          <a:pt x="113" y="112"/>
                        </a:cubicBezTo>
                        <a:cubicBezTo>
                          <a:pt x="117" y="143"/>
                          <a:pt x="97" y="171"/>
                          <a:pt x="67" y="176"/>
                        </a:cubicBezTo>
                        <a:cubicBezTo>
                          <a:pt x="31" y="183"/>
                          <a:pt x="0" y="152"/>
                          <a:pt x="0" y="1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Freeform 8"/>
                  <p:cNvSpPr>
                    <a:spLocks/>
                  </p:cNvSpPr>
                  <p:nvPr/>
                </p:nvSpPr>
                <p:spPr bwMode="auto">
                  <a:xfrm>
                    <a:off x="7846615" y="1770898"/>
                    <a:ext cx="492124" cy="669925"/>
                  </a:xfrm>
                  <a:custGeom>
                    <a:avLst/>
                    <a:gdLst>
                      <a:gd name="T0" fmla="*/ 51 w 130"/>
                      <a:gd name="T1" fmla="*/ 66 h 178"/>
                      <a:gd name="T2" fmla="*/ 114 w 130"/>
                      <a:gd name="T3" fmla="*/ 84 h 178"/>
                      <a:gd name="T4" fmla="*/ 118 w 130"/>
                      <a:gd name="T5" fmla="*/ 146 h 178"/>
                      <a:gd name="T6" fmla="*/ 65 w 130"/>
                      <a:gd name="T7" fmla="*/ 174 h 178"/>
                      <a:gd name="T8" fmla="*/ 16 w 130"/>
                      <a:gd name="T9" fmla="*/ 133 h 178"/>
                      <a:gd name="T10" fmla="*/ 82 w 130"/>
                      <a:gd name="T11" fmla="*/ 5 h 178"/>
                      <a:gd name="T12" fmla="*/ 100 w 130"/>
                      <a:gd name="T13" fmla="*/ 7 h 178"/>
                      <a:gd name="T14" fmla="*/ 92 w 130"/>
                      <a:gd name="T15" fmla="*/ 22 h 178"/>
                      <a:gd name="T16" fmla="*/ 51 w 130"/>
                      <a:gd name="T17" fmla="*/ 6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78">
                        <a:moveTo>
                          <a:pt x="51" y="66"/>
                        </a:moveTo>
                        <a:cubicBezTo>
                          <a:pt x="78" y="60"/>
                          <a:pt x="99" y="63"/>
                          <a:pt x="114" y="84"/>
                        </a:cubicBezTo>
                        <a:cubicBezTo>
                          <a:pt x="128" y="104"/>
                          <a:pt x="130" y="125"/>
                          <a:pt x="118" y="146"/>
                        </a:cubicBezTo>
                        <a:cubicBezTo>
                          <a:pt x="108" y="166"/>
                          <a:pt x="85" y="178"/>
                          <a:pt x="65" y="174"/>
                        </a:cubicBezTo>
                        <a:cubicBezTo>
                          <a:pt x="41" y="170"/>
                          <a:pt x="23" y="156"/>
                          <a:pt x="16" y="133"/>
                        </a:cubicBezTo>
                        <a:cubicBezTo>
                          <a:pt x="0" y="87"/>
                          <a:pt x="36" y="19"/>
                          <a:pt x="82" y="5"/>
                        </a:cubicBezTo>
                        <a:cubicBezTo>
                          <a:pt x="89" y="3"/>
                          <a:pt x="96" y="0"/>
                          <a:pt x="100" y="7"/>
                        </a:cubicBezTo>
                        <a:cubicBezTo>
                          <a:pt x="105" y="16"/>
                          <a:pt x="97" y="19"/>
                          <a:pt x="92" y="22"/>
                        </a:cubicBezTo>
                        <a:cubicBezTo>
                          <a:pt x="76" y="33"/>
                          <a:pt x="59" y="43"/>
                          <a:pt x="51" y="6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grpSp>
      </p:grpSp>
      <p:pic>
        <p:nvPicPr>
          <p:cNvPr id="27" name="Picture 4" descr="Image result for Googl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6272" y="5515207"/>
            <a:ext cx="5889511" cy="245415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830170" y="856171"/>
            <a:ext cx="2601377" cy="226178"/>
          </a:xfrm>
          <a:prstGeom prst="rect">
            <a:avLst/>
          </a:prstGeom>
        </p:spPr>
      </p:pic>
    </p:spTree>
    <p:extLst>
      <p:ext uri="{BB962C8B-B14F-4D97-AF65-F5344CB8AC3E}">
        <p14:creationId xmlns:p14="http://schemas.microsoft.com/office/powerpoint/2010/main" val="216313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35"/>
          </p:nvPr>
        </p:nvSpPr>
        <p:spPr/>
        <p:txBody>
          <a:bodyPr/>
          <a:lstStyle/>
          <a:p>
            <a:r>
              <a:rPr lang="en-US" dirty="0"/>
              <a:t>What is Angular?</a:t>
            </a:r>
          </a:p>
        </p:txBody>
      </p:sp>
      <p:sp>
        <p:nvSpPr>
          <p:cNvPr id="5" name="Text Placeholder 4"/>
          <p:cNvSpPr>
            <a:spLocks noGrp="1"/>
          </p:cNvSpPr>
          <p:nvPr>
            <p:ph type="body" sz="quarter" idx="36"/>
          </p:nvPr>
        </p:nvSpPr>
        <p:spPr/>
        <p:txBody>
          <a:bodyPr/>
          <a:lstStyle/>
          <a:p>
            <a:r>
              <a:rPr lang="en-US" dirty="0"/>
              <a:t>Advantages of Angular 17</a:t>
            </a:r>
          </a:p>
        </p:txBody>
      </p:sp>
      <p:sp>
        <p:nvSpPr>
          <p:cNvPr id="6" name="Text Placeholder 5"/>
          <p:cNvSpPr>
            <a:spLocks noGrp="1"/>
          </p:cNvSpPr>
          <p:nvPr>
            <p:ph type="body" sz="quarter" idx="37"/>
          </p:nvPr>
        </p:nvSpPr>
        <p:spPr/>
        <p:txBody>
          <a:bodyPr/>
          <a:lstStyle/>
          <a:p>
            <a:r>
              <a:rPr lang="en-US" dirty="0"/>
              <a:t>Features of Angular 17</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07478" y="2931744"/>
            <a:ext cx="457414" cy="457200"/>
          </a:xfrm>
          <a:prstGeom prst="rect">
            <a:avLst/>
          </a:prstGeom>
        </p:spPr>
      </p:pic>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07478" y="3775010"/>
            <a:ext cx="457414" cy="457200"/>
          </a:xfrm>
          <a:prstGeom prst="rect">
            <a:avLst/>
          </a:prstGeom>
        </p:spPr>
      </p:pic>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9927" t="20892" r="25876" b="23651"/>
          <a:stretch/>
        </p:blipFill>
        <p:spPr>
          <a:xfrm>
            <a:off x="4207478" y="4618276"/>
            <a:ext cx="457414" cy="457200"/>
          </a:xfrm>
          <a:prstGeom prst="rect">
            <a:avLst/>
          </a:prstGeom>
        </p:spPr>
      </p:pic>
    </p:spTree>
    <p:extLst>
      <p:ext uri="{BB962C8B-B14F-4D97-AF65-F5344CB8AC3E}">
        <p14:creationId xmlns:p14="http://schemas.microsoft.com/office/powerpoint/2010/main" val="425733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What is Angular?</a:t>
            </a:r>
          </a:p>
        </p:txBody>
      </p:sp>
      <p:sp>
        <p:nvSpPr>
          <p:cNvPr id="3" name="Text Placeholder 2"/>
          <p:cNvSpPr>
            <a:spLocks noGrp="1"/>
          </p:cNvSpPr>
          <p:nvPr>
            <p:ph type="body" sz="quarter" idx="13"/>
          </p:nvPr>
        </p:nvSpPr>
        <p:spPr>
          <a:xfrm>
            <a:off x="926743" y="2380588"/>
            <a:ext cx="12378949" cy="480131"/>
          </a:xfrm>
        </p:spPr>
        <p:txBody>
          <a:bodyPr/>
          <a:lstStyle/>
          <a:p>
            <a:r>
              <a:rPr lang="en-US" dirty="0">
                <a:solidFill>
                  <a:schemeClr val="tx1">
                    <a:lumMod val="75000"/>
                    <a:lumOff val="25000"/>
                  </a:schemeClr>
                </a:solidFill>
              </a:rPr>
              <a:t>Topic 1—What is Angular?</a:t>
            </a:r>
          </a:p>
        </p:txBody>
      </p:sp>
    </p:spTree>
    <p:extLst>
      <p:ext uri="{BB962C8B-B14F-4D97-AF65-F5344CB8AC3E}">
        <p14:creationId xmlns:p14="http://schemas.microsoft.com/office/powerpoint/2010/main" val="336724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Is Angular?</a:t>
            </a:r>
          </a:p>
        </p:txBody>
      </p:sp>
      <p:sp>
        <p:nvSpPr>
          <p:cNvPr id="22" name="TextBox 21"/>
          <p:cNvSpPr txBox="1"/>
          <p:nvPr/>
        </p:nvSpPr>
        <p:spPr>
          <a:xfrm>
            <a:off x="3451881" y="1357695"/>
            <a:ext cx="9352240" cy="461665"/>
          </a:xfrm>
          <a:prstGeom prst="rect">
            <a:avLst/>
          </a:prstGeom>
          <a:noFill/>
        </p:spPr>
        <p:txBody>
          <a:bodyPr wrap="none" rtlCol="0">
            <a:spAutoFit/>
          </a:bodyPr>
          <a:lstStyle/>
          <a:p>
            <a:pPr lvl="0" algn="ctr">
              <a:defRPr/>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is a structural framework for dynamic web applications.</a:t>
            </a:r>
            <a:endPar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7" name="Picture 206"/>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418001" y="854058"/>
            <a:ext cx="3420000" cy="274320"/>
          </a:xfrm>
          <a:prstGeom prst="rect">
            <a:avLst/>
          </a:prstGeom>
        </p:spPr>
      </p:pic>
      <p:sp>
        <p:nvSpPr>
          <p:cNvPr id="7" name="Rectangle 6"/>
          <p:cNvSpPr/>
          <p:nvPr/>
        </p:nvSpPr>
        <p:spPr>
          <a:xfrm>
            <a:off x="1812874" y="6234561"/>
            <a:ext cx="12630251" cy="1141274"/>
          </a:xfrm>
          <a:prstGeom prst="rect">
            <a:avLst/>
          </a:prstGeom>
          <a:noFill/>
        </p:spPr>
        <p:txBody>
          <a:bodyPr wrap="square" rtlCol="0">
            <a:spAutoFit/>
          </a:bodyPr>
          <a:lstStyle/>
          <a:p>
            <a:pPr algn="ctr">
              <a:lnSpc>
                <a:spcPct val="150000"/>
              </a:lnSpc>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AngularJS provides developers an option to write client side application (using JavaScript) in a clean Model View Controller (MVC) way.</a:t>
            </a:r>
          </a:p>
        </p:txBody>
      </p:sp>
      <p:pic>
        <p:nvPicPr>
          <p:cNvPr id="9218" name="Picture 2" descr="Image result for angul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848" y="2706195"/>
            <a:ext cx="8532305" cy="240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7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Angular—History </a:t>
            </a:r>
          </a:p>
        </p:txBody>
      </p:sp>
      <p:sp>
        <p:nvSpPr>
          <p:cNvPr id="22" name="TextBox 21"/>
          <p:cNvSpPr txBox="1"/>
          <p:nvPr/>
        </p:nvSpPr>
        <p:spPr>
          <a:xfrm>
            <a:off x="4327120" y="1412112"/>
            <a:ext cx="7601761"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Angular was created in the year 20017 as AngularJS.</a:t>
            </a:r>
          </a:p>
        </p:txBody>
      </p:sp>
      <p:grpSp>
        <p:nvGrpSpPr>
          <p:cNvPr id="5" name="Group 4"/>
          <p:cNvGrpSpPr/>
          <p:nvPr/>
        </p:nvGrpSpPr>
        <p:grpSpPr>
          <a:xfrm>
            <a:off x="2742838" y="2971413"/>
            <a:ext cx="10770324" cy="3201174"/>
            <a:chOff x="2819552" y="3412891"/>
            <a:chExt cx="10770324" cy="3201174"/>
          </a:xfrm>
        </p:grpSpPr>
        <p:grpSp>
          <p:nvGrpSpPr>
            <p:cNvPr id="3" name="Group 2"/>
            <p:cNvGrpSpPr/>
            <p:nvPr/>
          </p:nvGrpSpPr>
          <p:grpSpPr>
            <a:xfrm>
              <a:off x="2819552" y="3412891"/>
              <a:ext cx="4452493" cy="3201174"/>
              <a:chOff x="2787394" y="3160643"/>
              <a:chExt cx="4452493" cy="3201174"/>
            </a:xfrm>
          </p:grpSpPr>
          <p:sp>
            <p:nvSpPr>
              <p:cNvPr id="23" name="TextBox 22"/>
              <p:cNvSpPr txBox="1"/>
              <p:nvPr/>
            </p:nvSpPr>
            <p:spPr>
              <a:xfrm>
                <a:off x="2787394" y="5307939"/>
                <a:ext cx="4452493" cy="1053878"/>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It is a </a:t>
                </a: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large</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and </a:t>
                </a: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fast-growing</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community.</a:t>
                </a:r>
              </a:p>
            </p:txBody>
          </p:sp>
          <p:grpSp>
            <p:nvGrpSpPr>
              <p:cNvPr id="12" name="Group 205"/>
              <p:cNvGrpSpPr>
                <a:grpSpLocks/>
              </p:cNvGrpSpPr>
              <p:nvPr/>
            </p:nvGrpSpPr>
            <p:grpSpPr bwMode="auto">
              <a:xfrm>
                <a:off x="3696015" y="3160643"/>
                <a:ext cx="2762083" cy="1790137"/>
                <a:chOff x="3906" y="789"/>
                <a:chExt cx="2352" cy="1557"/>
              </a:xfrm>
            </p:grpSpPr>
            <p:sp>
              <p:nvSpPr>
                <p:cNvPr id="14" name="Freeform 5"/>
                <p:cNvSpPr>
                  <a:spLocks/>
                </p:cNvSpPr>
                <p:nvPr/>
              </p:nvSpPr>
              <p:spPr bwMode="auto">
                <a:xfrm>
                  <a:off x="5023" y="1260"/>
                  <a:ext cx="663" cy="301"/>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 name="Freeform 6"/>
                <p:cNvSpPr>
                  <a:spLocks/>
                </p:cNvSpPr>
                <p:nvPr/>
              </p:nvSpPr>
              <p:spPr bwMode="auto">
                <a:xfrm>
                  <a:off x="5023" y="1260"/>
                  <a:ext cx="663" cy="301"/>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 name="Freeform 7"/>
                <p:cNvSpPr>
                  <a:spLocks/>
                </p:cNvSpPr>
                <p:nvPr/>
              </p:nvSpPr>
              <p:spPr bwMode="auto">
                <a:xfrm>
                  <a:off x="5284" y="1044"/>
                  <a:ext cx="142" cy="29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 name="Freeform 8"/>
                <p:cNvSpPr>
                  <a:spLocks/>
                </p:cNvSpPr>
                <p:nvPr/>
              </p:nvSpPr>
              <p:spPr bwMode="auto">
                <a:xfrm>
                  <a:off x="5190" y="1025"/>
                  <a:ext cx="59" cy="87"/>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 name="Freeform 9"/>
                <p:cNvSpPr>
                  <a:spLocks/>
                </p:cNvSpPr>
                <p:nvPr/>
              </p:nvSpPr>
              <p:spPr bwMode="auto">
                <a:xfrm>
                  <a:off x="5459" y="1025"/>
                  <a:ext cx="60" cy="87"/>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 name="Freeform 10"/>
                <p:cNvSpPr>
                  <a:spLocks/>
                </p:cNvSpPr>
                <p:nvPr/>
              </p:nvSpPr>
              <p:spPr bwMode="auto">
                <a:xfrm>
                  <a:off x="5278" y="1240"/>
                  <a:ext cx="77" cy="151"/>
                </a:xfrm>
                <a:custGeom>
                  <a:avLst/>
                  <a:gdLst>
                    <a:gd name="T0" fmla="*/ 6 w 77"/>
                    <a:gd name="T1" fmla="*/ 0 h 151"/>
                    <a:gd name="T2" fmla="*/ 0 w 77"/>
                    <a:gd name="T3" fmla="*/ 24 h 151"/>
                    <a:gd name="T4" fmla="*/ 17 w 77"/>
                    <a:gd name="T5" fmla="*/ 151 h 151"/>
                    <a:gd name="T6" fmla="*/ 77 w 77"/>
                    <a:gd name="T7" fmla="*/ 89 h 151"/>
                    <a:gd name="T8" fmla="*/ 6 w 77"/>
                    <a:gd name="T9" fmla="*/ 0 h 151"/>
                  </a:gdLst>
                  <a:ahLst/>
                  <a:cxnLst>
                    <a:cxn ang="0">
                      <a:pos x="T0" y="T1"/>
                    </a:cxn>
                    <a:cxn ang="0">
                      <a:pos x="T2" y="T3"/>
                    </a:cxn>
                    <a:cxn ang="0">
                      <a:pos x="T4" y="T5"/>
                    </a:cxn>
                    <a:cxn ang="0">
                      <a:pos x="T6" y="T7"/>
                    </a:cxn>
                    <a:cxn ang="0">
                      <a:pos x="T8" y="T9"/>
                    </a:cxn>
                  </a:cxnLst>
                  <a:rect l="0" t="0" r="r" b="b"/>
                  <a:pathLst>
                    <a:path w="77" h="151">
                      <a:moveTo>
                        <a:pt x="6" y="0"/>
                      </a:moveTo>
                      <a:lnTo>
                        <a:pt x="0" y="24"/>
                      </a:lnTo>
                      <a:lnTo>
                        <a:pt x="17" y="151"/>
                      </a:lnTo>
                      <a:lnTo>
                        <a:pt x="77" y="8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 name="Freeform 11"/>
                <p:cNvSpPr>
                  <a:spLocks/>
                </p:cNvSpPr>
                <p:nvPr/>
              </p:nvSpPr>
              <p:spPr bwMode="auto">
                <a:xfrm>
                  <a:off x="5278" y="1240"/>
                  <a:ext cx="77" cy="151"/>
                </a:xfrm>
                <a:custGeom>
                  <a:avLst/>
                  <a:gdLst>
                    <a:gd name="T0" fmla="*/ 6 w 77"/>
                    <a:gd name="T1" fmla="*/ 0 h 151"/>
                    <a:gd name="T2" fmla="*/ 0 w 77"/>
                    <a:gd name="T3" fmla="*/ 24 h 151"/>
                    <a:gd name="T4" fmla="*/ 17 w 77"/>
                    <a:gd name="T5" fmla="*/ 151 h 151"/>
                    <a:gd name="T6" fmla="*/ 77 w 77"/>
                    <a:gd name="T7" fmla="*/ 89 h 151"/>
                    <a:gd name="T8" fmla="*/ 6 w 77"/>
                    <a:gd name="T9" fmla="*/ 0 h 151"/>
                  </a:gdLst>
                  <a:ahLst/>
                  <a:cxnLst>
                    <a:cxn ang="0">
                      <a:pos x="T0" y="T1"/>
                    </a:cxn>
                    <a:cxn ang="0">
                      <a:pos x="T2" y="T3"/>
                    </a:cxn>
                    <a:cxn ang="0">
                      <a:pos x="T4" y="T5"/>
                    </a:cxn>
                    <a:cxn ang="0">
                      <a:pos x="T6" y="T7"/>
                    </a:cxn>
                    <a:cxn ang="0">
                      <a:pos x="T8" y="T9"/>
                    </a:cxn>
                  </a:cxnLst>
                  <a:rect l="0" t="0" r="r" b="b"/>
                  <a:pathLst>
                    <a:path w="77" h="151">
                      <a:moveTo>
                        <a:pt x="6" y="0"/>
                      </a:moveTo>
                      <a:lnTo>
                        <a:pt x="0" y="24"/>
                      </a:lnTo>
                      <a:lnTo>
                        <a:pt x="17" y="151"/>
                      </a:lnTo>
                      <a:lnTo>
                        <a:pt x="77" y="8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1" name="Freeform 12"/>
                <p:cNvSpPr>
                  <a:spLocks/>
                </p:cNvSpPr>
                <p:nvPr/>
              </p:nvSpPr>
              <p:spPr bwMode="auto">
                <a:xfrm>
                  <a:off x="5284" y="1211"/>
                  <a:ext cx="142" cy="49"/>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4" name="Freeform 13"/>
                <p:cNvSpPr>
                  <a:spLocks/>
                </p:cNvSpPr>
                <p:nvPr/>
              </p:nvSpPr>
              <p:spPr bwMode="auto">
                <a:xfrm>
                  <a:off x="5136" y="840"/>
                  <a:ext cx="438" cy="404"/>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5" name="Freeform 14"/>
                <p:cNvSpPr>
                  <a:spLocks/>
                </p:cNvSpPr>
                <p:nvPr/>
              </p:nvSpPr>
              <p:spPr bwMode="auto">
                <a:xfrm>
                  <a:off x="5163" y="815"/>
                  <a:ext cx="359" cy="275"/>
                </a:xfrm>
                <a:custGeom>
                  <a:avLst/>
                  <a:gdLst>
                    <a:gd name="T0" fmla="*/ 407 w 420"/>
                    <a:gd name="T1" fmla="*/ 269 h 322"/>
                    <a:gd name="T2" fmla="*/ 361 w 420"/>
                    <a:gd name="T3" fmla="*/ 57 h 322"/>
                    <a:gd name="T4" fmla="*/ 103 w 420"/>
                    <a:gd name="T5" fmla="*/ 52 h 322"/>
                    <a:gd name="T6" fmla="*/ 48 w 420"/>
                    <a:gd name="T7" fmla="*/ 270 h 322"/>
                    <a:gd name="T8" fmla="*/ 60 w 420"/>
                    <a:gd name="T9" fmla="*/ 322 h 322"/>
                    <a:gd name="T10" fmla="*/ 81 w 420"/>
                    <a:gd name="T11" fmla="*/ 321 h 322"/>
                    <a:gd name="T12" fmla="*/ 65 w 420"/>
                    <a:gd name="T13" fmla="*/ 283 h 322"/>
                    <a:gd name="T14" fmla="*/ 61 w 420"/>
                    <a:gd name="T15" fmla="*/ 251 h 322"/>
                    <a:gd name="T16" fmla="*/ 133 w 420"/>
                    <a:gd name="T17" fmla="*/ 103 h 322"/>
                    <a:gd name="T18" fmla="*/ 222 w 420"/>
                    <a:gd name="T19" fmla="*/ 139 h 322"/>
                    <a:gd name="T20" fmla="*/ 308 w 420"/>
                    <a:gd name="T21" fmla="*/ 101 h 322"/>
                    <a:gd name="T22" fmla="*/ 393 w 420"/>
                    <a:gd name="T23" fmla="*/ 249 h 322"/>
                    <a:gd name="T24" fmla="*/ 375 w 420"/>
                    <a:gd name="T25" fmla="*/ 316 h 322"/>
                    <a:gd name="T26" fmla="*/ 397 w 420"/>
                    <a:gd name="T27" fmla="*/ 314 h 322"/>
                    <a:gd name="T28" fmla="*/ 407 w 420"/>
                    <a:gd name="T29" fmla="*/ 26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322">
                      <a:moveTo>
                        <a:pt x="407" y="269"/>
                      </a:moveTo>
                      <a:cubicBezTo>
                        <a:pt x="420" y="204"/>
                        <a:pt x="411" y="52"/>
                        <a:pt x="361" y="57"/>
                      </a:cubicBezTo>
                      <a:cubicBezTo>
                        <a:pt x="313" y="9"/>
                        <a:pt x="149" y="0"/>
                        <a:pt x="103" y="52"/>
                      </a:cubicBezTo>
                      <a:cubicBezTo>
                        <a:pt x="0" y="72"/>
                        <a:pt x="48" y="270"/>
                        <a:pt x="48" y="270"/>
                      </a:cubicBezTo>
                      <a:cubicBezTo>
                        <a:pt x="51" y="290"/>
                        <a:pt x="56" y="307"/>
                        <a:pt x="60" y="322"/>
                      </a:cubicBezTo>
                      <a:cubicBezTo>
                        <a:pt x="67" y="322"/>
                        <a:pt x="74" y="321"/>
                        <a:pt x="81" y="321"/>
                      </a:cubicBezTo>
                      <a:cubicBezTo>
                        <a:pt x="74" y="307"/>
                        <a:pt x="67" y="293"/>
                        <a:pt x="65" y="283"/>
                      </a:cubicBezTo>
                      <a:cubicBezTo>
                        <a:pt x="64" y="277"/>
                        <a:pt x="61" y="256"/>
                        <a:pt x="61" y="251"/>
                      </a:cubicBezTo>
                      <a:cubicBezTo>
                        <a:pt x="62" y="215"/>
                        <a:pt x="88" y="111"/>
                        <a:pt x="133" y="103"/>
                      </a:cubicBezTo>
                      <a:cubicBezTo>
                        <a:pt x="150" y="100"/>
                        <a:pt x="193" y="139"/>
                        <a:pt x="222" y="139"/>
                      </a:cubicBezTo>
                      <a:cubicBezTo>
                        <a:pt x="251" y="138"/>
                        <a:pt x="289" y="99"/>
                        <a:pt x="308" y="101"/>
                      </a:cubicBezTo>
                      <a:cubicBezTo>
                        <a:pt x="355" y="108"/>
                        <a:pt x="394" y="203"/>
                        <a:pt x="393" y="249"/>
                      </a:cubicBezTo>
                      <a:cubicBezTo>
                        <a:pt x="393" y="255"/>
                        <a:pt x="386" y="291"/>
                        <a:pt x="375" y="316"/>
                      </a:cubicBezTo>
                      <a:cubicBezTo>
                        <a:pt x="382" y="315"/>
                        <a:pt x="390" y="315"/>
                        <a:pt x="397" y="314"/>
                      </a:cubicBezTo>
                      <a:cubicBezTo>
                        <a:pt x="401" y="301"/>
                        <a:pt x="404" y="286"/>
                        <a:pt x="407" y="269"/>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6" name="Freeform 15"/>
                <p:cNvSpPr>
                  <a:spLocks/>
                </p:cNvSpPr>
                <p:nvPr/>
              </p:nvSpPr>
              <p:spPr bwMode="auto">
                <a:xfrm>
                  <a:off x="5355" y="1240"/>
                  <a:ext cx="76" cy="152"/>
                </a:xfrm>
                <a:custGeom>
                  <a:avLst/>
                  <a:gdLst>
                    <a:gd name="T0" fmla="*/ 71 w 76"/>
                    <a:gd name="T1" fmla="*/ 0 h 152"/>
                    <a:gd name="T2" fmla="*/ 76 w 76"/>
                    <a:gd name="T3" fmla="*/ 24 h 152"/>
                    <a:gd name="T4" fmla="*/ 59 w 76"/>
                    <a:gd name="T5" fmla="*/ 152 h 152"/>
                    <a:gd name="T6" fmla="*/ 0 w 76"/>
                    <a:gd name="T7" fmla="*/ 89 h 152"/>
                    <a:gd name="T8" fmla="*/ 71 w 76"/>
                    <a:gd name="T9" fmla="*/ 0 h 152"/>
                  </a:gdLst>
                  <a:ahLst/>
                  <a:cxnLst>
                    <a:cxn ang="0">
                      <a:pos x="T0" y="T1"/>
                    </a:cxn>
                    <a:cxn ang="0">
                      <a:pos x="T2" y="T3"/>
                    </a:cxn>
                    <a:cxn ang="0">
                      <a:pos x="T4" y="T5"/>
                    </a:cxn>
                    <a:cxn ang="0">
                      <a:pos x="T6" y="T7"/>
                    </a:cxn>
                    <a:cxn ang="0">
                      <a:pos x="T8" y="T9"/>
                    </a:cxn>
                  </a:cxnLst>
                  <a:rect l="0" t="0" r="r" b="b"/>
                  <a:pathLst>
                    <a:path w="76" h="152">
                      <a:moveTo>
                        <a:pt x="71" y="0"/>
                      </a:moveTo>
                      <a:lnTo>
                        <a:pt x="76" y="24"/>
                      </a:lnTo>
                      <a:lnTo>
                        <a:pt x="59" y="152"/>
                      </a:lnTo>
                      <a:lnTo>
                        <a:pt x="0" y="89"/>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7" name="Freeform 16"/>
                <p:cNvSpPr>
                  <a:spLocks/>
                </p:cNvSpPr>
                <p:nvPr/>
              </p:nvSpPr>
              <p:spPr bwMode="auto">
                <a:xfrm>
                  <a:off x="5355" y="1240"/>
                  <a:ext cx="76" cy="152"/>
                </a:xfrm>
                <a:custGeom>
                  <a:avLst/>
                  <a:gdLst>
                    <a:gd name="T0" fmla="*/ 71 w 76"/>
                    <a:gd name="T1" fmla="*/ 0 h 152"/>
                    <a:gd name="T2" fmla="*/ 76 w 76"/>
                    <a:gd name="T3" fmla="*/ 24 h 152"/>
                    <a:gd name="T4" fmla="*/ 59 w 76"/>
                    <a:gd name="T5" fmla="*/ 152 h 152"/>
                    <a:gd name="T6" fmla="*/ 0 w 76"/>
                    <a:gd name="T7" fmla="*/ 89 h 152"/>
                    <a:gd name="T8" fmla="*/ 71 w 76"/>
                    <a:gd name="T9" fmla="*/ 0 h 152"/>
                  </a:gdLst>
                  <a:ahLst/>
                  <a:cxnLst>
                    <a:cxn ang="0">
                      <a:pos x="T0" y="T1"/>
                    </a:cxn>
                    <a:cxn ang="0">
                      <a:pos x="T2" y="T3"/>
                    </a:cxn>
                    <a:cxn ang="0">
                      <a:pos x="T4" y="T5"/>
                    </a:cxn>
                    <a:cxn ang="0">
                      <a:pos x="T6" y="T7"/>
                    </a:cxn>
                    <a:cxn ang="0">
                      <a:pos x="T8" y="T9"/>
                    </a:cxn>
                  </a:cxnLst>
                  <a:rect l="0" t="0" r="r" b="b"/>
                  <a:pathLst>
                    <a:path w="76" h="152">
                      <a:moveTo>
                        <a:pt x="71" y="0"/>
                      </a:moveTo>
                      <a:lnTo>
                        <a:pt x="76" y="24"/>
                      </a:lnTo>
                      <a:lnTo>
                        <a:pt x="59" y="152"/>
                      </a:lnTo>
                      <a:lnTo>
                        <a:pt x="0" y="89"/>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8" name="Freeform 17"/>
                <p:cNvSpPr>
                  <a:spLocks/>
                </p:cNvSpPr>
                <p:nvPr/>
              </p:nvSpPr>
              <p:spPr bwMode="auto">
                <a:xfrm>
                  <a:off x="5355" y="1329"/>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9" name="Freeform 18"/>
                <p:cNvSpPr>
                  <a:spLocks/>
                </p:cNvSpPr>
                <p:nvPr/>
              </p:nvSpPr>
              <p:spPr bwMode="auto">
                <a:xfrm>
                  <a:off x="5355" y="132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0" name="Freeform 19"/>
                <p:cNvSpPr>
                  <a:spLocks/>
                </p:cNvSpPr>
                <p:nvPr/>
              </p:nvSpPr>
              <p:spPr bwMode="auto">
                <a:xfrm>
                  <a:off x="5284" y="1238"/>
                  <a:ext cx="142" cy="91"/>
                </a:xfrm>
                <a:custGeom>
                  <a:avLst/>
                  <a:gdLst>
                    <a:gd name="T0" fmla="*/ 142 w 142"/>
                    <a:gd name="T1" fmla="*/ 0 h 91"/>
                    <a:gd name="T2" fmla="*/ 71 w 142"/>
                    <a:gd name="T3" fmla="*/ 89 h 91"/>
                    <a:gd name="T4" fmla="*/ 0 w 142"/>
                    <a:gd name="T5" fmla="*/ 0 h 91"/>
                    <a:gd name="T6" fmla="*/ 0 w 142"/>
                    <a:gd name="T7" fmla="*/ 2 h 91"/>
                    <a:gd name="T8" fmla="*/ 71 w 142"/>
                    <a:gd name="T9" fmla="*/ 91 h 91"/>
                    <a:gd name="T10" fmla="*/ 71 w 142"/>
                    <a:gd name="T11" fmla="*/ 91 h 91"/>
                    <a:gd name="T12" fmla="*/ 142 w 142"/>
                    <a:gd name="T13" fmla="*/ 2 h 91"/>
                    <a:gd name="T14" fmla="*/ 142 w 142"/>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91">
                      <a:moveTo>
                        <a:pt x="142" y="0"/>
                      </a:moveTo>
                      <a:lnTo>
                        <a:pt x="71" y="89"/>
                      </a:lnTo>
                      <a:lnTo>
                        <a:pt x="0" y="0"/>
                      </a:lnTo>
                      <a:lnTo>
                        <a:pt x="0" y="2"/>
                      </a:lnTo>
                      <a:lnTo>
                        <a:pt x="71" y="91"/>
                      </a:lnTo>
                      <a:lnTo>
                        <a:pt x="71" y="91"/>
                      </a:lnTo>
                      <a:lnTo>
                        <a:pt x="142" y="2"/>
                      </a:lnTo>
                      <a:lnTo>
                        <a:pt x="142" y="0"/>
                      </a:lnTo>
                      <a:close/>
                    </a:path>
                  </a:pathLst>
                </a:custGeom>
                <a:solidFill>
                  <a:srgbClr val="E9B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1" name="Freeform 20"/>
                <p:cNvSpPr>
                  <a:spLocks/>
                </p:cNvSpPr>
                <p:nvPr/>
              </p:nvSpPr>
              <p:spPr bwMode="auto">
                <a:xfrm>
                  <a:off x="5284" y="1238"/>
                  <a:ext cx="142" cy="91"/>
                </a:xfrm>
                <a:custGeom>
                  <a:avLst/>
                  <a:gdLst>
                    <a:gd name="T0" fmla="*/ 142 w 142"/>
                    <a:gd name="T1" fmla="*/ 0 h 91"/>
                    <a:gd name="T2" fmla="*/ 71 w 142"/>
                    <a:gd name="T3" fmla="*/ 89 h 91"/>
                    <a:gd name="T4" fmla="*/ 0 w 142"/>
                    <a:gd name="T5" fmla="*/ 0 h 91"/>
                    <a:gd name="T6" fmla="*/ 0 w 142"/>
                    <a:gd name="T7" fmla="*/ 2 h 91"/>
                    <a:gd name="T8" fmla="*/ 71 w 142"/>
                    <a:gd name="T9" fmla="*/ 91 h 91"/>
                    <a:gd name="T10" fmla="*/ 71 w 142"/>
                    <a:gd name="T11" fmla="*/ 91 h 91"/>
                    <a:gd name="T12" fmla="*/ 142 w 142"/>
                    <a:gd name="T13" fmla="*/ 2 h 91"/>
                    <a:gd name="T14" fmla="*/ 142 w 142"/>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91">
                      <a:moveTo>
                        <a:pt x="142" y="0"/>
                      </a:moveTo>
                      <a:lnTo>
                        <a:pt x="71" y="89"/>
                      </a:lnTo>
                      <a:lnTo>
                        <a:pt x="0" y="0"/>
                      </a:lnTo>
                      <a:lnTo>
                        <a:pt x="0" y="2"/>
                      </a:lnTo>
                      <a:lnTo>
                        <a:pt x="71" y="91"/>
                      </a:lnTo>
                      <a:lnTo>
                        <a:pt x="71" y="91"/>
                      </a:lnTo>
                      <a:lnTo>
                        <a:pt x="142" y="2"/>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2" name="Rectangle 21"/>
                <p:cNvSpPr>
                  <a:spLocks noChangeArrowheads="1"/>
                </p:cNvSpPr>
                <p:nvPr/>
              </p:nvSpPr>
              <p:spPr bwMode="auto">
                <a:xfrm>
                  <a:off x="5342" y="1389"/>
                  <a:ext cx="26" cy="1"/>
                </a:xfrm>
                <a:prstGeom prst="rect">
                  <a:avLst/>
                </a:prstGeom>
                <a:solidFill>
                  <a:srgbClr val="2E2E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3" name="Rectangle 22"/>
                <p:cNvSpPr>
                  <a:spLocks noChangeArrowheads="1"/>
                </p:cNvSpPr>
                <p:nvPr/>
              </p:nvSpPr>
              <p:spPr bwMode="auto">
                <a:xfrm>
                  <a:off x="5342" y="1389"/>
                  <a:ext cx="26"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4" name="Freeform 23"/>
                <p:cNvSpPr>
                  <a:spLocks/>
                </p:cNvSpPr>
                <p:nvPr/>
              </p:nvSpPr>
              <p:spPr bwMode="auto">
                <a:xfrm>
                  <a:off x="5271" y="1127"/>
                  <a:ext cx="168" cy="25"/>
                </a:xfrm>
                <a:custGeom>
                  <a:avLst/>
                  <a:gdLst>
                    <a:gd name="T0" fmla="*/ 105 w 197"/>
                    <a:gd name="T1" fmla="*/ 0 h 29"/>
                    <a:gd name="T2" fmla="*/ 99 w 197"/>
                    <a:gd name="T3" fmla="*/ 5 h 29"/>
                    <a:gd name="T4" fmla="*/ 92 w 197"/>
                    <a:gd name="T5" fmla="*/ 0 h 29"/>
                    <a:gd name="T6" fmla="*/ 0 w 197"/>
                    <a:gd name="T7" fmla="*/ 29 h 29"/>
                    <a:gd name="T8" fmla="*/ 90 w 197"/>
                    <a:gd name="T9" fmla="*/ 26 h 29"/>
                    <a:gd name="T10" fmla="*/ 99 w 197"/>
                    <a:gd name="T11" fmla="*/ 15 h 29"/>
                    <a:gd name="T12" fmla="*/ 107 w 197"/>
                    <a:gd name="T13" fmla="*/ 26 h 29"/>
                    <a:gd name="T14" fmla="*/ 197 w 197"/>
                    <a:gd name="T15" fmla="*/ 29 h 29"/>
                    <a:gd name="T16" fmla="*/ 105 w 19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29">
                      <a:moveTo>
                        <a:pt x="105" y="0"/>
                      </a:moveTo>
                      <a:cubicBezTo>
                        <a:pt x="101" y="0"/>
                        <a:pt x="99" y="5"/>
                        <a:pt x="99" y="5"/>
                      </a:cubicBezTo>
                      <a:cubicBezTo>
                        <a:pt x="99" y="5"/>
                        <a:pt x="96" y="0"/>
                        <a:pt x="92" y="0"/>
                      </a:cubicBezTo>
                      <a:cubicBezTo>
                        <a:pt x="78" y="0"/>
                        <a:pt x="17" y="6"/>
                        <a:pt x="0" y="29"/>
                      </a:cubicBezTo>
                      <a:cubicBezTo>
                        <a:pt x="0" y="29"/>
                        <a:pt x="85" y="27"/>
                        <a:pt x="90" y="26"/>
                      </a:cubicBezTo>
                      <a:cubicBezTo>
                        <a:pt x="94" y="24"/>
                        <a:pt x="99" y="15"/>
                        <a:pt x="99" y="15"/>
                      </a:cubicBezTo>
                      <a:cubicBezTo>
                        <a:pt x="99" y="15"/>
                        <a:pt x="103" y="24"/>
                        <a:pt x="107" y="26"/>
                      </a:cubicBezTo>
                      <a:cubicBezTo>
                        <a:pt x="112" y="27"/>
                        <a:pt x="197" y="29"/>
                        <a:pt x="197" y="29"/>
                      </a:cubicBezTo>
                      <a:cubicBezTo>
                        <a:pt x="180" y="6"/>
                        <a:pt x="120" y="0"/>
                        <a:pt x="105" y="0"/>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5" name="Freeform 24"/>
                <p:cNvSpPr>
                  <a:spLocks/>
                </p:cNvSpPr>
                <p:nvPr/>
              </p:nvSpPr>
              <p:spPr bwMode="auto">
                <a:xfrm>
                  <a:off x="4443" y="1260"/>
                  <a:ext cx="663" cy="301"/>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6" name="Freeform 25"/>
                <p:cNvSpPr>
                  <a:spLocks/>
                </p:cNvSpPr>
                <p:nvPr/>
              </p:nvSpPr>
              <p:spPr bwMode="auto">
                <a:xfrm>
                  <a:off x="4443" y="1260"/>
                  <a:ext cx="663" cy="301"/>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7" name="Freeform 26"/>
                <p:cNvSpPr>
                  <a:spLocks/>
                </p:cNvSpPr>
                <p:nvPr/>
              </p:nvSpPr>
              <p:spPr bwMode="auto">
                <a:xfrm>
                  <a:off x="4703" y="1044"/>
                  <a:ext cx="143" cy="29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8" name="Freeform 27"/>
                <p:cNvSpPr>
                  <a:spLocks/>
                </p:cNvSpPr>
                <p:nvPr/>
              </p:nvSpPr>
              <p:spPr bwMode="auto">
                <a:xfrm>
                  <a:off x="4609" y="1025"/>
                  <a:ext cx="60" cy="87"/>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39" name="Freeform 28"/>
                <p:cNvSpPr>
                  <a:spLocks/>
                </p:cNvSpPr>
                <p:nvPr/>
              </p:nvSpPr>
              <p:spPr bwMode="auto">
                <a:xfrm>
                  <a:off x="4879" y="1025"/>
                  <a:ext cx="60" cy="87"/>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0" name="Freeform 29"/>
                <p:cNvSpPr>
                  <a:spLocks/>
                </p:cNvSpPr>
                <p:nvPr/>
              </p:nvSpPr>
              <p:spPr bwMode="auto">
                <a:xfrm>
                  <a:off x="4703" y="1211"/>
                  <a:ext cx="143" cy="49"/>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7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1" name="Freeform 30"/>
                <p:cNvSpPr>
                  <a:spLocks/>
                </p:cNvSpPr>
                <p:nvPr/>
              </p:nvSpPr>
              <p:spPr bwMode="auto">
                <a:xfrm>
                  <a:off x="4556" y="840"/>
                  <a:ext cx="437" cy="404"/>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2" name="Freeform 31"/>
                <p:cNvSpPr>
                  <a:spLocks noEditPoints="1"/>
                </p:cNvSpPr>
                <p:nvPr/>
              </p:nvSpPr>
              <p:spPr bwMode="auto">
                <a:xfrm>
                  <a:off x="4607" y="789"/>
                  <a:ext cx="345" cy="310"/>
                </a:xfrm>
                <a:custGeom>
                  <a:avLst/>
                  <a:gdLst>
                    <a:gd name="T0" fmla="*/ 312 w 404"/>
                    <a:gd name="T1" fmla="*/ 68 h 363"/>
                    <a:gd name="T2" fmla="*/ 51 w 404"/>
                    <a:gd name="T3" fmla="*/ 97 h 363"/>
                    <a:gd name="T4" fmla="*/ 30 w 404"/>
                    <a:gd name="T5" fmla="*/ 357 h 363"/>
                    <a:gd name="T6" fmla="*/ 30 w 404"/>
                    <a:gd name="T7" fmla="*/ 357 h 363"/>
                    <a:gd name="T8" fmla="*/ 31 w 404"/>
                    <a:gd name="T9" fmla="*/ 360 h 363"/>
                    <a:gd name="T10" fmla="*/ 33 w 404"/>
                    <a:gd name="T11" fmla="*/ 363 h 363"/>
                    <a:gd name="T12" fmla="*/ 37 w 404"/>
                    <a:gd name="T13" fmla="*/ 362 h 363"/>
                    <a:gd name="T14" fmla="*/ 38 w 404"/>
                    <a:gd name="T15" fmla="*/ 361 h 363"/>
                    <a:gd name="T16" fmla="*/ 38 w 404"/>
                    <a:gd name="T17" fmla="*/ 339 h 363"/>
                    <a:gd name="T18" fmla="*/ 33 w 404"/>
                    <a:gd name="T19" fmla="*/ 307 h 363"/>
                    <a:gd name="T20" fmla="*/ 77 w 404"/>
                    <a:gd name="T21" fmla="*/ 183 h 363"/>
                    <a:gd name="T22" fmla="*/ 86 w 404"/>
                    <a:gd name="T23" fmla="*/ 171 h 363"/>
                    <a:gd name="T24" fmla="*/ 97 w 404"/>
                    <a:gd name="T25" fmla="*/ 158 h 363"/>
                    <a:gd name="T26" fmla="*/ 103 w 404"/>
                    <a:gd name="T27" fmla="*/ 154 h 363"/>
                    <a:gd name="T28" fmla="*/ 242 w 404"/>
                    <a:gd name="T29" fmla="*/ 175 h 363"/>
                    <a:gd name="T30" fmla="*/ 280 w 404"/>
                    <a:gd name="T31" fmla="*/ 151 h 363"/>
                    <a:gd name="T32" fmla="*/ 311 w 404"/>
                    <a:gd name="T33" fmla="*/ 176 h 363"/>
                    <a:gd name="T34" fmla="*/ 360 w 404"/>
                    <a:gd name="T35" fmla="*/ 315 h 363"/>
                    <a:gd name="T36" fmla="*/ 356 w 404"/>
                    <a:gd name="T37" fmla="*/ 339 h 363"/>
                    <a:gd name="T38" fmla="*/ 356 w 404"/>
                    <a:gd name="T39" fmla="*/ 361 h 363"/>
                    <a:gd name="T40" fmla="*/ 357 w 404"/>
                    <a:gd name="T41" fmla="*/ 362 h 363"/>
                    <a:gd name="T42" fmla="*/ 361 w 404"/>
                    <a:gd name="T43" fmla="*/ 363 h 363"/>
                    <a:gd name="T44" fmla="*/ 363 w 404"/>
                    <a:gd name="T45" fmla="*/ 360 h 363"/>
                    <a:gd name="T46" fmla="*/ 364 w 404"/>
                    <a:gd name="T47" fmla="*/ 351 h 363"/>
                    <a:gd name="T48" fmla="*/ 366 w 404"/>
                    <a:gd name="T49" fmla="*/ 338 h 363"/>
                    <a:gd name="T50" fmla="*/ 312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2" y="68"/>
                      </a:moveTo>
                      <a:cubicBezTo>
                        <a:pt x="225" y="0"/>
                        <a:pt x="91" y="40"/>
                        <a:pt x="51" y="97"/>
                      </a:cubicBezTo>
                      <a:cubicBezTo>
                        <a:pt x="0" y="168"/>
                        <a:pt x="18" y="276"/>
                        <a:pt x="30" y="357"/>
                      </a:cubicBezTo>
                      <a:cubicBezTo>
                        <a:pt x="30" y="357"/>
                        <a:pt x="30" y="357"/>
                        <a:pt x="30" y="357"/>
                      </a:cubicBezTo>
                      <a:cubicBezTo>
                        <a:pt x="30" y="358"/>
                        <a:pt x="30" y="359"/>
                        <a:pt x="31" y="360"/>
                      </a:cubicBezTo>
                      <a:cubicBezTo>
                        <a:pt x="31" y="360"/>
                        <a:pt x="32" y="362"/>
                        <a:pt x="33" y="363"/>
                      </a:cubicBezTo>
                      <a:cubicBezTo>
                        <a:pt x="33" y="363"/>
                        <a:pt x="36" y="363"/>
                        <a:pt x="37" y="362"/>
                      </a:cubicBezTo>
                      <a:cubicBezTo>
                        <a:pt x="38" y="362"/>
                        <a:pt x="38" y="361"/>
                        <a:pt x="38" y="361"/>
                      </a:cubicBezTo>
                      <a:cubicBezTo>
                        <a:pt x="38" y="354"/>
                        <a:pt x="38" y="340"/>
                        <a:pt x="38" y="339"/>
                      </a:cubicBezTo>
                      <a:cubicBezTo>
                        <a:pt x="37" y="328"/>
                        <a:pt x="34" y="318"/>
                        <a:pt x="33" y="307"/>
                      </a:cubicBezTo>
                      <a:cubicBezTo>
                        <a:pt x="41" y="255"/>
                        <a:pt x="65" y="245"/>
                        <a:pt x="77" y="183"/>
                      </a:cubicBezTo>
                      <a:cubicBezTo>
                        <a:pt x="80" y="179"/>
                        <a:pt x="83" y="175"/>
                        <a:pt x="86" y="171"/>
                      </a:cubicBezTo>
                      <a:cubicBezTo>
                        <a:pt x="89" y="167"/>
                        <a:pt x="93" y="162"/>
                        <a:pt x="97" y="158"/>
                      </a:cubicBezTo>
                      <a:cubicBezTo>
                        <a:pt x="99" y="157"/>
                        <a:pt x="101" y="156"/>
                        <a:pt x="103" y="154"/>
                      </a:cubicBezTo>
                      <a:cubicBezTo>
                        <a:pt x="150" y="137"/>
                        <a:pt x="198" y="158"/>
                        <a:pt x="242" y="175"/>
                      </a:cubicBezTo>
                      <a:cubicBezTo>
                        <a:pt x="259" y="182"/>
                        <a:pt x="261" y="152"/>
                        <a:pt x="280" y="151"/>
                      </a:cubicBezTo>
                      <a:cubicBezTo>
                        <a:pt x="288" y="150"/>
                        <a:pt x="304" y="177"/>
                        <a:pt x="311" y="176"/>
                      </a:cubicBezTo>
                      <a:cubicBezTo>
                        <a:pt x="377" y="169"/>
                        <a:pt x="349" y="269"/>
                        <a:pt x="360" y="315"/>
                      </a:cubicBezTo>
                      <a:cubicBezTo>
                        <a:pt x="358" y="323"/>
                        <a:pt x="357" y="331"/>
                        <a:pt x="356" y="339"/>
                      </a:cubicBezTo>
                      <a:cubicBezTo>
                        <a:pt x="356" y="340"/>
                        <a:pt x="356" y="354"/>
                        <a:pt x="356" y="361"/>
                      </a:cubicBezTo>
                      <a:cubicBezTo>
                        <a:pt x="356" y="361"/>
                        <a:pt x="356" y="362"/>
                        <a:pt x="357" y="362"/>
                      </a:cubicBezTo>
                      <a:cubicBezTo>
                        <a:pt x="358" y="363"/>
                        <a:pt x="361" y="363"/>
                        <a:pt x="361" y="363"/>
                      </a:cubicBezTo>
                      <a:cubicBezTo>
                        <a:pt x="362" y="362"/>
                        <a:pt x="363" y="360"/>
                        <a:pt x="363" y="360"/>
                      </a:cubicBezTo>
                      <a:cubicBezTo>
                        <a:pt x="364" y="356"/>
                        <a:pt x="364" y="354"/>
                        <a:pt x="364" y="351"/>
                      </a:cubicBezTo>
                      <a:cubicBezTo>
                        <a:pt x="365" y="347"/>
                        <a:pt x="365" y="342"/>
                        <a:pt x="366" y="338"/>
                      </a:cubicBezTo>
                      <a:cubicBezTo>
                        <a:pt x="379" y="288"/>
                        <a:pt x="404" y="89"/>
                        <a:pt x="312" y="68"/>
                      </a:cubicBezTo>
                      <a:close/>
                      <a:moveTo>
                        <a:pt x="180" y="135"/>
                      </a:moveTo>
                      <a:cubicBezTo>
                        <a:pt x="179" y="135"/>
                        <a:pt x="177" y="134"/>
                        <a:pt x="176" y="134"/>
                      </a:cubicBezTo>
                      <a:cubicBezTo>
                        <a:pt x="178" y="134"/>
                        <a:pt x="180" y="135"/>
                        <a:pt x="182" y="135"/>
                      </a:cubicBezTo>
                      <a:cubicBezTo>
                        <a:pt x="182" y="135"/>
                        <a:pt x="181" y="135"/>
                        <a:pt x="180"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3" name="Rectangle 32"/>
                <p:cNvSpPr>
                  <a:spLocks noChangeArrowheads="1"/>
                </p:cNvSpPr>
                <p:nvPr/>
              </p:nvSpPr>
              <p:spPr bwMode="auto">
                <a:xfrm>
                  <a:off x="4761" y="1389"/>
                  <a:ext cx="27" cy="1"/>
                </a:xfrm>
                <a:prstGeom prst="rect">
                  <a:avLst/>
                </a:prstGeom>
                <a:solidFill>
                  <a:srgbClr val="B532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4" name="Rectangle 33"/>
                <p:cNvSpPr>
                  <a:spLocks noChangeArrowheads="1"/>
                </p:cNvSpPr>
                <p:nvPr/>
              </p:nvSpPr>
              <p:spPr bwMode="auto">
                <a:xfrm>
                  <a:off x="4761" y="1389"/>
                  <a:ext cx="27"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5" name="Freeform 34"/>
                <p:cNvSpPr>
                  <a:spLocks/>
                </p:cNvSpPr>
                <p:nvPr/>
              </p:nvSpPr>
              <p:spPr bwMode="auto">
                <a:xfrm>
                  <a:off x="4541" y="823"/>
                  <a:ext cx="324" cy="192"/>
                </a:xfrm>
                <a:custGeom>
                  <a:avLst/>
                  <a:gdLst>
                    <a:gd name="T0" fmla="*/ 323 w 380"/>
                    <a:gd name="T1" fmla="*/ 52 h 225"/>
                    <a:gd name="T2" fmla="*/ 182 w 380"/>
                    <a:gd name="T3" fmla="*/ 28 h 225"/>
                    <a:gd name="T4" fmla="*/ 42 w 380"/>
                    <a:gd name="T5" fmla="*/ 48 h 225"/>
                    <a:gd name="T6" fmla="*/ 78 w 380"/>
                    <a:gd name="T7" fmla="*/ 180 h 225"/>
                    <a:gd name="T8" fmla="*/ 268 w 380"/>
                    <a:gd name="T9" fmla="*/ 161 h 225"/>
                    <a:gd name="T10" fmla="*/ 358 w 380"/>
                    <a:gd name="T11" fmla="*/ 97 h 225"/>
                    <a:gd name="T12" fmla="*/ 323 w 380"/>
                    <a:gd name="T13" fmla="*/ 52 h 225"/>
                  </a:gdLst>
                  <a:ahLst/>
                  <a:cxnLst>
                    <a:cxn ang="0">
                      <a:pos x="T0" y="T1"/>
                    </a:cxn>
                    <a:cxn ang="0">
                      <a:pos x="T2" y="T3"/>
                    </a:cxn>
                    <a:cxn ang="0">
                      <a:pos x="T4" y="T5"/>
                    </a:cxn>
                    <a:cxn ang="0">
                      <a:pos x="T6" y="T7"/>
                    </a:cxn>
                    <a:cxn ang="0">
                      <a:pos x="T8" y="T9"/>
                    </a:cxn>
                    <a:cxn ang="0">
                      <a:pos x="T10" y="T11"/>
                    </a:cxn>
                    <a:cxn ang="0">
                      <a:pos x="T12" y="T13"/>
                    </a:cxn>
                  </a:cxnLst>
                  <a:rect l="0" t="0" r="r" b="b"/>
                  <a:pathLst>
                    <a:path w="380" h="225">
                      <a:moveTo>
                        <a:pt x="323" y="52"/>
                      </a:moveTo>
                      <a:cubicBezTo>
                        <a:pt x="323" y="52"/>
                        <a:pt x="248" y="0"/>
                        <a:pt x="182" y="28"/>
                      </a:cubicBezTo>
                      <a:cubicBezTo>
                        <a:pt x="115" y="56"/>
                        <a:pt x="56" y="66"/>
                        <a:pt x="42" y="48"/>
                      </a:cubicBezTo>
                      <a:cubicBezTo>
                        <a:pt x="42" y="48"/>
                        <a:pt x="0" y="134"/>
                        <a:pt x="78" y="180"/>
                      </a:cubicBezTo>
                      <a:cubicBezTo>
                        <a:pt x="155" y="225"/>
                        <a:pt x="243" y="189"/>
                        <a:pt x="268" y="161"/>
                      </a:cubicBezTo>
                      <a:cubicBezTo>
                        <a:pt x="294" y="133"/>
                        <a:pt x="335" y="88"/>
                        <a:pt x="358" y="97"/>
                      </a:cubicBezTo>
                      <a:cubicBezTo>
                        <a:pt x="380" y="106"/>
                        <a:pt x="323" y="52"/>
                        <a:pt x="323" y="52"/>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6" name="Freeform 35"/>
                <p:cNvSpPr>
                  <a:spLocks/>
                </p:cNvSpPr>
                <p:nvPr/>
              </p:nvSpPr>
              <p:spPr bwMode="auto">
                <a:xfrm>
                  <a:off x="4119" y="1554"/>
                  <a:ext cx="663" cy="30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7" name="Freeform 36"/>
                <p:cNvSpPr>
                  <a:spLocks/>
                </p:cNvSpPr>
                <p:nvPr/>
              </p:nvSpPr>
              <p:spPr bwMode="auto">
                <a:xfrm>
                  <a:off x="4119" y="1554"/>
                  <a:ext cx="663" cy="30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8"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8" name="Freeform 37"/>
                <p:cNvSpPr>
                  <a:spLocks/>
                </p:cNvSpPr>
                <p:nvPr/>
              </p:nvSpPr>
              <p:spPr bwMode="auto">
                <a:xfrm>
                  <a:off x="4379" y="1338"/>
                  <a:ext cx="142" cy="29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49" name="Freeform 38"/>
                <p:cNvSpPr>
                  <a:spLocks/>
                </p:cNvSpPr>
                <p:nvPr/>
              </p:nvSpPr>
              <p:spPr bwMode="auto">
                <a:xfrm>
                  <a:off x="4285" y="1319"/>
                  <a:ext cx="60" cy="87"/>
                </a:xfrm>
                <a:custGeom>
                  <a:avLst/>
                  <a:gdLst>
                    <a:gd name="T0" fmla="*/ 20 w 70"/>
                    <a:gd name="T1" fmla="*/ 5 h 102"/>
                    <a:gd name="T2" fmla="*/ 61 w 70"/>
                    <a:gd name="T3" fmla="*/ 42 h 102"/>
                    <a:gd name="T4" fmla="*/ 50 w 70"/>
                    <a:gd name="T5" fmla="*/ 97 h 102"/>
                    <a:gd name="T6" fmla="*/ 8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4" y="0"/>
                        <a:pt x="53" y="17"/>
                        <a:pt x="61" y="42"/>
                      </a:cubicBezTo>
                      <a:cubicBezTo>
                        <a:pt x="70" y="67"/>
                        <a:pt x="65" y="92"/>
                        <a:pt x="50" y="97"/>
                      </a:cubicBezTo>
                      <a:cubicBezTo>
                        <a:pt x="35" y="102"/>
                        <a:pt x="17" y="85"/>
                        <a:pt x="8" y="60"/>
                      </a:cubicBezTo>
                      <a:cubicBezTo>
                        <a:pt x="0" y="34"/>
                        <a:pt x="5" y="10"/>
                        <a:pt x="20"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0" name="Freeform 39"/>
                <p:cNvSpPr>
                  <a:spLocks/>
                </p:cNvSpPr>
                <p:nvPr/>
              </p:nvSpPr>
              <p:spPr bwMode="auto">
                <a:xfrm>
                  <a:off x="4555" y="1319"/>
                  <a:ext cx="59" cy="87"/>
                </a:xfrm>
                <a:custGeom>
                  <a:avLst/>
                  <a:gdLst>
                    <a:gd name="T0" fmla="*/ 51 w 70"/>
                    <a:gd name="T1" fmla="*/ 5 h 102"/>
                    <a:gd name="T2" fmla="*/ 9 w 70"/>
                    <a:gd name="T3" fmla="*/ 42 h 102"/>
                    <a:gd name="T4" fmla="*/ 20 w 70"/>
                    <a:gd name="T5" fmla="*/ 97 h 102"/>
                    <a:gd name="T6" fmla="*/ 62 w 70"/>
                    <a:gd name="T7" fmla="*/ 60 h 102"/>
                    <a:gd name="T8" fmla="*/ 51 w 70"/>
                    <a:gd name="T9" fmla="*/ 5 h 102"/>
                  </a:gdLst>
                  <a:ahLst/>
                  <a:cxnLst>
                    <a:cxn ang="0">
                      <a:pos x="T0" y="T1"/>
                    </a:cxn>
                    <a:cxn ang="0">
                      <a:pos x="T2" y="T3"/>
                    </a:cxn>
                    <a:cxn ang="0">
                      <a:pos x="T4" y="T5"/>
                    </a:cxn>
                    <a:cxn ang="0">
                      <a:pos x="T6" y="T7"/>
                    </a:cxn>
                    <a:cxn ang="0">
                      <a:pos x="T8" y="T9"/>
                    </a:cxn>
                  </a:cxnLst>
                  <a:rect l="0" t="0" r="r" b="b"/>
                  <a:pathLst>
                    <a:path w="70" h="102">
                      <a:moveTo>
                        <a:pt x="51" y="5"/>
                      </a:moveTo>
                      <a:cubicBezTo>
                        <a:pt x="36" y="0"/>
                        <a:pt x="17" y="17"/>
                        <a:pt x="9" y="42"/>
                      </a:cubicBezTo>
                      <a:cubicBezTo>
                        <a:pt x="0" y="67"/>
                        <a:pt x="6" y="92"/>
                        <a:pt x="20" y="97"/>
                      </a:cubicBezTo>
                      <a:cubicBezTo>
                        <a:pt x="35" y="102"/>
                        <a:pt x="54" y="85"/>
                        <a:pt x="62" y="60"/>
                      </a:cubicBezTo>
                      <a:cubicBezTo>
                        <a:pt x="70" y="34"/>
                        <a:pt x="65" y="10"/>
                        <a:pt x="51" y="5"/>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1" name="Freeform 40"/>
                <p:cNvSpPr>
                  <a:spLocks/>
                </p:cNvSpPr>
                <p:nvPr/>
              </p:nvSpPr>
              <p:spPr bwMode="auto">
                <a:xfrm>
                  <a:off x="4352" y="1623"/>
                  <a:ext cx="187" cy="231"/>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2" name="Freeform 41"/>
                <p:cNvSpPr>
                  <a:spLocks/>
                </p:cNvSpPr>
                <p:nvPr/>
              </p:nvSpPr>
              <p:spPr bwMode="auto">
                <a:xfrm>
                  <a:off x="4286" y="1556"/>
                  <a:ext cx="124" cy="298"/>
                </a:xfrm>
                <a:custGeom>
                  <a:avLst/>
                  <a:gdLst>
                    <a:gd name="T0" fmla="*/ 93 w 124"/>
                    <a:gd name="T1" fmla="*/ 0 h 298"/>
                    <a:gd name="T2" fmla="*/ 93 w 124"/>
                    <a:gd name="T3" fmla="*/ 32 h 298"/>
                    <a:gd name="T4" fmla="*/ 124 w 124"/>
                    <a:gd name="T5" fmla="*/ 298 h 298"/>
                    <a:gd name="T6" fmla="*/ 71 w 124"/>
                    <a:gd name="T7" fmla="*/ 298 h 298"/>
                    <a:gd name="T8" fmla="*/ 13 w 124"/>
                    <a:gd name="T9" fmla="*/ 180 h 298"/>
                    <a:gd name="T10" fmla="*/ 68 w 124"/>
                    <a:gd name="T11" fmla="*/ 142 h 298"/>
                    <a:gd name="T12" fmla="*/ 0 w 124"/>
                    <a:gd name="T13" fmla="*/ 111 h 298"/>
                    <a:gd name="T14" fmla="*/ 63 w 124"/>
                    <a:gd name="T15" fmla="*/ 13 h 298"/>
                    <a:gd name="T16" fmla="*/ 93 w 124"/>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98">
                      <a:moveTo>
                        <a:pt x="93" y="0"/>
                      </a:moveTo>
                      <a:lnTo>
                        <a:pt x="93" y="32"/>
                      </a:lnTo>
                      <a:lnTo>
                        <a:pt x="124" y="298"/>
                      </a:lnTo>
                      <a:lnTo>
                        <a:pt x="71" y="298"/>
                      </a:lnTo>
                      <a:lnTo>
                        <a:pt x="13" y="180"/>
                      </a:lnTo>
                      <a:lnTo>
                        <a:pt x="68" y="142"/>
                      </a:lnTo>
                      <a:lnTo>
                        <a:pt x="0" y="111"/>
                      </a:lnTo>
                      <a:lnTo>
                        <a:pt x="63" y="13"/>
                      </a:lnTo>
                      <a:lnTo>
                        <a:pt x="9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3" name="Freeform 42"/>
                <p:cNvSpPr>
                  <a:spLocks/>
                </p:cNvSpPr>
                <p:nvPr/>
              </p:nvSpPr>
              <p:spPr bwMode="auto">
                <a:xfrm>
                  <a:off x="4490" y="1556"/>
                  <a:ext cx="124" cy="298"/>
                </a:xfrm>
                <a:custGeom>
                  <a:avLst/>
                  <a:gdLst>
                    <a:gd name="T0" fmla="*/ 31 w 124"/>
                    <a:gd name="T1" fmla="*/ 0 h 298"/>
                    <a:gd name="T2" fmla="*/ 31 w 124"/>
                    <a:gd name="T3" fmla="*/ 32 h 298"/>
                    <a:gd name="T4" fmla="*/ 0 w 124"/>
                    <a:gd name="T5" fmla="*/ 298 h 298"/>
                    <a:gd name="T6" fmla="*/ 54 w 124"/>
                    <a:gd name="T7" fmla="*/ 298 h 298"/>
                    <a:gd name="T8" fmla="*/ 112 w 124"/>
                    <a:gd name="T9" fmla="*/ 180 h 298"/>
                    <a:gd name="T10" fmla="*/ 56 w 124"/>
                    <a:gd name="T11" fmla="*/ 142 h 298"/>
                    <a:gd name="T12" fmla="*/ 124 w 124"/>
                    <a:gd name="T13" fmla="*/ 111 h 298"/>
                    <a:gd name="T14" fmla="*/ 68 w 124"/>
                    <a:gd name="T15" fmla="*/ 17 h 298"/>
                    <a:gd name="T16" fmla="*/ 31 w 124"/>
                    <a:gd name="T1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98">
                      <a:moveTo>
                        <a:pt x="31" y="0"/>
                      </a:moveTo>
                      <a:lnTo>
                        <a:pt x="31" y="32"/>
                      </a:lnTo>
                      <a:lnTo>
                        <a:pt x="0" y="298"/>
                      </a:lnTo>
                      <a:lnTo>
                        <a:pt x="54" y="298"/>
                      </a:lnTo>
                      <a:lnTo>
                        <a:pt x="112" y="180"/>
                      </a:lnTo>
                      <a:lnTo>
                        <a:pt x="56" y="142"/>
                      </a:lnTo>
                      <a:lnTo>
                        <a:pt x="124" y="111"/>
                      </a:lnTo>
                      <a:lnTo>
                        <a:pt x="68" y="17"/>
                      </a:lnTo>
                      <a:lnTo>
                        <a:pt x="31"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4" name="Freeform 43"/>
                <p:cNvSpPr>
                  <a:spLocks/>
                </p:cNvSpPr>
                <p:nvPr/>
              </p:nvSpPr>
              <p:spPr bwMode="auto">
                <a:xfrm>
                  <a:off x="4420" y="1623"/>
                  <a:ext cx="60" cy="60"/>
                </a:xfrm>
                <a:custGeom>
                  <a:avLst/>
                  <a:gdLst>
                    <a:gd name="T0" fmla="*/ 0 w 71"/>
                    <a:gd name="T1" fmla="*/ 39 h 70"/>
                    <a:gd name="T2" fmla="*/ 20 w 71"/>
                    <a:gd name="T3" fmla="*/ 70 h 70"/>
                    <a:gd name="T4" fmla="*/ 51 w 71"/>
                    <a:gd name="T5" fmla="*/ 70 h 70"/>
                    <a:gd name="T6" fmla="*/ 71 w 71"/>
                    <a:gd name="T7" fmla="*/ 39 h 70"/>
                    <a:gd name="T8" fmla="*/ 36 w 71"/>
                    <a:gd name="T9" fmla="*/ 0 h 70"/>
                    <a:gd name="T10" fmla="*/ 0 w 71"/>
                    <a:gd name="T11" fmla="*/ 39 h 70"/>
                  </a:gdLst>
                  <a:ahLst/>
                  <a:cxnLst>
                    <a:cxn ang="0">
                      <a:pos x="T0" y="T1"/>
                    </a:cxn>
                    <a:cxn ang="0">
                      <a:pos x="T2" y="T3"/>
                    </a:cxn>
                    <a:cxn ang="0">
                      <a:pos x="T4" y="T5"/>
                    </a:cxn>
                    <a:cxn ang="0">
                      <a:pos x="T6" y="T7"/>
                    </a:cxn>
                    <a:cxn ang="0">
                      <a:pos x="T8" y="T9"/>
                    </a:cxn>
                    <a:cxn ang="0">
                      <a:pos x="T10" y="T11"/>
                    </a:cxn>
                  </a:cxnLst>
                  <a:rect l="0" t="0" r="r" b="b"/>
                  <a:pathLst>
                    <a:path w="71" h="70">
                      <a:moveTo>
                        <a:pt x="0" y="39"/>
                      </a:moveTo>
                      <a:cubicBezTo>
                        <a:pt x="20" y="70"/>
                        <a:pt x="20" y="70"/>
                        <a:pt x="20" y="70"/>
                      </a:cubicBezTo>
                      <a:cubicBezTo>
                        <a:pt x="30" y="70"/>
                        <a:pt x="41" y="70"/>
                        <a:pt x="51" y="70"/>
                      </a:cubicBezTo>
                      <a:cubicBezTo>
                        <a:pt x="71" y="39"/>
                        <a:pt x="71" y="39"/>
                        <a:pt x="71" y="39"/>
                      </a:cubicBezTo>
                      <a:cubicBezTo>
                        <a:pt x="36" y="0"/>
                        <a:pt x="36" y="0"/>
                        <a:pt x="36" y="0"/>
                      </a:cubicBezTo>
                      <a:cubicBezTo>
                        <a:pt x="0" y="39"/>
                        <a:pt x="0" y="39"/>
                        <a:pt x="0" y="39"/>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5" name="Freeform 44"/>
                <p:cNvSpPr>
                  <a:spLocks/>
                </p:cNvSpPr>
                <p:nvPr/>
              </p:nvSpPr>
              <p:spPr bwMode="auto">
                <a:xfrm>
                  <a:off x="4412" y="1683"/>
                  <a:ext cx="76" cy="171"/>
                </a:xfrm>
                <a:custGeom>
                  <a:avLst/>
                  <a:gdLst>
                    <a:gd name="T0" fmla="*/ 25 w 76"/>
                    <a:gd name="T1" fmla="*/ 0 h 171"/>
                    <a:gd name="T2" fmla="*/ 0 w 76"/>
                    <a:gd name="T3" fmla="*/ 171 h 171"/>
                    <a:gd name="T4" fmla="*/ 76 w 76"/>
                    <a:gd name="T5" fmla="*/ 171 h 171"/>
                    <a:gd name="T6" fmla="*/ 51 w 76"/>
                    <a:gd name="T7" fmla="*/ 0 h 171"/>
                    <a:gd name="T8" fmla="*/ 25 w 76"/>
                    <a:gd name="T9" fmla="*/ 0 h 171"/>
                  </a:gdLst>
                  <a:ahLst/>
                  <a:cxnLst>
                    <a:cxn ang="0">
                      <a:pos x="T0" y="T1"/>
                    </a:cxn>
                    <a:cxn ang="0">
                      <a:pos x="T2" y="T3"/>
                    </a:cxn>
                    <a:cxn ang="0">
                      <a:pos x="T4" y="T5"/>
                    </a:cxn>
                    <a:cxn ang="0">
                      <a:pos x="T6" y="T7"/>
                    </a:cxn>
                    <a:cxn ang="0">
                      <a:pos x="T8" y="T9"/>
                    </a:cxn>
                  </a:cxnLst>
                  <a:rect l="0" t="0" r="r" b="b"/>
                  <a:pathLst>
                    <a:path w="76" h="171">
                      <a:moveTo>
                        <a:pt x="25" y="0"/>
                      </a:moveTo>
                      <a:lnTo>
                        <a:pt x="0" y="171"/>
                      </a:lnTo>
                      <a:lnTo>
                        <a:pt x="76" y="171"/>
                      </a:lnTo>
                      <a:lnTo>
                        <a:pt x="51" y="0"/>
                      </a:lnTo>
                      <a:lnTo>
                        <a:pt x="25" y="0"/>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6" name="Freeform 45"/>
                <p:cNvSpPr>
                  <a:spLocks/>
                </p:cNvSpPr>
                <p:nvPr/>
              </p:nvSpPr>
              <p:spPr bwMode="auto">
                <a:xfrm>
                  <a:off x="4412" y="1683"/>
                  <a:ext cx="76" cy="171"/>
                </a:xfrm>
                <a:custGeom>
                  <a:avLst/>
                  <a:gdLst>
                    <a:gd name="T0" fmla="*/ 25 w 76"/>
                    <a:gd name="T1" fmla="*/ 0 h 171"/>
                    <a:gd name="T2" fmla="*/ 0 w 76"/>
                    <a:gd name="T3" fmla="*/ 171 h 171"/>
                    <a:gd name="T4" fmla="*/ 76 w 76"/>
                    <a:gd name="T5" fmla="*/ 171 h 171"/>
                    <a:gd name="T6" fmla="*/ 51 w 76"/>
                    <a:gd name="T7" fmla="*/ 0 h 171"/>
                    <a:gd name="T8" fmla="*/ 25 w 76"/>
                    <a:gd name="T9" fmla="*/ 0 h 171"/>
                  </a:gdLst>
                  <a:ahLst/>
                  <a:cxnLst>
                    <a:cxn ang="0">
                      <a:pos x="T0" y="T1"/>
                    </a:cxn>
                    <a:cxn ang="0">
                      <a:pos x="T2" y="T3"/>
                    </a:cxn>
                    <a:cxn ang="0">
                      <a:pos x="T4" y="T5"/>
                    </a:cxn>
                    <a:cxn ang="0">
                      <a:pos x="T6" y="T7"/>
                    </a:cxn>
                    <a:cxn ang="0">
                      <a:pos x="T8" y="T9"/>
                    </a:cxn>
                  </a:cxnLst>
                  <a:rect l="0" t="0" r="r" b="b"/>
                  <a:pathLst>
                    <a:path w="76" h="171">
                      <a:moveTo>
                        <a:pt x="25" y="0"/>
                      </a:moveTo>
                      <a:lnTo>
                        <a:pt x="0" y="171"/>
                      </a:lnTo>
                      <a:lnTo>
                        <a:pt x="76" y="171"/>
                      </a:lnTo>
                      <a:lnTo>
                        <a:pt x="51" y="0"/>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7" name="Freeform 46"/>
                <p:cNvSpPr>
                  <a:spLocks/>
                </p:cNvSpPr>
                <p:nvPr/>
              </p:nvSpPr>
              <p:spPr bwMode="auto">
                <a:xfrm>
                  <a:off x="4373" y="1534"/>
                  <a:ext cx="78" cy="151"/>
                </a:xfrm>
                <a:custGeom>
                  <a:avLst/>
                  <a:gdLst>
                    <a:gd name="T0" fmla="*/ 6 w 78"/>
                    <a:gd name="T1" fmla="*/ 0 h 151"/>
                    <a:gd name="T2" fmla="*/ 0 w 78"/>
                    <a:gd name="T3" fmla="*/ 24 h 151"/>
                    <a:gd name="T4" fmla="*/ 17 w 78"/>
                    <a:gd name="T5" fmla="*/ 151 h 151"/>
                    <a:gd name="T6" fmla="*/ 78 w 78"/>
                    <a:gd name="T7" fmla="*/ 89 h 151"/>
                    <a:gd name="T8" fmla="*/ 6 w 78"/>
                    <a:gd name="T9" fmla="*/ 0 h 151"/>
                  </a:gdLst>
                  <a:ahLst/>
                  <a:cxnLst>
                    <a:cxn ang="0">
                      <a:pos x="T0" y="T1"/>
                    </a:cxn>
                    <a:cxn ang="0">
                      <a:pos x="T2" y="T3"/>
                    </a:cxn>
                    <a:cxn ang="0">
                      <a:pos x="T4" y="T5"/>
                    </a:cxn>
                    <a:cxn ang="0">
                      <a:pos x="T6" y="T7"/>
                    </a:cxn>
                    <a:cxn ang="0">
                      <a:pos x="T8" y="T9"/>
                    </a:cxn>
                  </a:cxnLst>
                  <a:rect l="0" t="0" r="r" b="b"/>
                  <a:pathLst>
                    <a:path w="78" h="151">
                      <a:moveTo>
                        <a:pt x="6" y="0"/>
                      </a:moveTo>
                      <a:lnTo>
                        <a:pt x="0" y="24"/>
                      </a:lnTo>
                      <a:lnTo>
                        <a:pt x="17" y="151"/>
                      </a:lnTo>
                      <a:lnTo>
                        <a:pt x="78" y="89"/>
                      </a:lnTo>
                      <a:lnTo>
                        <a:pt x="6"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8" name="Freeform 47"/>
                <p:cNvSpPr>
                  <a:spLocks/>
                </p:cNvSpPr>
                <p:nvPr/>
              </p:nvSpPr>
              <p:spPr bwMode="auto">
                <a:xfrm>
                  <a:off x="4373" y="1534"/>
                  <a:ext cx="78" cy="151"/>
                </a:xfrm>
                <a:custGeom>
                  <a:avLst/>
                  <a:gdLst>
                    <a:gd name="T0" fmla="*/ 6 w 78"/>
                    <a:gd name="T1" fmla="*/ 0 h 151"/>
                    <a:gd name="T2" fmla="*/ 0 w 78"/>
                    <a:gd name="T3" fmla="*/ 24 h 151"/>
                    <a:gd name="T4" fmla="*/ 17 w 78"/>
                    <a:gd name="T5" fmla="*/ 151 h 151"/>
                    <a:gd name="T6" fmla="*/ 78 w 78"/>
                    <a:gd name="T7" fmla="*/ 89 h 151"/>
                    <a:gd name="T8" fmla="*/ 6 w 78"/>
                    <a:gd name="T9" fmla="*/ 0 h 151"/>
                  </a:gdLst>
                  <a:ahLst/>
                  <a:cxnLst>
                    <a:cxn ang="0">
                      <a:pos x="T0" y="T1"/>
                    </a:cxn>
                    <a:cxn ang="0">
                      <a:pos x="T2" y="T3"/>
                    </a:cxn>
                    <a:cxn ang="0">
                      <a:pos x="T4" y="T5"/>
                    </a:cxn>
                    <a:cxn ang="0">
                      <a:pos x="T6" y="T7"/>
                    </a:cxn>
                    <a:cxn ang="0">
                      <a:pos x="T8" y="T9"/>
                    </a:cxn>
                  </a:cxnLst>
                  <a:rect l="0" t="0" r="r" b="b"/>
                  <a:pathLst>
                    <a:path w="78" h="151">
                      <a:moveTo>
                        <a:pt x="6" y="0"/>
                      </a:moveTo>
                      <a:lnTo>
                        <a:pt x="0" y="24"/>
                      </a:lnTo>
                      <a:lnTo>
                        <a:pt x="17" y="151"/>
                      </a:lnTo>
                      <a:lnTo>
                        <a:pt x="78" y="8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59" name="Freeform 48"/>
                <p:cNvSpPr>
                  <a:spLocks/>
                </p:cNvSpPr>
                <p:nvPr/>
              </p:nvSpPr>
              <p:spPr bwMode="auto">
                <a:xfrm>
                  <a:off x="4379" y="1504"/>
                  <a:ext cx="142" cy="50"/>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0" name="Freeform 49"/>
                <p:cNvSpPr>
                  <a:spLocks/>
                </p:cNvSpPr>
                <p:nvPr/>
              </p:nvSpPr>
              <p:spPr bwMode="auto">
                <a:xfrm>
                  <a:off x="4231" y="1134"/>
                  <a:ext cx="438" cy="404"/>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8"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6C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1" name="Freeform 50"/>
                <p:cNvSpPr>
                  <a:spLocks/>
                </p:cNvSpPr>
                <p:nvPr/>
              </p:nvSpPr>
              <p:spPr bwMode="auto">
                <a:xfrm>
                  <a:off x="4451" y="1534"/>
                  <a:ext cx="75" cy="151"/>
                </a:xfrm>
                <a:custGeom>
                  <a:avLst/>
                  <a:gdLst>
                    <a:gd name="T0" fmla="*/ 70 w 75"/>
                    <a:gd name="T1" fmla="*/ 0 h 151"/>
                    <a:gd name="T2" fmla="*/ 75 w 75"/>
                    <a:gd name="T3" fmla="*/ 24 h 151"/>
                    <a:gd name="T4" fmla="*/ 58 w 75"/>
                    <a:gd name="T5" fmla="*/ 151 h 151"/>
                    <a:gd name="T6" fmla="*/ 0 w 75"/>
                    <a:gd name="T7" fmla="*/ 89 h 151"/>
                    <a:gd name="T8" fmla="*/ 70 w 75"/>
                    <a:gd name="T9" fmla="*/ 0 h 151"/>
                  </a:gdLst>
                  <a:ahLst/>
                  <a:cxnLst>
                    <a:cxn ang="0">
                      <a:pos x="T0" y="T1"/>
                    </a:cxn>
                    <a:cxn ang="0">
                      <a:pos x="T2" y="T3"/>
                    </a:cxn>
                    <a:cxn ang="0">
                      <a:pos x="T4" y="T5"/>
                    </a:cxn>
                    <a:cxn ang="0">
                      <a:pos x="T6" y="T7"/>
                    </a:cxn>
                    <a:cxn ang="0">
                      <a:pos x="T8" y="T9"/>
                    </a:cxn>
                  </a:cxnLst>
                  <a:rect l="0" t="0" r="r" b="b"/>
                  <a:pathLst>
                    <a:path w="75" h="151">
                      <a:moveTo>
                        <a:pt x="70" y="0"/>
                      </a:moveTo>
                      <a:lnTo>
                        <a:pt x="75" y="24"/>
                      </a:lnTo>
                      <a:lnTo>
                        <a:pt x="58" y="151"/>
                      </a:lnTo>
                      <a:lnTo>
                        <a:pt x="0" y="89"/>
                      </a:lnTo>
                      <a:lnTo>
                        <a:pt x="70"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2" name="Freeform 51"/>
                <p:cNvSpPr>
                  <a:spLocks/>
                </p:cNvSpPr>
                <p:nvPr/>
              </p:nvSpPr>
              <p:spPr bwMode="auto">
                <a:xfrm>
                  <a:off x="4451" y="1534"/>
                  <a:ext cx="75" cy="151"/>
                </a:xfrm>
                <a:custGeom>
                  <a:avLst/>
                  <a:gdLst>
                    <a:gd name="T0" fmla="*/ 70 w 75"/>
                    <a:gd name="T1" fmla="*/ 0 h 151"/>
                    <a:gd name="T2" fmla="*/ 75 w 75"/>
                    <a:gd name="T3" fmla="*/ 24 h 151"/>
                    <a:gd name="T4" fmla="*/ 58 w 75"/>
                    <a:gd name="T5" fmla="*/ 151 h 151"/>
                    <a:gd name="T6" fmla="*/ 0 w 75"/>
                    <a:gd name="T7" fmla="*/ 89 h 151"/>
                    <a:gd name="T8" fmla="*/ 70 w 75"/>
                    <a:gd name="T9" fmla="*/ 0 h 151"/>
                  </a:gdLst>
                  <a:ahLst/>
                  <a:cxnLst>
                    <a:cxn ang="0">
                      <a:pos x="T0" y="T1"/>
                    </a:cxn>
                    <a:cxn ang="0">
                      <a:pos x="T2" y="T3"/>
                    </a:cxn>
                    <a:cxn ang="0">
                      <a:pos x="T4" y="T5"/>
                    </a:cxn>
                    <a:cxn ang="0">
                      <a:pos x="T6" y="T7"/>
                    </a:cxn>
                    <a:cxn ang="0">
                      <a:pos x="T8" y="T9"/>
                    </a:cxn>
                  </a:cxnLst>
                  <a:rect l="0" t="0" r="r" b="b"/>
                  <a:pathLst>
                    <a:path w="75" h="151">
                      <a:moveTo>
                        <a:pt x="70" y="0"/>
                      </a:moveTo>
                      <a:lnTo>
                        <a:pt x="75" y="24"/>
                      </a:lnTo>
                      <a:lnTo>
                        <a:pt x="58" y="151"/>
                      </a:lnTo>
                      <a:lnTo>
                        <a:pt x="0" y="89"/>
                      </a:lnTo>
                      <a:lnTo>
                        <a:pt x="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3" name="Freeform 52"/>
                <p:cNvSpPr>
                  <a:spLocks/>
                </p:cNvSpPr>
                <p:nvPr/>
              </p:nvSpPr>
              <p:spPr bwMode="auto">
                <a:xfrm>
                  <a:off x="4379" y="1532"/>
                  <a:ext cx="142" cy="91"/>
                </a:xfrm>
                <a:custGeom>
                  <a:avLst/>
                  <a:gdLst>
                    <a:gd name="T0" fmla="*/ 142 w 142"/>
                    <a:gd name="T1" fmla="*/ 0 h 91"/>
                    <a:gd name="T2" fmla="*/ 72 w 142"/>
                    <a:gd name="T3" fmla="*/ 88 h 91"/>
                    <a:gd name="T4" fmla="*/ 0 w 142"/>
                    <a:gd name="T5" fmla="*/ 0 h 91"/>
                    <a:gd name="T6" fmla="*/ 0 w 142"/>
                    <a:gd name="T7" fmla="*/ 2 h 91"/>
                    <a:gd name="T8" fmla="*/ 72 w 142"/>
                    <a:gd name="T9" fmla="*/ 91 h 91"/>
                    <a:gd name="T10" fmla="*/ 142 w 142"/>
                    <a:gd name="T11" fmla="*/ 2 h 91"/>
                    <a:gd name="T12" fmla="*/ 142 w 14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42" h="91">
                      <a:moveTo>
                        <a:pt x="142" y="0"/>
                      </a:moveTo>
                      <a:lnTo>
                        <a:pt x="72" y="88"/>
                      </a:lnTo>
                      <a:lnTo>
                        <a:pt x="0" y="0"/>
                      </a:lnTo>
                      <a:lnTo>
                        <a:pt x="0" y="2"/>
                      </a:lnTo>
                      <a:lnTo>
                        <a:pt x="72" y="91"/>
                      </a:lnTo>
                      <a:lnTo>
                        <a:pt x="142" y="2"/>
                      </a:lnTo>
                      <a:lnTo>
                        <a:pt x="142" y="0"/>
                      </a:lnTo>
                      <a:close/>
                    </a:path>
                  </a:pathLst>
                </a:custGeom>
                <a:solidFill>
                  <a:srgbClr val="E9BE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4" name="Freeform 53"/>
                <p:cNvSpPr>
                  <a:spLocks/>
                </p:cNvSpPr>
                <p:nvPr/>
              </p:nvSpPr>
              <p:spPr bwMode="auto">
                <a:xfrm>
                  <a:off x="4379" y="1532"/>
                  <a:ext cx="142" cy="91"/>
                </a:xfrm>
                <a:custGeom>
                  <a:avLst/>
                  <a:gdLst>
                    <a:gd name="T0" fmla="*/ 142 w 142"/>
                    <a:gd name="T1" fmla="*/ 0 h 91"/>
                    <a:gd name="T2" fmla="*/ 72 w 142"/>
                    <a:gd name="T3" fmla="*/ 88 h 91"/>
                    <a:gd name="T4" fmla="*/ 0 w 142"/>
                    <a:gd name="T5" fmla="*/ 0 h 91"/>
                    <a:gd name="T6" fmla="*/ 0 w 142"/>
                    <a:gd name="T7" fmla="*/ 2 h 91"/>
                    <a:gd name="T8" fmla="*/ 72 w 142"/>
                    <a:gd name="T9" fmla="*/ 91 h 91"/>
                    <a:gd name="T10" fmla="*/ 142 w 142"/>
                    <a:gd name="T11" fmla="*/ 2 h 91"/>
                    <a:gd name="T12" fmla="*/ 142 w 142"/>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142" h="91">
                      <a:moveTo>
                        <a:pt x="142" y="0"/>
                      </a:moveTo>
                      <a:lnTo>
                        <a:pt x="72" y="88"/>
                      </a:lnTo>
                      <a:lnTo>
                        <a:pt x="0" y="0"/>
                      </a:lnTo>
                      <a:lnTo>
                        <a:pt x="0" y="2"/>
                      </a:lnTo>
                      <a:lnTo>
                        <a:pt x="72" y="91"/>
                      </a:lnTo>
                      <a:lnTo>
                        <a:pt x="142" y="2"/>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5" name="Freeform 54"/>
                <p:cNvSpPr>
                  <a:spLocks noEditPoints="1"/>
                </p:cNvSpPr>
                <p:nvPr/>
              </p:nvSpPr>
              <p:spPr bwMode="auto">
                <a:xfrm>
                  <a:off x="4437" y="1683"/>
                  <a:ext cx="26" cy="1"/>
                </a:xfrm>
                <a:custGeom>
                  <a:avLst/>
                  <a:gdLst>
                    <a:gd name="T0" fmla="*/ 0 w 26"/>
                    <a:gd name="T1" fmla="*/ 0 h 1"/>
                    <a:gd name="T2" fmla="*/ 0 w 26"/>
                    <a:gd name="T3" fmla="*/ 1 h 1"/>
                    <a:gd name="T4" fmla="*/ 0 w 26"/>
                    <a:gd name="T5" fmla="*/ 1 h 1"/>
                    <a:gd name="T6" fmla="*/ 0 w 26"/>
                    <a:gd name="T7" fmla="*/ 0 h 1"/>
                    <a:gd name="T8" fmla="*/ 26 w 26"/>
                    <a:gd name="T9" fmla="*/ 0 h 1"/>
                    <a:gd name="T10" fmla="*/ 26 w 26"/>
                    <a:gd name="T11" fmla="*/ 0 h 1"/>
                    <a:gd name="T12" fmla="*/ 26 w 26"/>
                    <a:gd name="T13" fmla="*/ 1 h 1"/>
                    <a:gd name="T14" fmla="*/ 26 w 26"/>
                    <a:gd name="T15" fmla="*/ 1 h 1"/>
                    <a:gd name="T16" fmla="*/ 26 w 26"/>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
                      <a:moveTo>
                        <a:pt x="0" y="0"/>
                      </a:moveTo>
                      <a:lnTo>
                        <a:pt x="0" y="1"/>
                      </a:lnTo>
                      <a:lnTo>
                        <a:pt x="0" y="1"/>
                      </a:lnTo>
                      <a:lnTo>
                        <a:pt x="0" y="0"/>
                      </a:lnTo>
                      <a:close/>
                      <a:moveTo>
                        <a:pt x="26" y="0"/>
                      </a:moveTo>
                      <a:lnTo>
                        <a:pt x="26" y="0"/>
                      </a:lnTo>
                      <a:lnTo>
                        <a:pt x="26" y="1"/>
                      </a:lnTo>
                      <a:lnTo>
                        <a:pt x="26" y="1"/>
                      </a:lnTo>
                      <a:lnTo>
                        <a:pt x="26" y="0"/>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6" name="Freeform 55"/>
                <p:cNvSpPr>
                  <a:spLocks noEditPoints="1"/>
                </p:cNvSpPr>
                <p:nvPr/>
              </p:nvSpPr>
              <p:spPr bwMode="auto">
                <a:xfrm>
                  <a:off x="4437" y="1683"/>
                  <a:ext cx="26" cy="1"/>
                </a:xfrm>
                <a:custGeom>
                  <a:avLst/>
                  <a:gdLst>
                    <a:gd name="T0" fmla="*/ 0 w 26"/>
                    <a:gd name="T1" fmla="*/ 0 h 1"/>
                    <a:gd name="T2" fmla="*/ 0 w 26"/>
                    <a:gd name="T3" fmla="*/ 1 h 1"/>
                    <a:gd name="T4" fmla="*/ 0 w 26"/>
                    <a:gd name="T5" fmla="*/ 1 h 1"/>
                    <a:gd name="T6" fmla="*/ 0 w 26"/>
                    <a:gd name="T7" fmla="*/ 0 h 1"/>
                    <a:gd name="T8" fmla="*/ 26 w 26"/>
                    <a:gd name="T9" fmla="*/ 0 h 1"/>
                    <a:gd name="T10" fmla="*/ 26 w 26"/>
                    <a:gd name="T11" fmla="*/ 0 h 1"/>
                    <a:gd name="T12" fmla="*/ 26 w 26"/>
                    <a:gd name="T13" fmla="*/ 1 h 1"/>
                    <a:gd name="T14" fmla="*/ 26 w 26"/>
                    <a:gd name="T15" fmla="*/ 1 h 1"/>
                    <a:gd name="T16" fmla="*/ 26 w 26"/>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
                      <a:moveTo>
                        <a:pt x="0" y="0"/>
                      </a:moveTo>
                      <a:lnTo>
                        <a:pt x="0" y="1"/>
                      </a:lnTo>
                      <a:lnTo>
                        <a:pt x="0" y="1"/>
                      </a:lnTo>
                      <a:lnTo>
                        <a:pt x="0" y="0"/>
                      </a:lnTo>
                      <a:moveTo>
                        <a:pt x="26" y="0"/>
                      </a:moveTo>
                      <a:lnTo>
                        <a:pt x="26" y="0"/>
                      </a:lnTo>
                      <a:lnTo>
                        <a:pt x="26" y="1"/>
                      </a:lnTo>
                      <a:lnTo>
                        <a:pt x="26" y="1"/>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7" name="Rectangle 56"/>
                <p:cNvSpPr>
                  <a:spLocks noChangeArrowheads="1"/>
                </p:cNvSpPr>
                <p:nvPr/>
              </p:nvSpPr>
              <p:spPr bwMode="auto">
                <a:xfrm>
                  <a:off x="4437" y="1683"/>
                  <a:ext cx="26" cy="1"/>
                </a:xfrm>
                <a:prstGeom prst="rect">
                  <a:avLst/>
                </a:prstGeom>
                <a:solidFill>
                  <a:srgbClr val="2273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8" name="Rectangle 57"/>
                <p:cNvSpPr>
                  <a:spLocks noChangeArrowheads="1"/>
                </p:cNvSpPr>
                <p:nvPr/>
              </p:nvSpPr>
              <p:spPr bwMode="auto">
                <a:xfrm>
                  <a:off x="4437" y="1683"/>
                  <a:ext cx="26"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69" name="Freeform 58"/>
                <p:cNvSpPr>
                  <a:spLocks/>
                </p:cNvSpPr>
                <p:nvPr/>
              </p:nvSpPr>
              <p:spPr bwMode="auto">
                <a:xfrm>
                  <a:off x="4304" y="1352"/>
                  <a:ext cx="292" cy="186"/>
                </a:xfrm>
                <a:custGeom>
                  <a:avLst/>
                  <a:gdLst>
                    <a:gd name="T0" fmla="*/ 338 w 342"/>
                    <a:gd name="T1" fmla="*/ 4 h 217"/>
                    <a:gd name="T2" fmla="*/ 336 w 342"/>
                    <a:gd name="T3" fmla="*/ 13 h 217"/>
                    <a:gd name="T4" fmla="*/ 293 w 342"/>
                    <a:gd name="T5" fmla="*/ 115 h 217"/>
                    <a:gd name="T6" fmla="*/ 172 w 342"/>
                    <a:gd name="T7" fmla="*/ 192 h 217"/>
                    <a:gd name="T8" fmla="*/ 51 w 342"/>
                    <a:gd name="T9" fmla="*/ 119 h 217"/>
                    <a:gd name="T10" fmla="*/ 7 w 342"/>
                    <a:gd name="T11" fmla="*/ 13 h 217"/>
                    <a:gd name="T12" fmla="*/ 5 w 342"/>
                    <a:gd name="T13" fmla="*/ 0 h 217"/>
                    <a:gd name="T14" fmla="*/ 0 w 342"/>
                    <a:gd name="T15" fmla="*/ 35 h 217"/>
                    <a:gd name="T16" fmla="*/ 29 w 342"/>
                    <a:gd name="T17" fmla="*/ 125 h 217"/>
                    <a:gd name="T18" fmla="*/ 170 w 342"/>
                    <a:gd name="T19" fmla="*/ 217 h 217"/>
                    <a:gd name="T20" fmla="*/ 311 w 342"/>
                    <a:gd name="T21" fmla="*/ 125 h 217"/>
                    <a:gd name="T22" fmla="*/ 340 w 342"/>
                    <a:gd name="T23" fmla="*/ 30 h 217"/>
                    <a:gd name="T24" fmla="*/ 338 w 342"/>
                    <a:gd name="T25" fmla="*/ 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217">
                      <a:moveTo>
                        <a:pt x="338" y="4"/>
                      </a:moveTo>
                      <a:cubicBezTo>
                        <a:pt x="337" y="9"/>
                        <a:pt x="336" y="13"/>
                        <a:pt x="336" y="13"/>
                      </a:cubicBezTo>
                      <a:cubicBezTo>
                        <a:pt x="336" y="13"/>
                        <a:pt x="313" y="91"/>
                        <a:pt x="293" y="115"/>
                      </a:cubicBezTo>
                      <a:cubicBezTo>
                        <a:pt x="255" y="162"/>
                        <a:pt x="205" y="191"/>
                        <a:pt x="172" y="192"/>
                      </a:cubicBezTo>
                      <a:cubicBezTo>
                        <a:pt x="138" y="192"/>
                        <a:pt x="89" y="165"/>
                        <a:pt x="51" y="119"/>
                      </a:cubicBezTo>
                      <a:cubicBezTo>
                        <a:pt x="36" y="101"/>
                        <a:pt x="8" y="20"/>
                        <a:pt x="7" y="13"/>
                      </a:cubicBezTo>
                      <a:cubicBezTo>
                        <a:pt x="7" y="9"/>
                        <a:pt x="6" y="4"/>
                        <a:pt x="5" y="0"/>
                      </a:cubicBezTo>
                      <a:cubicBezTo>
                        <a:pt x="0" y="0"/>
                        <a:pt x="0" y="35"/>
                        <a:pt x="0" y="35"/>
                      </a:cubicBezTo>
                      <a:cubicBezTo>
                        <a:pt x="7" y="76"/>
                        <a:pt x="13" y="102"/>
                        <a:pt x="29" y="125"/>
                      </a:cubicBezTo>
                      <a:cubicBezTo>
                        <a:pt x="54" y="160"/>
                        <a:pt x="126" y="217"/>
                        <a:pt x="170" y="217"/>
                      </a:cubicBezTo>
                      <a:cubicBezTo>
                        <a:pt x="214" y="217"/>
                        <a:pt x="285" y="160"/>
                        <a:pt x="311" y="125"/>
                      </a:cubicBezTo>
                      <a:cubicBezTo>
                        <a:pt x="327" y="102"/>
                        <a:pt x="331" y="72"/>
                        <a:pt x="340" y="30"/>
                      </a:cubicBezTo>
                      <a:cubicBezTo>
                        <a:pt x="340" y="30"/>
                        <a:pt x="342" y="4"/>
                        <a:pt x="338" y="4"/>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0" name="Freeform 59"/>
                <p:cNvSpPr>
                  <a:spLocks/>
                </p:cNvSpPr>
                <p:nvPr/>
              </p:nvSpPr>
              <p:spPr bwMode="auto">
                <a:xfrm>
                  <a:off x="4378" y="1415"/>
                  <a:ext cx="147" cy="89"/>
                </a:xfrm>
                <a:custGeom>
                  <a:avLst/>
                  <a:gdLst>
                    <a:gd name="T0" fmla="*/ 163 w 172"/>
                    <a:gd name="T1" fmla="*/ 36 h 105"/>
                    <a:gd name="T2" fmla="*/ 101 w 172"/>
                    <a:gd name="T3" fmla="*/ 3 h 105"/>
                    <a:gd name="T4" fmla="*/ 86 w 172"/>
                    <a:gd name="T5" fmla="*/ 11 h 105"/>
                    <a:gd name="T6" fmla="*/ 71 w 172"/>
                    <a:gd name="T7" fmla="*/ 3 h 105"/>
                    <a:gd name="T8" fmla="*/ 9 w 172"/>
                    <a:gd name="T9" fmla="*/ 36 h 105"/>
                    <a:gd name="T10" fmla="*/ 0 w 172"/>
                    <a:gd name="T11" fmla="*/ 65 h 105"/>
                    <a:gd name="T12" fmla="*/ 0 w 172"/>
                    <a:gd name="T13" fmla="*/ 104 h 105"/>
                    <a:gd name="T14" fmla="*/ 14 w 172"/>
                    <a:gd name="T15" fmla="*/ 101 h 105"/>
                    <a:gd name="T16" fmla="*/ 24 w 172"/>
                    <a:gd name="T17" fmla="*/ 74 h 105"/>
                    <a:gd name="T18" fmla="*/ 45 w 172"/>
                    <a:gd name="T19" fmla="*/ 48 h 105"/>
                    <a:gd name="T20" fmla="*/ 86 w 172"/>
                    <a:gd name="T21" fmla="*/ 33 h 105"/>
                    <a:gd name="T22" fmla="*/ 127 w 172"/>
                    <a:gd name="T23" fmla="*/ 48 h 105"/>
                    <a:gd name="T24" fmla="*/ 148 w 172"/>
                    <a:gd name="T25" fmla="*/ 74 h 105"/>
                    <a:gd name="T26" fmla="*/ 159 w 172"/>
                    <a:gd name="T27" fmla="*/ 101 h 105"/>
                    <a:gd name="T28" fmla="*/ 172 w 172"/>
                    <a:gd name="T29" fmla="*/ 104 h 105"/>
                    <a:gd name="T30" fmla="*/ 172 w 172"/>
                    <a:gd name="T31" fmla="*/ 65 h 105"/>
                    <a:gd name="T32" fmla="*/ 163 w 172"/>
                    <a:gd name="T33" fmla="*/ 3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05">
                      <a:moveTo>
                        <a:pt x="163" y="36"/>
                      </a:moveTo>
                      <a:cubicBezTo>
                        <a:pt x="157" y="23"/>
                        <a:pt x="109" y="6"/>
                        <a:pt x="101" y="3"/>
                      </a:cubicBezTo>
                      <a:cubicBezTo>
                        <a:pt x="92" y="0"/>
                        <a:pt x="86" y="11"/>
                        <a:pt x="86" y="11"/>
                      </a:cubicBezTo>
                      <a:cubicBezTo>
                        <a:pt x="86" y="11"/>
                        <a:pt x="80" y="0"/>
                        <a:pt x="71" y="3"/>
                      </a:cubicBezTo>
                      <a:cubicBezTo>
                        <a:pt x="63" y="6"/>
                        <a:pt x="15" y="23"/>
                        <a:pt x="9" y="36"/>
                      </a:cubicBezTo>
                      <a:cubicBezTo>
                        <a:pt x="3" y="48"/>
                        <a:pt x="0" y="57"/>
                        <a:pt x="0" y="65"/>
                      </a:cubicBezTo>
                      <a:cubicBezTo>
                        <a:pt x="0" y="74"/>
                        <a:pt x="0" y="104"/>
                        <a:pt x="0" y="104"/>
                      </a:cubicBezTo>
                      <a:cubicBezTo>
                        <a:pt x="0" y="104"/>
                        <a:pt x="9" y="105"/>
                        <a:pt x="14" y="101"/>
                      </a:cubicBezTo>
                      <a:cubicBezTo>
                        <a:pt x="19" y="98"/>
                        <a:pt x="24" y="87"/>
                        <a:pt x="24" y="74"/>
                      </a:cubicBezTo>
                      <a:cubicBezTo>
                        <a:pt x="24" y="61"/>
                        <a:pt x="34" y="50"/>
                        <a:pt x="45" y="48"/>
                      </a:cubicBezTo>
                      <a:cubicBezTo>
                        <a:pt x="58" y="46"/>
                        <a:pt x="86" y="41"/>
                        <a:pt x="86" y="33"/>
                      </a:cubicBezTo>
                      <a:cubicBezTo>
                        <a:pt x="86" y="41"/>
                        <a:pt x="117" y="46"/>
                        <a:pt x="127" y="48"/>
                      </a:cubicBezTo>
                      <a:cubicBezTo>
                        <a:pt x="139" y="50"/>
                        <a:pt x="148" y="61"/>
                        <a:pt x="148" y="74"/>
                      </a:cubicBezTo>
                      <a:cubicBezTo>
                        <a:pt x="148" y="87"/>
                        <a:pt x="154" y="98"/>
                        <a:pt x="159" y="101"/>
                      </a:cubicBezTo>
                      <a:cubicBezTo>
                        <a:pt x="164" y="105"/>
                        <a:pt x="172" y="104"/>
                        <a:pt x="172" y="104"/>
                      </a:cubicBezTo>
                      <a:cubicBezTo>
                        <a:pt x="172" y="104"/>
                        <a:pt x="172" y="74"/>
                        <a:pt x="172" y="65"/>
                      </a:cubicBezTo>
                      <a:cubicBezTo>
                        <a:pt x="172" y="57"/>
                        <a:pt x="169" y="48"/>
                        <a:pt x="163" y="36"/>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1" name="Freeform 60"/>
                <p:cNvSpPr>
                  <a:spLocks noEditPoints="1"/>
                </p:cNvSpPr>
                <p:nvPr/>
              </p:nvSpPr>
              <p:spPr bwMode="auto">
                <a:xfrm>
                  <a:off x="4319" y="1304"/>
                  <a:ext cx="269" cy="98"/>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2" name="Freeform 61"/>
                <p:cNvSpPr>
                  <a:spLocks/>
                </p:cNvSpPr>
                <p:nvPr/>
              </p:nvSpPr>
              <p:spPr bwMode="auto">
                <a:xfrm>
                  <a:off x="4042" y="1449"/>
                  <a:ext cx="367" cy="510"/>
                </a:xfrm>
                <a:custGeom>
                  <a:avLst/>
                  <a:gdLst>
                    <a:gd name="T0" fmla="*/ 155 w 430"/>
                    <a:gd name="T1" fmla="*/ 55 h 598"/>
                    <a:gd name="T2" fmla="*/ 348 w 430"/>
                    <a:gd name="T3" fmla="*/ 103 h 598"/>
                    <a:gd name="T4" fmla="*/ 402 w 430"/>
                    <a:gd name="T5" fmla="*/ 279 h 598"/>
                    <a:gd name="T6" fmla="*/ 205 w 430"/>
                    <a:gd name="T7" fmla="*/ 597 h 598"/>
                    <a:gd name="T8" fmla="*/ 33 w 430"/>
                    <a:gd name="T9" fmla="*/ 272 h 598"/>
                    <a:gd name="T10" fmla="*/ 155 w 430"/>
                    <a:gd name="T11" fmla="*/ 55 h 598"/>
                  </a:gdLst>
                  <a:ahLst/>
                  <a:cxnLst>
                    <a:cxn ang="0">
                      <a:pos x="T0" y="T1"/>
                    </a:cxn>
                    <a:cxn ang="0">
                      <a:pos x="T2" y="T3"/>
                    </a:cxn>
                    <a:cxn ang="0">
                      <a:pos x="T4" y="T5"/>
                    </a:cxn>
                    <a:cxn ang="0">
                      <a:pos x="T6" y="T7"/>
                    </a:cxn>
                    <a:cxn ang="0">
                      <a:pos x="T8" y="T9"/>
                    </a:cxn>
                    <a:cxn ang="0">
                      <a:pos x="T10" y="T11"/>
                    </a:cxn>
                  </a:cxnLst>
                  <a:rect l="0" t="0" r="r" b="b"/>
                  <a:pathLst>
                    <a:path w="430" h="598">
                      <a:moveTo>
                        <a:pt x="155" y="55"/>
                      </a:moveTo>
                      <a:cubicBezTo>
                        <a:pt x="171" y="26"/>
                        <a:pt x="297" y="0"/>
                        <a:pt x="348" y="103"/>
                      </a:cubicBezTo>
                      <a:cubicBezTo>
                        <a:pt x="400" y="207"/>
                        <a:pt x="374" y="243"/>
                        <a:pt x="402" y="279"/>
                      </a:cubicBezTo>
                      <a:cubicBezTo>
                        <a:pt x="430" y="316"/>
                        <a:pt x="364" y="598"/>
                        <a:pt x="205" y="597"/>
                      </a:cubicBezTo>
                      <a:cubicBezTo>
                        <a:pt x="36" y="596"/>
                        <a:pt x="0" y="326"/>
                        <a:pt x="33" y="272"/>
                      </a:cubicBezTo>
                      <a:cubicBezTo>
                        <a:pt x="67" y="217"/>
                        <a:pt x="37" y="55"/>
                        <a:pt x="155" y="55"/>
                      </a:cubicBezTo>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3" name="Freeform 62"/>
                <p:cNvSpPr>
                  <a:spLocks/>
                </p:cNvSpPr>
                <p:nvPr/>
              </p:nvSpPr>
              <p:spPr bwMode="auto">
                <a:xfrm>
                  <a:off x="3906" y="1906"/>
                  <a:ext cx="629" cy="235"/>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close/>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4" name="Freeform 63"/>
                <p:cNvSpPr>
                  <a:spLocks/>
                </p:cNvSpPr>
                <p:nvPr/>
              </p:nvSpPr>
              <p:spPr bwMode="auto">
                <a:xfrm>
                  <a:off x="4157" y="1906"/>
                  <a:ext cx="127" cy="235"/>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5" name="Freeform 64"/>
                <p:cNvSpPr>
                  <a:spLocks/>
                </p:cNvSpPr>
                <p:nvPr/>
              </p:nvSpPr>
              <p:spPr bwMode="auto">
                <a:xfrm>
                  <a:off x="4158" y="1694"/>
                  <a:ext cx="125" cy="304"/>
                </a:xfrm>
                <a:custGeom>
                  <a:avLst/>
                  <a:gdLst>
                    <a:gd name="T0" fmla="*/ 0 w 147"/>
                    <a:gd name="T1" fmla="*/ 98 h 356"/>
                    <a:gd name="T2" fmla="*/ 0 w 147"/>
                    <a:gd name="T3" fmla="*/ 219 h 356"/>
                    <a:gd name="T4" fmla="*/ 0 w 147"/>
                    <a:gd name="T5" fmla="*/ 278 h 356"/>
                    <a:gd name="T6" fmla="*/ 147 w 147"/>
                    <a:gd name="T7" fmla="*/ 278 h 356"/>
                    <a:gd name="T8" fmla="*/ 147 w 147"/>
                    <a:gd name="T9" fmla="*/ 219 h 356"/>
                    <a:gd name="T10" fmla="*/ 147 w 147"/>
                    <a:gd name="T11" fmla="*/ 98 h 356"/>
                    <a:gd name="T12" fmla="*/ 0 w 147"/>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7" h="356">
                      <a:moveTo>
                        <a:pt x="0" y="98"/>
                      </a:moveTo>
                      <a:cubicBezTo>
                        <a:pt x="0" y="219"/>
                        <a:pt x="0" y="219"/>
                        <a:pt x="0" y="219"/>
                      </a:cubicBezTo>
                      <a:cubicBezTo>
                        <a:pt x="0" y="278"/>
                        <a:pt x="0" y="278"/>
                        <a:pt x="0" y="278"/>
                      </a:cubicBezTo>
                      <a:cubicBezTo>
                        <a:pt x="37" y="354"/>
                        <a:pt x="103" y="356"/>
                        <a:pt x="147" y="278"/>
                      </a:cubicBezTo>
                      <a:cubicBezTo>
                        <a:pt x="147" y="219"/>
                        <a:pt x="147" y="219"/>
                        <a:pt x="147" y="219"/>
                      </a:cubicBezTo>
                      <a:cubicBezTo>
                        <a:pt x="147" y="98"/>
                        <a:pt x="147" y="98"/>
                        <a:pt x="147" y="98"/>
                      </a:cubicBezTo>
                      <a:cubicBezTo>
                        <a:pt x="147" y="0"/>
                        <a:pt x="0" y="0"/>
                        <a:pt x="0" y="98"/>
                      </a:cubicBezTo>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6" name="Freeform 65"/>
                <p:cNvSpPr>
                  <a:spLocks/>
                </p:cNvSpPr>
                <p:nvPr/>
              </p:nvSpPr>
              <p:spPr bwMode="auto">
                <a:xfrm>
                  <a:off x="4338" y="1699"/>
                  <a:ext cx="64" cy="95"/>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7" name="Freeform 66"/>
                <p:cNvSpPr>
                  <a:spLocks/>
                </p:cNvSpPr>
                <p:nvPr/>
              </p:nvSpPr>
              <p:spPr bwMode="auto">
                <a:xfrm>
                  <a:off x="4039" y="1699"/>
                  <a:ext cx="65" cy="95"/>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8" name="Freeform 67"/>
                <p:cNvSpPr>
                  <a:spLocks/>
                </p:cNvSpPr>
                <p:nvPr/>
              </p:nvSpPr>
              <p:spPr bwMode="auto">
                <a:xfrm>
                  <a:off x="4158" y="1854"/>
                  <a:ext cx="125" cy="44"/>
                </a:xfrm>
                <a:custGeom>
                  <a:avLst/>
                  <a:gdLst>
                    <a:gd name="T0" fmla="*/ 147 w 147"/>
                    <a:gd name="T1" fmla="*/ 0 h 51"/>
                    <a:gd name="T2" fmla="*/ 0 w 147"/>
                    <a:gd name="T3" fmla="*/ 0 h 51"/>
                    <a:gd name="T4" fmla="*/ 0 w 147"/>
                    <a:gd name="T5" fmla="*/ 5 h 51"/>
                    <a:gd name="T6" fmla="*/ 73 w 147"/>
                    <a:gd name="T7" fmla="*/ 51 h 51"/>
                    <a:gd name="T8" fmla="*/ 147 w 147"/>
                    <a:gd name="T9" fmla="*/ 4 h 51"/>
                    <a:gd name="T10" fmla="*/ 147 w 147"/>
                    <a:gd name="T11" fmla="*/ 0 h 51"/>
                  </a:gdLst>
                  <a:ahLst/>
                  <a:cxnLst>
                    <a:cxn ang="0">
                      <a:pos x="T0" y="T1"/>
                    </a:cxn>
                    <a:cxn ang="0">
                      <a:pos x="T2" y="T3"/>
                    </a:cxn>
                    <a:cxn ang="0">
                      <a:pos x="T4" y="T5"/>
                    </a:cxn>
                    <a:cxn ang="0">
                      <a:pos x="T6" y="T7"/>
                    </a:cxn>
                    <a:cxn ang="0">
                      <a:pos x="T8" y="T9"/>
                    </a:cxn>
                    <a:cxn ang="0">
                      <a:pos x="T10" y="T11"/>
                    </a:cxn>
                  </a:cxnLst>
                  <a:rect l="0" t="0" r="r" b="b"/>
                  <a:pathLst>
                    <a:path w="147" h="51">
                      <a:moveTo>
                        <a:pt x="147" y="0"/>
                      </a:moveTo>
                      <a:cubicBezTo>
                        <a:pt x="0" y="0"/>
                        <a:pt x="0" y="0"/>
                        <a:pt x="0" y="0"/>
                      </a:cubicBezTo>
                      <a:cubicBezTo>
                        <a:pt x="0" y="5"/>
                        <a:pt x="0" y="5"/>
                        <a:pt x="0" y="5"/>
                      </a:cubicBezTo>
                      <a:cubicBezTo>
                        <a:pt x="0" y="5"/>
                        <a:pt x="46" y="51"/>
                        <a:pt x="73" y="51"/>
                      </a:cubicBezTo>
                      <a:cubicBezTo>
                        <a:pt x="100" y="51"/>
                        <a:pt x="147" y="4"/>
                        <a:pt x="147" y="4"/>
                      </a:cubicBezTo>
                      <a:cubicBezTo>
                        <a:pt x="147" y="0"/>
                        <a:pt x="147" y="0"/>
                        <a:pt x="147" y="0"/>
                      </a:cubicBezTo>
                    </a:path>
                  </a:pathLst>
                </a:custGeom>
                <a:solidFill>
                  <a:srgbClr val="C5AF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79" name="Freeform 68"/>
                <p:cNvSpPr>
                  <a:spLocks/>
                </p:cNvSpPr>
                <p:nvPr/>
              </p:nvSpPr>
              <p:spPr bwMode="auto">
                <a:xfrm>
                  <a:off x="4048" y="1500"/>
                  <a:ext cx="346" cy="384"/>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B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0" name="Freeform 69"/>
                <p:cNvSpPr>
                  <a:spLocks/>
                </p:cNvSpPr>
                <p:nvPr/>
              </p:nvSpPr>
              <p:spPr bwMode="auto">
                <a:xfrm>
                  <a:off x="4025" y="1489"/>
                  <a:ext cx="367" cy="265"/>
                </a:xfrm>
                <a:custGeom>
                  <a:avLst/>
                  <a:gdLst>
                    <a:gd name="T0" fmla="*/ 259 w 430"/>
                    <a:gd name="T1" fmla="*/ 148 h 310"/>
                    <a:gd name="T2" fmla="*/ 357 w 430"/>
                    <a:gd name="T3" fmla="*/ 226 h 310"/>
                    <a:gd name="T4" fmla="*/ 387 w 430"/>
                    <a:gd name="T5" fmla="*/ 301 h 310"/>
                    <a:gd name="T6" fmla="*/ 411 w 430"/>
                    <a:gd name="T7" fmla="*/ 145 h 310"/>
                    <a:gd name="T8" fmla="*/ 257 w 430"/>
                    <a:gd name="T9" fmla="*/ 4 h 310"/>
                    <a:gd name="T10" fmla="*/ 104 w 430"/>
                    <a:gd name="T11" fmla="*/ 47 h 310"/>
                    <a:gd name="T12" fmla="*/ 63 w 430"/>
                    <a:gd name="T13" fmla="*/ 310 h 310"/>
                    <a:gd name="T14" fmla="*/ 148 w 430"/>
                    <a:gd name="T15" fmla="*/ 105 h 310"/>
                    <a:gd name="T16" fmla="*/ 259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259" y="148"/>
                      </a:moveTo>
                      <a:cubicBezTo>
                        <a:pt x="295" y="223"/>
                        <a:pt x="310" y="246"/>
                        <a:pt x="357" y="226"/>
                      </a:cubicBezTo>
                      <a:cubicBezTo>
                        <a:pt x="405" y="206"/>
                        <a:pt x="396" y="262"/>
                        <a:pt x="387" y="301"/>
                      </a:cubicBezTo>
                      <a:cubicBezTo>
                        <a:pt x="430" y="248"/>
                        <a:pt x="425" y="197"/>
                        <a:pt x="411" y="145"/>
                      </a:cubicBezTo>
                      <a:cubicBezTo>
                        <a:pt x="397" y="88"/>
                        <a:pt x="325" y="2"/>
                        <a:pt x="257" y="4"/>
                      </a:cubicBezTo>
                      <a:cubicBezTo>
                        <a:pt x="220" y="0"/>
                        <a:pt x="164" y="5"/>
                        <a:pt x="104" y="47"/>
                      </a:cubicBezTo>
                      <a:cubicBezTo>
                        <a:pt x="0" y="122"/>
                        <a:pt x="35" y="290"/>
                        <a:pt x="63" y="310"/>
                      </a:cubicBezTo>
                      <a:cubicBezTo>
                        <a:pt x="36" y="155"/>
                        <a:pt x="102" y="186"/>
                        <a:pt x="148" y="105"/>
                      </a:cubicBezTo>
                      <a:cubicBezTo>
                        <a:pt x="163" y="69"/>
                        <a:pt x="221" y="67"/>
                        <a:pt x="259" y="148"/>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1" name="Freeform 70"/>
                <p:cNvSpPr>
                  <a:spLocks/>
                </p:cNvSpPr>
                <p:nvPr/>
              </p:nvSpPr>
              <p:spPr bwMode="auto">
                <a:xfrm>
                  <a:off x="4064" y="1911"/>
                  <a:ext cx="125" cy="230"/>
                </a:xfrm>
                <a:custGeom>
                  <a:avLst/>
                  <a:gdLst>
                    <a:gd name="T0" fmla="*/ 125 w 125"/>
                    <a:gd name="T1" fmla="*/ 230 h 230"/>
                    <a:gd name="T2" fmla="*/ 71 w 125"/>
                    <a:gd name="T3" fmla="*/ 230 h 230"/>
                    <a:gd name="T4" fmla="*/ 67 w 125"/>
                    <a:gd name="T5" fmla="*/ 230 h 230"/>
                    <a:gd name="T6" fmla="*/ 13 w 125"/>
                    <a:gd name="T7" fmla="*/ 180 h 230"/>
                    <a:gd name="T8" fmla="*/ 68 w 125"/>
                    <a:gd name="T9" fmla="*/ 142 h 230"/>
                    <a:gd name="T10" fmla="*/ 0 w 125"/>
                    <a:gd name="T11" fmla="*/ 111 h 230"/>
                    <a:gd name="T12" fmla="*/ 45 w 125"/>
                    <a:gd name="T13" fmla="*/ 41 h 230"/>
                    <a:gd name="T14" fmla="*/ 63 w 125"/>
                    <a:gd name="T15" fmla="*/ 13 h 230"/>
                    <a:gd name="T16" fmla="*/ 93 w 125"/>
                    <a:gd name="T17" fmla="*/ 0 h 230"/>
                    <a:gd name="T18" fmla="*/ 93 w 125"/>
                    <a:gd name="T19" fmla="*/ 32 h 230"/>
                    <a:gd name="T20" fmla="*/ 124 w 125"/>
                    <a:gd name="T21" fmla="*/ 230 h 230"/>
                    <a:gd name="T22" fmla="*/ 125 w 125"/>
                    <a:gd name="T23"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230">
                      <a:moveTo>
                        <a:pt x="125" y="230"/>
                      </a:moveTo>
                      <a:lnTo>
                        <a:pt x="71" y="230"/>
                      </a:lnTo>
                      <a:lnTo>
                        <a:pt x="67" y="230"/>
                      </a:lnTo>
                      <a:lnTo>
                        <a:pt x="13" y="180"/>
                      </a:lnTo>
                      <a:lnTo>
                        <a:pt x="68" y="142"/>
                      </a:lnTo>
                      <a:lnTo>
                        <a:pt x="0" y="111"/>
                      </a:lnTo>
                      <a:lnTo>
                        <a:pt x="45" y="41"/>
                      </a:lnTo>
                      <a:lnTo>
                        <a:pt x="63" y="13"/>
                      </a:lnTo>
                      <a:lnTo>
                        <a:pt x="93" y="0"/>
                      </a:lnTo>
                      <a:lnTo>
                        <a:pt x="93" y="32"/>
                      </a:lnTo>
                      <a:lnTo>
                        <a:pt x="124" y="230"/>
                      </a:lnTo>
                      <a:lnTo>
                        <a:pt x="125" y="23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2" name="Freeform 71"/>
                <p:cNvSpPr>
                  <a:spLocks/>
                </p:cNvSpPr>
                <p:nvPr/>
              </p:nvSpPr>
              <p:spPr bwMode="auto">
                <a:xfrm>
                  <a:off x="4253" y="1909"/>
                  <a:ext cx="123" cy="232"/>
                </a:xfrm>
                <a:custGeom>
                  <a:avLst/>
                  <a:gdLst>
                    <a:gd name="T0" fmla="*/ 55 w 123"/>
                    <a:gd name="T1" fmla="*/ 143 h 232"/>
                    <a:gd name="T2" fmla="*/ 111 w 123"/>
                    <a:gd name="T3" fmla="*/ 179 h 232"/>
                    <a:gd name="T4" fmla="*/ 56 w 123"/>
                    <a:gd name="T5" fmla="*/ 232 h 232"/>
                    <a:gd name="T6" fmla="*/ 52 w 123"/>
                    <a:gd name="T7" fmla="*/ 232 h 232"/>
                    <a:gd name="T8" fmla="*/ 0 w 123"/>
                    <a:gd name="T9" fmla="*/ 232 h 232"/>
                    <a:gd name="T10" fmla="*/ 0 w 123"/>
                    <a:gd name="T11" fmla="*/ 232 h 232"/>
                    <a:gd name="T12" fmla="*/ 31 w 123"/>
                    <a:gd name="T13" fmla="*/ 32 h 232"/>
                    <a:gd name="T14" fmla="*/ 31 w 123"/>
                    <a:gd name="T15" fmla="*/ 0 h 232"/>
                    <a:gd name="T16" fmla="*/ 68 w 123"/>
                    <a:gd name="T17" fmla="*/ 16 h 232"/>
                    <a:gd name="T18" fmla="*/ 84 w 123"/>
                    <a:gd name="T19" fmla="*/ 44 h 232"/>
                    <a:gd name="T20" fmla="*/ 123 w 123"/>
                    <a:gd name="T21" fmla="*/ 110 h 232"/>
                    <a:gd name="T22" fmla="*/ 55 w 123"/>
                    <a:gd name="T23" fmla="*/ 14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232">
                      <a:moveTo>
                        <a:pt x="55" y="143"/>
                      </a:moveTo>
                      <a:lnTo>
                        <a:pt x="111" y="179"/>
                      </a:lnTo>
                      <a:lnTo>
                        <a:pt x="56" y="232"/>
                      </a:lnTo>
                      <a:lnTo>
                        <a:pt x="52" y="232"/>
                      </a:lnTo>
                      <a:lnTo>
                        <a:pt x="0" y="232"/>
                      </a:lnTo>
                      <a:lnTo>
                        <a:pt x="0" y="232"/>
                      </a:lnTo>
                      <a:lnTo>
                        <a:pt x="31" y="32"/>
                      </a:lnTo>
                      <a:lnTo>
                        <a:pt x="31" y="0"/>
                      </a:lnTo>
                      <a:lnTo>
                        <a:pt x="68" y="16"/>
                      </a:lnTo>
                      <a:lnTo>
                        <a:pt x="84" y="44"/>
                      </a:lnTo>
                      <a:lnTo>
                        <a:pt x="123" y="110"/>
                      </a:lnTo>
                      <a:lnTo>
                        <a:pt x="55" y="143"/>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3" name="Freeform 72"/>
                <p:cNvSpPr>
                  <a:spLocks/>
                </p:cNvSpPr>
                <p:nvPr/>
              </p:nvSpPr>
              <p:spPr bwMode="auto">
                <a:xfrm>
                  <a:off x="5433" y="1149"/>
                  <a:ext cx="201" cy="511"/>
                </a:xfrm>
                <a:custGeom>
                  <a:avLst/>
                  <a:gdLst>
                    <a:gd name="T0" fmla="*/ 85 w 236"/>
                    <a:gd name="T1" fmla="*/ 54 h 598"/>
                    <a:gd name="T2" fmla="*/ 191 w 236"/>
                    <a:gd name="T3" fmla="*/ 103 h 598"/>
                    <a:gd name="T4" fmla="*/ 221 w 236"/>
                    <a:gd name="T5" fmla="*/ 279 h 598"/>
                    <a:gd name="T6" fmla="*/ 113 w 236"/>
                    <a:gd name="T7" fmla="*/ 597 h 598"/>
                    <a:gd name="T8" fmla="*/ 18 w 236"/>
                    <a:gd name="T9" fmla="*/ 271 h 598"/>
                    <a:gd name="T10" fmla="*/ 85 w 236"/>
                    <a:gd name="T11" fmla="*/ 54 h 598"/>
                  </a:gdLst>
                  <a:ahLst/>
                  <a:cxnLst>
                    <a:cxn ang="0">
                      <a:pos x="T0" y="T1"/>
                    </a:cxn>
                    <a:cxn ang="0">
                      <a:pos x="T2" y="T3"/>
                    </a:cxn>
                    <a:cxn ang="0">
                      <a:pos x="T4" y="T5"/>
                    </a:cxn>
                    <a:cxn ang="0">
                      <a:pos x="T6" y="T7"/>
                    </a:cxn>
                    <a:cxn ang="0">
                      <a:pos x="T8" y="T9"/>
                    </a:cxn>
                    <a:cxn ang="0">
                      <a:pos x="T10" y="T11"/>
                    </a:cxn>
                  </a:cxnLst>
                  <a:rect l="0" t="0" r="r" b="b"/>
                  <a:pathLst>
                    <a:path w="236" h="598">
                      <a:moveTo>
                        <a:pt x="85" y="54"/>
                      </a:moveTo>
                      <a:cubicBezTo>
                        <a:pt x="94" y="25"/>
                        <a:pt x="163" y="0"/>
                        <a:pt x="191" y="103"/>
                      </a:cubicBezTo>
                      <a:cubicBezTo>
                        <a:pt x="219" y="206"/>
                        <a:pt x="205" y="243"/>
                        <a:pt x="221" y="279"/>
                      </a:cubicBezTo>
                      <a:cubicBezTo>
                        <a:pt x="236" y="316"/>
                        <a:pt x="200" y="598"/>
                        <a:pt x="113" y="597"/>
                      </a:cubicBezTo>
                      <a:cubicBezTo>
                        <a:pt x="20" y="596"/>
                        <a:pt x="0" y="326"/>
                        <a:pt x="18" y="271"/>
                      </a:cubicBezTo>
                      <a:cubicBezTo>
                        <a:pt x="37" y="217"/>
                        <a:pt x="20" y="54"/>
                        <a:pt x="85"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4" name="Freeform 73"/>
                <p:cNvSpPr>
                  <a:spLocks/>
                </p:cNvSpPr>
                <p:nvPr/>
              </p:nvSpPr>
              <p:spPr bwMode="auto">
                <a:xfrm>
                  <a:off x="5638" y="1149"/>
                  <a:ext cx="202" cy="511"/>
                </a:xfrm>
                <a:custGeom>
                  <a:avLst/>
                  <a:gdLst>
                    <a:gd name="T0" fmla="*/ 151 w 237"/>
                    <a:gd name="T1" fmla="*/ 54 h 598"/>
                    <a:gd name="T2" fmla="*/ 45 w 237"/>
                    <a:gd name="T3" fmla="*/ 103 h 598"/>
                    <a:gd name="T4" fmla="*/ 15 w 237"/>
                    <a:gd name="T5" fmla="*/ 279 h 598"/>
                    <a:gd name="T6" fmla="*/ 123 w 237"/>
                    <a:gd name="T7" fmla="*/ 597 h 598"/>
                    <a:gd name="T8" fmla="*/ 218 w 237"/>
                    <a:gd name="T9" fmla="*/ 271 h 598"/>
                    <a:gd name="T10" fmla="*/ 151 w 237"/>
                    <a:gd name="T11" fmla="*/ 54 h 598"/>
                  </a:gdLst>
                  <a:ahLst/>
                  <a:cxnLst>
                    <a:cxn ang="0">
                      <a:pos x="T0" y="T1"/>
                    </a:cxn>
                    <a:cxn ang="0">
                      <a:pos x="T2" y="T3"/>
                    </a:cxn>
                    <a:cxn ang="0">
                      <a:pos x="T4" y="T5"/>
                    </a:cxn>
                    <a:cxn ang="0">
                      <a:pos x="T6" y="T7"/>
                    </a:cxn>
                    <a:cxn ang="0">
                      <a:pos x="T8" y="T9"/>
                    </a:cxn>
                    <a:cxn ang="0">
                      <a:pos x="T10" y="T11"/>
                    </a:cxn>
                  </a:cxnLst>
                  <a:rect l="0" t="0" r="r" b="b"/>
                  <a:pathLst>
                    <a:path w="237" h="598">
                      <a:moveTo>
                        <a:pt x="151" y="54"/>
                      </a:moveTo>
                      <a:cubicBezTo>
                        <a:pt x="142" y="25"/>
                        <a:pt x="73" y="0"/>
                        <a:pt x="45" y="103"/>
                      </a:cubicBezTo>
                      <a:cubicBezTo>
                        <a:pt x="17" y="206"/>
                        <a:pt x="31" y="243"/>
                        <a:pt x="15" y="279"/>
                      </a:cubicBezTo>
                      <a:cubicBezTo>
                        <a:pt x="0" y="316"/>
                        <a:pt x="37" y="598"/>
                        <a:pt x="123" y="597"/>
                      </a:cubicBezTo>
                      <a:cubicBezTo>
                        <a:pt x="216" y="596"/>
                        <a:pt x="237" y="326"/>
                        <a:pt x="218" y="271"/>
                      </a:cubicBezTo>
                      <a:cubicBezTo>
                        <a:pt x="200" y="217"/>
                        <a:pt x="216" y="54"/>
                        <a:pt x="151" y="54"/>
                      </a:cubicBezTo>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5" name="Freeform 74"/>
                <p:cNvSpPr>
                  <a:spLocks/>
                </p:cNvSpPr>
                <p:nvPr/>
              </p:nvSpPr>
              <p:spPr bwMode="auto">
                <a:xfrm>
                  <a:off x="5326" y="1557"/>
                  <a:ext cx="629" cy="236"/>
                </a:xfrm>
                <a:custGeom>
                  <a:avLst/>
                  <a:gdLst>
                    <a:gd name="T0" fmla="*/ 438 w 737"/>
                    <a:gd name="T1" fmla="*/ 0 h 276"/>
                    <a:gd name="T2" fmla="*/ 295 w 737"/>
                    <a:gd name="T3" fmla="*/ 7 h 276"/>
                    <a:gd name="T4" fmla="*/ 79 w 737"/>
                    <a:gd name="T5" fmla="*/ 99 h 276"/>
                    <a:gd name="T6" fmla="*/ 0 w 737"/>
                    <a:gd name="T7" fmla="*/ 276 h 276"/>
                    <a:gd name="T8" fmla="*/ 737 w 737"/>
                    <a:gd name="T9" fmla="*/ 276 h 276"/>
                    <a:gd name="T10" fmla="*/ 658 w 737"/>
                    <a:gd name="T11" fmla="*/ 99 h 276"/>
                    <a:gd name="T12" fmla="*/ 438 w 737"/>
                    <a:gd name="T13" fmla="*/ 0 h 276"/>
                  </a:gdLst>
                  <a:ahLst/>
                  <a:cxnLst>
                    <a:cxn ang="0">
                      <a:pos x="T0" y="T1"/>
                    </a:cxn>
                    <a:cxn ang="0">
                      <a:pos x="T2" y="T3"/>
                    </a:cxn>
                    <a:cxn ang="0">
                      <a:pos x="T4" y="T5"/>
                    </a:cxn>
                    <a:cxn ang="0">
                      <a:pos x="T6" y="T7"/>
                    </a:cxn>
                    <a:cxn ang="0">
                      <a:pos x="T8" y="T9"/>
                    </a:cxn>
                    <a:cxn ang="0">
                      <a:pos x="T10" y="T11"/>
                    </a:cxn>
                    <a:cxn ang="0">
                      <a:pos x="T12" y="T13"/>
                    </a:cxn>
                  </a:cxnLst>
                  <a:rect l="0" t="0" r="r" b="b"/>
                  <a:pathLst>
                    <a:path w="737" h="276">
                      <a:moveTo>
                        <a:pt x="438" y="0"/>
                      </a:moveTo>
                      <a:cubicBezTo>
                        <a:pt x="437" y="3"/>
                        <a:pt x="296" y="5"/>
                        <a:pt x="295" y="7"/>
                      </a:cubicBezTo>
                      <a:cubicBezTo>
                        <a:pt x="250" y="70"/>
                        <a:pt x="155" y="82"/>
                        <a:pt x="79" y="99"/>
                      </a:cubicBezTo>
                      <a:cubicBezTo>
                        <a:pt x="3" y="116"/>
                        <a:pt x="0" y="212"/>
                        <a:pt x="0" y="276"/>
                      </a:cubicBezTo>
                      <a:cubicBezTo>
                        <a:pt x="737" y="276"/>
                        <a:pt x="737" y="276"/>
                        <a:pt x="737" y="276"/>
                      </a:cubicBezTo>
                      <a:cubicBezTo>
                        <a:pt x="737" y="212"/>
                        <a:pt x="736" y="116"/>
                        <a:pt x="658" y="99"/>
                      </a:cubicBezTo>
                      <a:cubicBezTo>
                        <a:pt x="581" y="81"/>
                        <a:pt x="480" y="66"/>
                        <a:pt x="438" y="0"/>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6" name="Freeform 75"/>
                <p:cNvSpPr>
                  <a:spLocks/>
                </p:cNvSpPr>
                <p:nvPr/>
              </p:nvSpPr>
              <p:spPr bwMode="auto">
                <a:xfrm>
                  <a:off x="5577" y="1557"/>
                  <a:ext cx="127" cy="236"/>
                </a:xfrm>
                <a:custGeom>
                  <a:avLst/>
                  <a:gdLst>
                    <a:gd name="T0" fmla="*/ 149 w 149"/>
                    <a:gd name="T1" fmla="*/ 7 h 276"/>
                    <a:gd name="T2" fmla="*/ 149 w 149"/>
                    <a:gd name="T3" fmla="*/ 41 h 276"/>
                    <a:gd name="T4" fmla="*/ 113 w 149"/>
                    <a:gd name="T5" fmla="*/ 276 h 276"/>
                    <a:gd name="T6" fmla="*/ 36 w 149"/>
                    <a:gd name="T7" fmla="*/ 276 h 276"/>
                    <a:gd name="T8" fmla="*/ 0 w 149"/>
                    <a:gd name="T9" fmla="*/ 44 h 276"/>
                    <a:gd name="T10" fmla="*/ 0 w 149"/>
                    <a:gd name="T11" fmla="*/ 7 h 276"/>
                    <a:gd name="T12" fmla="*/ 1 w 149"/>
                    <a:gd name="T13" fmla="*/ 7 h 276"/>
                    <a:gd name="T14" fmla="*/ 144 w 149"/>
                    <a:gd name="T15" fmla="*/ 0 h 276"/>
                    <a:gd name="T16" fmla="*/ 149 w 149"/>
                    <a:gd name="T17" fmla="*/ 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76">
                      <a:moveTo>
                        <a:pt x="149" y="7"/>
                      </a:moveTo>
                      <a:cubicBezTo>
                        <a:pt x="149" y="41"/>
                        <a:pt x="149" y="41"/>
                        <a:pt x="149" y="41"/>
                      </a:cubicBezTo>
                      <a:cubicBezTo>
                        <a:pt x="113" y="276"/>
                        <a:pt x="113" y="276"/>
                        <a:pt x="113" y="276"/>
                      </a:cubicBezTo>
                      <a:cubicBezTo>
                        <a:pt x="36" y="276"/>
                        <a:pt x="36" y="276"/>
                        <a:pt x="36" y="276"/>
                      </a:cubicBezTo>
                      <a:cubicBezTo>
                        <a:pt x="0" y="44"/>
                        <a:pt x="0" y="44"/>
                        <a:pt x="0" y="44"/>
                      </a:cubicBezTo>
                      <a:cubicBezTo>
                        <a:pt x="0" y="7"/>
                        <a:pt x="0" y="7"/>
                        <a:pt x="0" y="7"/>
                      </a:cubicBezTo>
                      <a:cubicBezTo>
                        <a:pt x="1" y="7"/>
                        <a:pt x="1" y="7"/>
                        <a:pt x="1" y="7"/>
                      </a:cubicBezTo>
                      <a:cubicBezTo>
                        <a:pt x="2" y="5"/>
                        <a:pt x="143" y="3"/>
                        <a:pt x="144" y="0"/>
                      </a:cubicBezTo>
                      <a:cubicBezTo>
                        <a:pt x="146" y="2"/>
                        <a:pt x="147" y="4"/>
                        <a:pt x="149" y="7"/>
                      </a:cubicBez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7" name="Freeform 76"/>
                <p:cNvSpPr>
                  <a:spLocks/>
                </p:cNvSpPr>
                <p:nvPr/>
              </p:nvSpPr>
              <p:spPr bwMode="auto">
                <a:xfrm>
                  <a:off x="5578" y="1346"/>
                  <a:ext cx="126" cy="304"/>
                </a:xfrm>
                <a:custGeom>
                  <a:avLst/>
                  <a:gdLst>
                    <a:gd name="T0" fmla="*/ 0 w 148"/>
                    <a:gd name="T1" fmla="*/ 98 h 356"/>
                    <a:gd name="T2" fmla="*/ 0 w 148"/>
                    <a:gd name="T3" fmla="*/ 219 h 356"/>
                    <a:gd name="T4" fmla="*/ 0 w 148"/>
                    <a:gd name="T5" fmla="*/ 278 h 356"/>
                    <a:gd name="T6" fmla="*/ 148 w 148"/>
                    <a:gd name="T7" fmla="*/ 278 h 356"/>
                    <a:gd name="T8" fmla="*/ 148 w 148"/>
                    <a:gd name="T9" fmla="*/ 219 h 356"/>
                    <a:gd name="T10" fmla="*/ 148 w 148"/>
                    <a:gd name="T11" fmla="*/ 98 h 356"/>
                    <a:gd name="T12" fmla="*/ 0 w 148"/>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8" h="356">
                      <a:moveTo>
                        <a:pt x="0" y="98"/>
                      </a:moveTo>
                      <a:cubicBezTo>
                        <a:pt x="0" y="219"/>
                        <a:pt x="0" y="219"/>
                        <a:pt x="0" y="219"/>
                      </a:cubicBezTo>
                      <a:cubicBezTo>
                        <a:pt x="0" y="278"/>
                        <a:pt x="0" y="278"/>
                        <a:pt x="0" y="278"/>
                      </a:cubicBezTo>
                      <a:cubicBezTo>
                        <a:pt x="37" y="354"/>
                        <a:pt x="103" y="356"/>
                        <a:pt x="148" y="278"/>
                      </a:cubicBezTo>
                      <a:cubicBezTo>
                        <a:pt x="148" y="219"/>
                        <a:pt x="148" y="219"/>
                        <a:pt x="148" y="219"/>
                      </a:cubicBezTo>
                      <a:cubicBezTo>
                        <a:pt x="148" y="98"/>
                        <a:pt x="148" y="98"/>
                        <a:pt x="148" y="98"/>
                      </a:cubicBezTo>
                      <a:cubicBezTo>
                        <a:pt x="148" y="0"/>
                        <a:pt x="0" y="0"/>
                        <a:pt x="0" y="98"/>
                      </a:cubicBezTo>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8" name="Freeform 77"/>
                <p:cNvSpPr>
                  <a:spLocks/>
                </p:cNvSpPr>
                <p:nvPr/>
              </p:nvSpPr>
              <p:spPr bwMode="auto">
                <a:xfrm>
                  <a:off x="5758" y="1351"/>
                  <a:ext cx="64" cy="94"/>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89" name="Freeform 78"/>
                <p:cNvSpPr>
                  <a:spLocks/>
                </p:cNvSpPr>
                <p:nvPr/>
              </p:nvSpPr>
              <p:spPr bwMode="auto">
                <a:xfrm>
                  <a:off x="5459" y="1351"/>
                  <a:ext cx="65" cy="94"/>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0" name="Freeform 79"/>
                <p:cNvSpPr>
                  <a:spLocks/>
                </p:cNvSpPr>
                <p:nvPr/>
              </p:nvSpPr>
              <p:spPr bwMode="auto">
                <a:xfrm>
                  <a:off x="5578" y="1506"/>
                  <a:ext cx="126" cy="44"/>
                </a:xfrm>
                <a:custGeom>
                  <a:avLst/>
                  <a:gdLst>
                    <a:gd name="T0" fmla="*/ 148 w 148"/>
                    <a:gd name="T1" fmla="*/ 0 h 51"/>
                    <a:gd name="T2" fmla="*/ 0 w 148"/>
                    <a:gd name="T3" fmla="*/ 0 h 51"/>
                    <a:gd name="T4" fmla="*/ 0 w 148"/>
                    <a:gd name="T5" fmla="*/ 5 h 51"/>
                    <a:gd name="T6" fmla="*/ 73 w 148"/>
                    <a:gd name="T7" fmla="*/ 51 h 51"/>
                    <a:gd name="T8" fmla="*/ 148 w 148"/>
                    <a:gd name="T9" fmla="*/ 4 h 51"/>
                    <a:gd name="T10" fmla="*/ 148 w 148"/>
                    <a:gd name="T11" fmla="*/ 0 h 51"/>
                  </a:gdLst>
                  <a:ahLst/>
                  <a:cxnLst>
                    <a:cxn ang="0">
                      <a:pos x="T0" y="T1"/>
                    </a:cxn>
                    <a:cxn ang="0">
                      <a:pos x="T2" y="T3"/>
                    </a:cxn>
                    <a:cxn ang="0">
                      <a:pos x="T4" y="T5"/>
                    </a:cxn>
                    <a:cxn ang="0">
                      <a:pos x="T6" y="T7"/>
                    </a:cxn>
                    <a:cxn ang="0">
                      <a:pos x="T8" y="T9"/>
                    </a:cxn>
                    <a:cxn ang="0">
                      <a:pos x="T10" y="T11"/>
                    </a:cxn>
                  </a:cxnLst>
                  <a:rect l="0" t="0" r="r" b="b"/>
                  <a:pathLst>
                    <a:path w="148" h="51">
                      <a:moveTo>
                        <a:pt x="148" y="0"/>
                      </a:moveTo>
                      <a:cubicBezTo>
                        <a:pt x="0" y="0"/>
                        <a:pt x="0" y="0"/>
                        <a:pt x="0" y="0"/>
                      </a:cubicBezTo>
                      <a:cubicBezTo>
                        <a:pt x="0" y="5"/>
                        <a:pt x="0" y="5"/>
                        <a:pt x="0" y="5"/>
                      </a:cubicBezTo>
                      <a:cubicBezTo>
                        <a:pt x="0" y="5"/>
                        <a:pt x="46" y="51"/>
                        <a:pt x="73" y="51"/>
                      </a:cubicBezTo>
                      <a:cubicBezTo>
                        <a:pt x="100" y="51"/>
                        <a:pt x="148" y="4"/>
                        <a:pt x="148" y="4"/>
                      </a:cubicBezTo>
                      <a:cubicBezTo>
                        <a:pt x="148" y="0"/>
                        <a:pt x="148" y="0"/>
                        <a:pt x="148" y="0"/>
                      </a:cubicBezTo>
                    </a:path>
                  </a:pathLst>
                </a:custGeom>
                <a:solidFill>
                  <a:srgbClr val="C5B0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1" name="Freeform 80"/>
                <p:cNvSpPr>
                  <a:spLocks/>
                </p:cNvSpPr>
                <p:nvPr/>
              </p:nvSpPr>
              <p:spPr bwMode="auto">
                <a:xfrm>
                  <a:off x="5468" y="1152"/>
                  <a:ext cx="346" cy="384"/>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6D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2" name="Freeform 81"/>
                <p:cNvSpPr>
                  <a:spLocks/>
                </p:cNvSpPr>
                <p:nvPr/>
              </p:nvSpPr>
              <p:spPr bwMode="auto">
                <a:xfrm>
                  <a:off x="5461" y="1142"/>
                  <a:ext cx="349" cy="263"/>
                </a:xfrm>
                <a:custGeom>
                  <a:avLst/>
                  <a:gdLst>
                    <a:gd name="T0" fmla="*/ 392 w 409"/>
                    <a:gd name="T1" fmla="*/ 143 h 308"/>
                    <a:gd name="T2" fmla="*/ 238 w 409"/>
                    <a:gd name="T3" fmla="*/ 2 h 308"/>
                    <a:gd name="T4" fmla="*/ 204 w 409"/>
                    <a:gd name="T5" fmla="*/ 1 h 308"/>
                    <a:gd name="T6" fmla="*/ 171 w 409"/>
                    <a:gd name="T7" fmla="*/ 2 h 308"/>
                    <a:gd name="T8" fmla="*/ 16 w 409"/>
                    <a:gd name="T9" fmla="*/ 143 h 308"/>
                    <a:gd name="T10" fmla="*/ 28 w 409"/>
                    <a:gd name="T11" fmla="*/ 280 h 308"/>
                    <a:gd name="T12" fmla="*/ 44 w 409"/>
                    <a:gd name="T13" fmla="*/ 308 h 308"/>
                    <a:gd name="T14" fmla="*/ 39 w 409"/>
                    <a:gd name="T15" fmla="*/ 227 h 308"/>
                    <a:gd name="T16" fmla="*/ 71 w 409"/>
                    <a:gd name="T17" fmla="*/ 224 h 308"/>
                    <a:gd name="T18" fmla="*/ 168 w 409"/>
                    <a:gd name="T19" fmla="*/ 146 h 308"/>
                    <a:gd name="T20" fmla="*/ 204 w 409"/>
                    <a:gd name="T21" fmla="*/ 96 h 308"/>
                    <a:gd name="T22" fmla="*/ 240 w 409"/>
                    <a:gd name="T23" fmla="*/ 146 h 308"/>
                    <a:gd name="T24" fmla="*/ 338 w 409"/>
                    <a:gd name="T25" fmla="*/ 224 h 308"/>
                    <a:gd name="T26" fmla="*/ 370 w 409"/>
                    <a:gd name="T27" fmla="*/ 227 h 308"/>
                    <a:gd name="T28" fmla="*/ 365 w 409"/>
                    <a:gd name="T29" fmla="*/ 308 h 308"/>
                    <a:gd name="T30" fmla="*/ 381 w 409"/>
                    <a:gd name="T31" fmla="*/ 280 h 308"/>
                    <a:gd name="T32" fmla="*/ 392 w 409"/>
                    <a:gd name="T33" fmla="*/ 14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9" h="308">
                      <a:moveTo>
                        <a:pt x="392" y="143"/>
                      </a:moveTo>
                      <a:cubicBezTo>
                        <a:pt x="378" y="86"/>
                        <a:pt x="306" y="0"/>
                        <a:pt x="238" y="2"/>
                      </a:cubicBezTo>
                      <a:cubicBezTo>
                        <a:pt x="228" y="1"/>
                        <a:pt x="217" y="0"/>
                        <a:pt x="204" y="1"/>
                      </a:cubicBezTo>
                      <a:cubicBezTo>
                        <a:pt x="192" y="0"/>
                        <a:pt x="181" y="1"/>
                        <a:pt x="171" y="2"/>
                      </a:cubicBezTo>
                      <a:cubicBezTo>
                        <a:pt x="103" y="0"/>
                        <a:pt x="31" y="86"/>
                        <a:pt x="16" y="143"/>
                      </a:cubicBezTo>
                      <a:cubicBezTo>
                        <a:pt x="5" y="189"/>
                        <a:pt x="0" y="234"/>
                        <a:pt x="28" y="280"/>
                      </a:cubicBezTo>
                      <a:cubicBezTo>
                        <a:pt x="32" y="294"/>
                        <a:pt x="38" y="304"/>
                        <a:pt x="44" y="308"/>
                      </a:cubicBezTo>
                      <a:cubicBezTo>
                        <a:pt x="38" y="273"/>
                        <a:pt x="37" y="247"/>
                        <a:pt x="39" y="227"/>
                      </a:cubicBezTo>
                      <a:cubicBezTo>
                        <a:pt x="44" y="219"/>
                        <a:pt x="54" y="217"/>
                        <a:pt x="71" y="224"/>
                      </a:cubicBezTo>
                      <a:cubicBezTo>
                        <a:pt x="118" y="244"/>
                        <a:pt x="133" y="221"/>
                        <a:pt x="168" y="146"/>
                      </a:cubicBezTo>
                      <a:cubicBezTo>
                        <a:pt x="179" y="123"/>
                        <a:pt x="188" y="96"/>
                        <a:pt x="204" y="96"/>
                      </a:cubicBezTo>
                      <a:cubicBezTo>
                        <a:pt x="221" y="96"/>
                        <a:pt x="230" y="123"/>
                        <a:pt x="240" y="146"/>
                      </a:cubicBezTo>
                      <a:cubicBezTo>
                        <a:pt x="276" y="221"/>
                        <a:pt x="291" y="244"/>
                        <a:pt x="338" y="224"/>
                      </a:cubicBezTo>
                      <a:cubicBezTo>
                        <a:pt x="355" y="217"/>
                        <a:pt x="365" y="219"/>
                        <a:pt x="370" y="227"/>
                      </a:cubicBezTo>
                      <a:cubicBezTo>
                        <a:pt x="372" y="247"/>
                        <a:pt x="371" y="273"/>
                        <a:pt x="365" y="308"/>
                      </a:cubicBezTo>
                      <a:cubicBezTo>
                        <a:pt x="371" y="304"/>
                        <a:pt x="376" y="294"/>
                        <a:pt x="381" y="280"/>
                      </a:cubicBezTo>
                      <a:cubicBezTo>
                        <a:pt x="409" y="234"/>
                        <a:pt x="404" y="189"/>
                        <a:pt x="392" y="143"/>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3" name="Freeform 82"/>
                <p:cNvSpPr>
                  <a:spLocks/>
                </p:cNvSpPr>
                <p:nvPr/>
              </p:nvSpPr>
              <p:spPr bwMode="auto">
                <a:xfrm>
                  <a:off x="5484" y="1562"/>
                  <a:ext cx="125" cy="231"/>
                </a:xfrm>
                <a:custGeom>
                  <a:avLst/>
                  <a:gdLst>
                    <a:gd name="T0" fmla="*/ 125 w 125"/>
                    <a:gd name="T1" fmla="*/ 230 h 231"/>
                    <a:gd name="T2" fmla="*/ 71 w 125"/>
                    <a:gd name="T3" fmla="*/ 230 h 231"/>
                    <a:gd name="T4" fmla="*/ 68 w 125"/>
                    <a:gd name="T5" fmla="*/ 231 h 231"/>
                    <a:gd name="T6" fmla="*/ 13 w 125"/>
                    <a:gd name="T7" fmla="*/ 181 h 231"/>
                    <a:gd name="T8" fmla="*/ 68 w 125"/>
                    <a:gd name="T9" fmla="*/ 143 h 231"/>
                    <a:gd name="T10" fmla="*/ 0 w 125"/>
                    <a:gd name="T11" fmla="*/ 111 h 231"/>
                    <a:gd name="T12" fmla="*/ 45 w 125"/>
                    <a:gd name="T13" fmla="*/ 41 h 231"/>
                    <a:gd name="T14" fmla="*/ 63 w 125"/>
                    <a:gd name="T15" fmla="*/ 14 h 231"/>
                    <a:gd name="T16" fmla="*/ 93 w 125"/>
                    <a:gd name="T17" fmla="*/ 0 h 231"/>
                    <a:gd name="T18" fmla="*/ 93 w 125"/>
                    <a:gd name="T19" fmla="*/ 33 h 231"/>
                    <a:gd name="T20" fmla="*/ 124 w 125"/>
                    <a:gd name="T21" fmla="*/ 231 h 231"/>
                    <a:gd name="T22" fmla="*/ 125 w 125"/>
                    <a:gd name="T23" fmla="*/ 23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5" h="231">
                      <a:moveTo>
                        <a:pt x="125" y="230"/>
                      </a:moveTo>
                      <a:lnTo>
                        <a:pt x="71" y="230"/>
                      </a:lnTo>
                      <a:lnTo>
                        <a:pt x="68" y="231"/>
                      </a:lnTo>
                      <a:lnTo>
                        <a:pt x="13" y="181"/>
                      </a:lnTo>
                      <a:lnTo>
                        <a:pt x="68" y="143"/>
                      </a:lnTo>
                      <a:lnTo>
                        <a:pt x="0" y="111"/>
                      </a:lnTo>
                      <a:lnTo>
                        <a:pt x="45" y="41"/>
                      </a:lnTo>
                      <a:lnTo>
                        <a:pt x="63" y="14"/>
                      </a:lnTo>
                      <a:lnTo>
                        <a:pt x="93" y="0"/>
                      </a:lnTo>
                      <a:lnTo>
                        <a:pt x="93" y="33"/>
                      </a:lnTo>
                      <a:lnTo>
                        <a:pt x="124" y="231"/>
                      </a:lnTo>
                      <a:lnTo>
                        <a:pt x="125" y="23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4" name="Freeform 83"/>
                <p:cNvSpPr>
                  <a:spLocks/>
                </p:cNvSpPr>
                <p:nvPr/>
              </p:nvSpPr>
              <p:spPr bwMode="auto">
                <a:xfrm>
                  <a:off x="5673" y="1561"/>
                  <a:ext cx="123" cy="232"/>
                </a:xfrm>
                <a:custGeom>
                  <a:avLst/>
                  <a:gdLst>
                    <a:gd name="T0" fmla="*/ 55 w 123"/>
                    <a:gd name="T1" fmla="*/ 142 h 232"/>
                    <a:gd name="T2" fmla="*/ 112 w 123"/>
                    <a:gd name="T3" fmla="*/ 179 h 232"/>
                    <a:gd name="T4" fmla="*/ 56 w 123"/>
                    <a:gd name="T5" fmla="*/ 232 h 232"/>
                    <a:gd name="T6" fmla="*/ 53 w 123"/>
                    <a:gd name="T7" fmla="*/ 231 h 232"/>
                    <a:gd name="T8" fmla="*/ 0 w 123"/>
                    <a:gd name="T9" fmla="*/ 231 h 232"/>
                    <a:gd name="T10" fmla="*/ 1 w 123"/>
                    <a:gd name="T11" fmla="*/ 232 h 232"/>
                    <a:gd name="T12" fmla="*/ 31 w 123"/>
                    <a:gd name="T13" fmla="*/ 31 h 232"/>
                    <a:gd name="T14" fmla="*/ 31 w 123"/>
                    <a:gd name="T15" fmla="*/ 0 h 232"/>
                    <a:gd name="T16" fmla="*/ 68 w 123"/>
                    <a:gd name="T17" fmla="*/ 16 h 232"/>
                    <a:gd name="T18" fmla="*/ 84 w 123"/>
                    <a:gd name="T19" fmla="*/ 43 h 232"/>
                    <a:gd name="T20" fmla="*/ 123 w 123"/>
                    <a:gd name="T21" fmla="*/ 110 h 232"/>
                    <a:gd name="T22" fmla="*/ 55 w 123"/>
                    <a:gd name="T23" fmla="*/ 14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232">
                      <a:moveTo>
                        <a:pt x="55" y="142"/>
                      </a:moveTo>
                      <a:lnTo>
                        <a:pt x="112" y="179"/>
                      </a:lnTo>
                      <a:lnTo>
                        <a:pt x="56" y="232"/>
                      </a:lnTo>
                      <a:lnTo>
                        <a:pt x="53" y="231"/>
                      </a:lnTo>
                      <a:lnTo>
                        <a:pt x="0" y="231"/>
                      </a:lnTo>
                      <a:lnTo>
                        <a:pt x="1" y="232"/>
                      </a:lnTo>
                      <a:lnTo>
                        <a:pt x="31" y="31"/>
                      </a:lnTo>
                      <a:lnTo>
                        <a:pt x="31" y="0"/>
                      </a:lnTo>
                      <a:lnTo>
                        <a:pt x="68" y="16"/>
                      </a:lnTo>
                      <a:lnTo>
                        <a:pt x="84" y="43"/>
                      </a:lnTo>
                      <a:lnTo>
                        <a:pt x="123" y="110"/>
                      </a:lnTo>
                      <a:lnTo>
                        <a:pt x="55" y="1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5" name="Freeform 84"/>
                <p:cNvSpPr>
                  <a:spLocks/>
                </p:cNvSpPr>
                <p:nvPr/>
              </p:nvSpPr>
              <p:spPr bwMode="auto">
                <a:xfrm>
                  <a:off x="5595" y="1841"/>
                  <a:ext cx="663" cy="30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6" name="Freeform 85"/>
                <p:cNvSpPr>
                  <a:spLocks/>
                </p:cNvSpPr>
                <p:nvPr/>
              </p:nvSpPr>
              <p:spPr bwMode="auto">
                <a:xfrm>
                  <a:off x="5595" y="1841"/>
                  <a:ext cx="663" cy="30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7" name="Freeform 86"/>
                <p:cNvSpPr>
                  <a:spLocks/>
                </p:cNvSpPr>
                <p:nvPr/>
              </p:nvSpPr>
              <p:spPr bwMode="auto">
                <a:xfrm>
                  <a:off x="5855" y="1625"/>
                  <a:ext cx="143" cy="29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8" name="Freeform 87"/>
                <p:cNvSpPr>
                  <a:spLocks/>
                </p:cNvSpPr>
                <p:nvPr/>
              </p:nvSpPr>
              <p:spPr bwMode="auto">
                <a:xfrm>
                  <a:off x="5761" y="1606"/>
                  <a:ext cx="60" cy="87"/>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99" name="Freeform 88"/>
                <p:cNvSpPr>
                  <a:spLocks/>
                </p:cNvSpPr>
                <p:nvPr/>
              </p:nvSpPr>
              <p:spPr bwMode="auto">
                <a:xfrm>
                  <a:off x="6031" y="1606"/>
                  <a:ext cx="60" cy="87"/>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1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0" name="Freeform 89"/>
                <p:cNvSpPr>
                  <a:spLocks/>
                </p:cNvSpPr>
                <p:nvPr/>
              </p:nvSpPr>
              <p:spPr bwMode="auto">
                <a:xfrm>
                  <a:off x="5895" y="1910"/>
                  <a:ext cx="62" cy="60"/>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1" name="Freeform 90"/>
                <p:cNvSpPr>
                  <a:spLocks/>
                </p:cNvSpPr>
                <p:nvPr/>
              </p:nvSpPr>
              <p:spPr bwMode="auto">
                <a:xfrm>
                  <a:off x="5889" y="1970"/>
                  <a:ext cx="76" cy="171"/>
                </a:xfrm>
                <a:custGeom>
                  <a:avLst/>
                  <a:gdLst>
                    <a:gd name="T0" fmla="*/ 24 w 76"/>
                    <a:gd name="T1" fmla="*/ 0 h 171"/>
                    <a:gd name="T2" fmla="*/ 0 w 76"/>
                    <a:gd name="T3" fmla="*/ 171 h 171"/>
                    <a:gd name="T4" fmla="*/ 76 w 76"/>
                    <a:gd name="T5" fmla="*/ 171 h 171"/>
                    <a:gd name="T6" fmla="*/ 51 w 76"/>
                    <a:gd name="T7" fmla="*/ 0 h 171"/>
                    <a:gd name="T8" fmla="*/ 24 w 76"/>
                    <a:gd name="T9" fmla="*/ 0 h 171"/>
                  </a:gdLst>
                  <a:ahLst/>
                  <a:cxnLst>
                    <a:cxn ang="0">
                      <a:pos x="T0" y="T1"/>
                    </a:cxn>
                    <a:cxn ang="0">
                      <a:pos x="T2" y="T3"/>
                    </a:cxn>
                    <a:cxn ang="0">
                      <a:pos x="T4" y="T5"/>
                    </a:cxn>
                    <a:cxn ang="0">
                      <a:pos x="T6" y="T7"/>
                    </a:cxn>
                    <a:cxn ang="0">
                      <a:pos x="T8" y="T9"/>
                    </a:cxn>
                  </a:cxnLst>
                  <a:rect l="0" t="0" r="r" b="b"/>
                  <a:pathLst>
                    <a:path w="76" h="171">
                      <a:moveTo>
                        <a:pt x="24" y="0"/>
                      </a:moveTo>
                      <a:lnTo>
                        <a:pt x="0" y="171"/>
                      </a:lnTo>
                      <a:lnTo>
                        <a:pt x="76" y="171"/>
                      </a:lnTo>
                      <a:lnTo>
                        <a:pt x="51" y="0"/>
                      </a:lnTo>
                      <a:lnTo>
                        <a:pt x="24"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2" name="Freeform 91"/>
                <p:cNvSpPr>
                  <a:spLocks/>
                </p:cNvSpPr>
                <p:nvPr/>
              </p:nvSpPr>
              <p:spPr bwMode="auto">
                <a:xfrm>
                  <a:off x="5889" y="1970"/>
                  <a:ext cx="76" cy="171"/>
                </a:xfrm>
                <a:custGeom>
                  <a:avLst/>
                  <a:gdLst>
                    <a:gd name="T0" fmla="*/ 24 w 76"/>
                    <a:gd name="T1" fmla="*/ 0 h 171"/>
                    <a:gd name="T2" fmla="*/ 0 w 76"/>
                    <a:gd name="T3" fmla="*/ 171 h 171"/>
                    <a:gd name="T4" fmla="*/ 76 w 76"/>
                    <a:gd name="T5" fmla="*/ 171 h 171"/>
                    <a:gd name="T6" fmla="*/ 51 w 76"/>
                    <a:gd name="T7" fmla="*/ 0 h 171"/>
                    <a:gd name="T8" fmla="*/ 24 w 76"/>
                    <a:gd name="T9" fmla="*/ 0 h 171"/>
                  </a:gdLst>
                  <a:ahLst/>
                  <a:cxnLst>
                    <a:cxn ang="0">
                      <a:pos x="T0" y="T1"/>
                    </a:cxn>
                    <a:cxn ang="0">
                      <a:pos x="T2" y="T3"/>
                    </a:cxn>
                    <a:cxn ang="0">
                      <a:pos x="T4" y="T5"/>
                    </a:cxn>
                    <a:cxn ang="0">
                      <a:pos x="T6" y="T7"/>
                    </a:cxn>
                    <a:cxn ang="0">
                      <a:pos x="T8" y="T9"/>
                    </a:cxn>
                  </a:cxnLst>
                  <a:rect l="0" t="0" r="r" b="b"/>
                  <a:pathLst>
                    <a:path w="76" h="171">
                      <a:moveTo>
                        <a:pt x="24" y="0"/>
                      </a:moveTo>
                      <a:lnTo>
                        <a:pt x="0" y="171"/>
                      </a:lnTo>
                      <a:lnTo>
                        <a:pt x="76" y="171"/>
                      </a:lnTo>
                      <a:lnTo>
                        <a:pt x="51"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3" name="Freeform 92"/>
                <p:cNvSpPr>
                  <a:spLocks/>
                </p:cNvSpPr>
                <p:nvPr/>
              </p:nvSpPr>
              <p:spPr bwMode="auto">
                <a:xfrm>
                  <a:off x="5849" y="1821"/>
                  <a:ext cx="78" cy="150"/>
                </a:xfrm>
                <a:custGeom>
                  <a:avLst/>
                  <a:gdLst>
                    <a:gd name="T0" fmla="*/ 6 w 78"/>
                    <a:gd name="T1" fmla="*/ 0 h 150"/>
                    <a:gd name="T2" fmla="*/ 0 w 78"/>
                    <a:gd name="T3" fmla="*/ 24 h 150"/>
                    <a:gd name="T4" fmla="*/ 17 w 78"/>
                    <a:gd name="T5" fmla="*/ 150 h 150"/>
                    <a:gd name="T6" fmla="*/ 78 w 78"/>
                    <a:gd name="T7" fmla="*/ 89 h 150"/>
                    <a:gd name="T8" fmla="*/ 6 w 78"/>
                    <a:gd name="T9" fmla="*/ 0 h 150"/>
                  </a:gdLst>
                  <a:ahLst/>
                  <a:cxnLst>
                    <a:cxn ang="0">
                      <a:pos x="T0" y="T1"/>
                    </a:cxn>
                    <a:cxn ang="0">
                      <a:pos x="T2" y="T3"/>
                    </a:cxn>
                    <a:cxn ang="0">
                      <a:pos x="T4" y="T5"/>
                    </a:cxn>
                    <a:cxn ang="0">
                      <a:pos x="T6" y="T7"/>
                    </a:cxn>
                    <a:cxn ang="0">
                      <a:pos x="T8" y="T9"/>
                    </a:cxn>
                  </a:cxnLst>
                  <a:rect l="0" t="0" r="r" b="b"/>
                  <a:pathLst>
                    <a:path w="78" h="150">
                      <a:moveTo>
                        <a:pt x="6" y="0"/>
                      </a:moveTo>
                      <a:lnTo>
                        <a:pt x="0" y="24"/>
                      </a:lnTo>
                      <a:lnTo>
                        <a:pt x="17" y="150"/>
                      </a:lnTo>
                      <a:lnTo>
                        <a:pt x="78" y="89"/>
                      </a:lnTo>
                      <a:lnTo>
                        <a:pt x="6"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4" name="Freeform 93"/>
                <p:cNvSpPr>
                  <a:spLocks/>
                </p:cNvSpPr>
                <p:nvPr/>
              </p:nvSpPr>
              <p:spPr bwMode="auto">
                <a:xfrm>
                  <a:off x="5849" y="1821"/>
                  <a:ext cx="78" cy="150"/>
                </a:xfrm>
                <a:custGeom>
                  <a:avLst/>
                  <a:gdLst>
                    <a:gd name="T0" fmla="*/ 6 w 78"/>
                    <a:gd name="T1" fmla="*/ 0 h 150"/>
                    <a:gd name="T2" fmla="*/ 0 w 78"/>
                    <a:gd name="T3" fmla="*/ 24 h 150"/>
                    <a:gd name="T4" fmla="*/ 17 w 78"/>
                    <a:gd name="T5" fmla="*/ 150 h 150"/>
                    <a:gd name="T6" fmla="*/ 78 w 78"/>
                    <a:gd name="T7" fmla="*/ 89 h 150"/>
                    <a:gd name="T8" fmla="*/ 6 w 78"/>
                    <a:gd name="T9" fmla="*/ 0 h 150"/>
                  </a:gdLst>
                  <a:ahLst/>
                  <a:cxnLst>
                    <a:cxn ang="0">
                      <a:pos x="T0" y="T1"/>
                    </a:cxn>
                    <a:cxn ang="0">
                      <a:pos x="T2" y="T3"/>
                    </a:cxn>
                    <a:cxn ang="0">
                      <a:pos x="T4" y="T5"/>
                    </a:cxn>
                    <a:cxn ang="0">
                      <a:pos x="T6" y="T7"/>
                    </a:cxn>
                    <a:cxn ang="0">
                      <a:pos x="T8" y="T9"/>
                    </a:cxn>
                  </a:cxnLst>
                  <a:rect l="0" t="0" r="r" b="b"/>
                  <a:pathLst>
                    <a:path w="78" h="150">
                      <a:moveTo>
                        <a:pt x="6" y="0"/>
                      </a:moveTo>
                      <a:lnTo>
                        <a:pt x="0" y="24"/>
                      </a:lnTo>
                      <a:lnTo>
                        <a:pt x="17" y="150"/>
                      </a:lnTo>
                      <a:lnTo>
                        <a:pt x="78" y="8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5" name="Freeform 94"/>
                <p:cNvSpPr>
                  <a:spLocks/>
                </p:cNvSpPr>
                <p:nvPr/>
              </p:nvSpPr>
              <p:spPr bwMode="auto">
                <a:xfrm>
                  <a:off x="5855" y="1791"/>
                  <a:ext cx="143" cy="50"/>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AF8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6" name="Freeform 95"/>
                <p:cNvSpPr>
                  <a:spLocks/>
                </p:cNvSpPr>
                <p:nvPr/>
              </p:nvSpPr>
              <p:spPr bwMode="auto">
                <a:xfrm>
                  <a:off x="5708" y="1421"/>
                  <a:ext cx="438" cy="404"/>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DBB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7" name="Freeform 96"/>
                <p:cNvSpPr>
                  <a:spLocks noEditPoints="1"/>
                </p:cNvSpPr>
                <p:nvPr/>
              </p:nvSpPr>
              <p:spPr bwMode="auto">
                <a:xfrm>
                  <a:off x="5752" y="1369"/>
                  <a:ext cx="333" cy="310"/>
                </a:xfrm>
                <a:custGeom>
                  <a:avLst/>
                  <a:gdLst>
                    <a:gd name="T0" fmla="*/ 93 w 390"/>
                    <a:gd name="T1" fmla="*/ 68 h 363"/>
                    <a:gd name="T2" fmla="*/ 390 w 390"/>
                    <a:gd name="T3" fmla="*/ 66 h 363"/>
                    <a:gd name="T4" fmla="*/ 374 w 390"/>
                    <a:gd name="T5" fmla="*/ 357 h 363"/>
                    <a:gd name="T6" fmla="*/ 374 w 390"/>
                    <a:gd name="T7" fmla="*/ 357 h 363"/>
                    <a:gd name="T8" fmla="*/ 374 w 390"/>
                    <a:gd name="T9" fmla="*/ 360 h 363"/>
                    <a:gd name="T10" fmla="*/ 372 w 390"/>
                    <a:gd name="T11" fmla="*/ 363 h 363"/>
                    <a:gd name="T12" fmla="*/ 367 w 390"/>
                    <a:gd name="T13" fmla="*/ 362 h 363"/>
                    <a:gd name="T14" fmla="*/ 366 w 390"/>
                    <a:gd name="T15" fmla="*/ 361 h 363"/>
                    <a:gd name="T16" fmla="*/ 366 w 390"/>
                    <a:gd name="T17" fmla="*/ 339 h 363"/>
                    <a:gd name="T18" fmla="*/ 371 w 390"/>
                    <a:gd name="T19" fmla="*/ 307 h 363"/>
                    <a:gd name="T20" fmla="*/ 327 w 390"/>
                    <a:gd name="T21" fmla="*/ 183 h 363"/>
                    <a:gd name="T22" fmla="*/ 318 w 390"/>
                    <a:gd name="T23" fmla="*/ 171 h 363"/>
                    <a:gd name="T24" fmla="*/ 307 w 390"/>
                    <a:gd name="T25" fmla="*/ 158 h 363"/>
                    <a:gd name="T26" fmla="*/ 301 w 390"/>
                    <a:gd name="T27" fmla="*/ 154 h 363"/>
                    <a:gd name="T28" fmla="*/ 212 w 390"/>
                    <a:gd name="T29" fmla="*/ 168 h 363"/>
                    <a:gd name="T30" fmla="*/ 129 w 390"/>
                    <a:gd name="T31" fmla="*/ 186 h 363"/>
                    <a:gd name="T32" fmla="*/ 93 w 390"/>
                    <a:gd name="T33" fmla="*/ 176 h 363"/>
                    <a:gd name="T34" fmla="*/ 45 w 390"/>
                    <a:gd name="T35" fmla="*/ 315 h 363"/>
                    <a:gd name="T36" fmla="*/ 48 w 390"/>
                    <a:gd name="T37" fmla="*/ 339 h 363"/>
                    <a:gd name="T38" fmla="*/ 48 w 390"/>
                    <a:gd name="T39" fmla="*/ 361 h 363"/>
                    <a:gd name="T40" fmla="*/ 48 w 390"/>
                    <a:gd name="T41" fmla="*/ 362 h 363"/>
                    <a:gd name="T42" fmla="*/ 43 w 390"/>
                    <a:gd name="T43" fmla="*/ 363 h 363"/>
                    <a:gd name="T44" fmla="*/ 41 w 390"/>
                    <a:gd name="T45" fmla="*/ 360 h 363"/>
                    <a:gd name="T46" fmla="*/ 40 w 390"/>
                    <a:gd name="T47" fmla="*/ 351 h 363"/>
                    <a:gd name="T48" fmla="*/ 38 w 390"/>
                    <a:gd name="T49" fmla="*/ 338 h 363"/>
                    <a:gd name="T50" fmla="*/ 93 w 390"/>
                    <a:gd name="T51" fmla="*/ 68 h 363"/>
                    <a:gd name="T52" fmla="*/ 224 w 390"/>
                    <a:gd name="T53" fmla="*/ 135 h 363"/>
                    <a:gd name="T54" fmla="*/ 228 w 390"/>
                    <a:gd name="T55" fmla="*/ 134 h 363"/>
                    <a:gd name="T56" fmla="*/ 222 w 390"/>
                    <a:gd name="T57" fmla="*/ 135 h 363"/>
                    <a:gd name="T58" fmla="*/ 224 w 390"/>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0" h="363">
                      <a:moveTo>
                        <a:pt x="93" y="68"/>
                      </a:moveTo>
                      <a:cubicBezTo>
                        <a:pt x="179" y="0"/>
                        <a:pt x="350" y="10"/>
                        <a:pt x="390" y="66"/>
                      </a:cubicBezTo>
                      <a:cubicBezTo>
                        <a:pt x="374" y="123"/>
                        <a:pt x="386" y="276"/>
                        <a:pt x="374" y="357"/>
                      </a:cubicBezTo>
                      <a:cubicBezTo>
                        <a:pt x="374" y="357"/>
                        <a:pt x="374" y="357"/>
                        <a:pt x="374" y="357"/>
                      </a:cubicBezTo>
                      <a:cubicBezTo>
                        <a:pt x="374" y="358"/>
                        <a:pt x="374" y="359"/>
                        <a:pt x="374" y="360"/>
                      </a:cubicBezTo>
                      <a:cubicBezTo>
                        <a:pt x="373" y="360"/>
                        <a:pt x="372" y="362"/>
                        <a:pt x="372" y="363"/>
                      </a:cubicBezTo>
                      <a:cubicBezTo>
                        <a:pt x="371" y="363"/>
                        <a:pt x="368" y="363"/>
                        <a:pt x="367" y="362"/>
                      </a:cubicBezTo>
                      <a:cubicBezTo>
                        <a:pt x="367" y="362"/>
                        <a:pt x="366" y="361"/>
                        <a:pt x="366" y="361"/>
                      </a:cubicBezTo>
                      <a:cubicBezTo>
                        <a:pt x="366" y="354"/>
                        <a:pt x="366" y="340"/>
                        <a:pt x="366" y="339"/>
                      </a:cubicBezTo>
                      <a:cubicBezTo>
                        <a:pt x="367" y="328"/>
                        <a:pt x="370" y="318"/>
                        <a:pt x="371" y="307"/>
                      </a:cubicBezTo>
                      <a:cubicBezTo>
                        <a:pt x="363" y="255"/>
                        <a:pt x="339" y="245"/>
                        <a:pt x="327" y="183"/>
                      </a:cubicBezTo>
                      <a:cubicBezTo>
                        <a:pt x="324" y="179"/>
                        <a:pt x="321" y="175"/>
                        <a:pt x="318" y="171"/>
                      </a:cubicBezTo>
                      <a:cubicBezTo>
                        <a:pt x="315" y="167"/>
                        <a:pt x="311" y="162"/>
                        <a:pt x="307" y="158"/>
                      </a:cubicBezTo>
                      <a:cubicBezTo>
                        <a:pt x="305" y="157"/>
                        <a:pt x="303" y="156"/>
                        <a:pt x="301" y="154"/>
                      </a:cubicBezTo>
                      <a:cubicBezTo>
                        <a:pt x="254" y="137"/>
                        <a:pt x="256" y="150"/>
                        <a:pt x="212" y="168"/>
                      </a:cubicBezTo>
                      <a:cubicBezTo>
                        <a:pt x="195" y="175"/>
                        <a:pt x="148" y="188"/>
                        <a:pt x="129" y="186"/>
                      </a:cubicBezTo>
                      <a:cubicBezTo>
                        <a:pt x="121" y="186"/>
                        <a:pt x="94" y="183"/>
                        <a:pt x="93" y="176"/>
                      </a:cubicBezTo>
                      <a:cubicBezTo>
                        <a:pt x="58" y="230"/>
                        <a:pt x="55" y="269"/>
                        <a:pt x="45" y="315"/>
                      </a:cubicBezTo>
                      <a:cubicBezTo>
                        <a:pt x="46" y="323"/>
                        <a:pt x="48" y="331"/>
                        <a:pt x="48" y="339"/>
                      </a:cubicBezTo>
                      <a:cubicBezTo>
                        <a:pt x="48" y="340"/>
                        <a:pt x="49" y="354"/>
                        <a:pt x="48" y="361"/>
                      </a:cubicBezTo>
                      <a:cubicBezTo>
                        <a:pt x="48" y="361"/>
                        <a:pt x="48" y="362"/>
                        <a:pt x="48" y="362"/>
                      </a:cubicBezTo>
                      <a:cubicBezTo>
                        <a:pt x="47" y="363"/>
                        <a:pt x="43" y="363"/>
                        <a:pt x="43" y="363"/>
                      </a:cubicBezTo>
                      <a:cubicBezTo>
                        <a:pt x="43" y="362"/>
                        <a:pt x="41" y="360"/>
                        <a:pt x="41" y="360"/>
                      </a:cubicBezTo>
                      <a:cubicBezTo>
                        <a:pt x="40" y="356"/>
                        <a:pt x="40" y="354"/>
                        <a:pt x="40" y="351"/>
                      </a:cubicBezTo>
                      <a:cubicBezTo>
                        <a:pt x="39" y="347"/>
                        <a:pt x="39" y="342"/>
                        <a:pt x="38" y="338"/>
                      </a:cubicBezTo>
                      <a:cubicBezTo>
                        <a:pt x="25" y="288"/>
                        <a:pt x="0" y="89"/>
                        <a:pt x="93" y="68"/>
                      </a:cubicBezTo>
                      <a:close/>
                      <a:moveTo>
                        <a:pt x="224" y="135"/>
                      </a:moveTo>
                      <a:cubicBezTo>
                        <a:pt x="225" y="135"/>
                        <a:pt x="227" y="134"/>
                        <a:pt x="228" y="134"/>
                      </a:cubicBezTo>
                      <a:cubicBezTo>
                        <a:pt x="226" y="134"/>
                        <a:pt x="224" y="135"/>
                        <a:pt x="222" y="135"/>
                      </a:cubicBezTo>
                      <a:cubicBezTo>
                        <a:pt x="222" y="135"/>
                        <a:pt x="223" y="135"/>
                        <a:pt x="224" y="135"/>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8" name="Freeform 97"/>
                <p:cNvSpPr>
                  <a:spLocks/>
                </p:cNvSpPr>
                <p:nvPr/>
              </p:nvSpPr>
              <p:spPr bwMode="auto">
                <a:xfrm>
                  <a:off x="5927" y="1821"/>
                  <a:ext cx="75" cy="151"/>
                </a:xfrm>
                <a:custGeom>
                  <a:avLst/>
                  <a:gdLst>
                    <a:gd name="T0" fmla="*/ 71 w 75"/>
                    <a:gd name="T1" fmla="*/ 0 h 151"/>
                    <a:gd name="T2" fmla="*/ 75 w 75"/>
                    <a:gd name="T3" fmla="*/ 24 h 151"/>
                    <a:gd name="T4" fmla="*/ 59 w 75"/>
                    <a:gd name="T5" fmla="*/ 151 h 151"/>
                    <a:gd name="T6" fmla="*/ 0 w 75"/>
                    <a:gd name="T7" fmla="*/ 89 h 151"/>
                    <a:gd name="T8" fmla="*/ 71 w 75"/>
                    <a:gd name="T9" fmla="*/ 0 h 151"/>
                  </a:gdLst>
                  <a:ahLst/>
                  <a:cxnLst>
                    <a:cxn ang="0">
                      <a:pos x="T0" y="T1"/>
                    </a:cxn>
                    <a:cxn ang="0">
                      <a:pos x="T2" y="T3"/>
                    </a:cxn>
                    <a:cxn ang="0">
                      <a:pos x="T4" y="T5"/>
                    </a:cxn>
                    <a:cxn ang="0">
                      <a:pos x="T6" y="T7"/>
                    </a:cxn>
                    <a:cxn ang="0">
                      <a:pos x="T8" y="T9"/>
                    </a:cxn>
                  </a:cxnLst>
                  <a:rect l="0" t="0" r="r" b="b"/>
                  <a:pathLst>
                    <a:path w="75" h="151">
                      <a:moveTo>
                        <a:pt x="71" y="0"/>
                      </a:moveTo>
                      <a:lnTo>
                        <a:pt x="75" y="24"/>
                      </a:lnTo>
                      <a:lnTo>
                        <a:pt x="59" y="151"/>
                      </a:lnTo>
                      <a:lnTo>
                        <a:pt x="0" y="89"/>
                      </a:lnTo>
                      <a:lnTo>
                        <a:pt x="7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09" name="Freeform 98"/>
                <p:cNvSpPr>
                  <a:spLocks/>
                </p:cNvSpPr>
                <p:nvPr/>
              </p:nvSpPr>
              <p:spPr bwMode="auto">
                <a:xfrm>
                  <a:off x="5927" y="1821"/>
                  <a:ext cx="75" cy="151"/>
                </a:xfrm>
                <a:custGeom>
                  <a:avLst/>
                  <a:gdLst>
                    <a:gd name="T0" fmla="*/ 71 w 75"/>
                    <a:gd name="T1" fmla="*/ 0 h 151"/>
                    <a:gd name="T2" fmla="*/ 75 w 75"/>
                    <a:gd name="T3" fmla="*/ 24 h 151"/>
                    <a:gd name="T4" fmla="*/ 59 w 75"/>
                    <a:gd name="T5" fmla="*/ 151 h 151"/>
                    <a:gd name="T6" fmla="*/ 0 w 75"/>
                    <a:gd name="T7" fmla="*/ 89 h 151"/>
                    <a:gd name="T8" fmla="*/ 71 w 75"/>
                    <a:gd name="T9" fmla="*/ 0 h 151"/>
                  </a:gdLst>
                  <a:ahLst/>
                  <a:cxnLst>
                    <a:cxn ang="0">
                      <a:pos x="T0" y="T1"/>
                    </a:cxn>
                    <a:cxn ang="0">
                      <a:pos x="T2" y="T3"/>
                    </a:cxn>
                    <a:cxn ang="0">
                      <a:pos x="T4" y="T5"/>
                    </a:cxn>
                    <a:cxn ang="0">
                      <a:pos x="T6" y="T7"/>
                    </a:cxn>
                    <a:cxn ang="0">
                      <a:pos x="T8" y="T9"/>
                    </a:cxn>
                  </a:cxnLst>
                  <a:rect l="0" t="0" r="r" b="b"/>
                  <a:pathLst>
                    <a:path w="75" h="151">
                      <a:moveTo>
                        <a:pt x="71" y="0"/>
                      </a:moveTo>
                      <a:lnTo>
                        <a:pt x="75" y="24"/>
                      </a:lnTo>
                      <a:lnTo>
                        <a:pt x="59" y="151"/>
                      </a:lnTo>
                      <a:lnTo>
                        <a:pt x="0" y="89"/>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0" name="Freeform 99"/>
                <p:cNvSpPr>
                  <a:spLocks/>
                </p:cNvSpPr>
                <p:nvPr/>
              </p:nvSpPr>
              <p:spPr bwMode="auto">
                <a:xfrm>
                  <a:off x="5855" y="1819"/>
                  <a:ext cx="143" cy="91"/>
                </a:xfrm>
                <a:custGeom>
                  <a:avLst/>
                  <a:gdLst>
                    <a:gd name="T0" fmla="*/ 143 w 143"/>
                    <a:gd name="T1" fmla="*/ 0 h 91"/>
                    <a:gd name="T2" fmla="*/ 72 w 143"/>
                    <a:gd name="T3" fmla="*/ 88 h 91"/>
                    <a:gd name="T4" fmla="*/ 0 w 143"/>
                    <a:gd name="T5" fmla="*/ 0 h 91"/>
                    <a:gd name="T6" fmla="*/ 0 w 143"/>
                    <a:gd name="T7" fmla="*/ 2 h 91"/>
                    <a:gd name="T8" fmla="*/ 72 w 143"/>
                    <a:gd name="T9" fmla="*/ 91 h 91"/>
                    <a:gd name="T10" fmla="*/ 72 w 143"/>
                    <a:gd name="T11" fmla="*/ 91 h 91"/>
                    <a:gd name="T12" fmla="*/ 143 w 143"/>
                    <a:gd name="T13" fmla="*/ 2 h 91"/>
                    <a:gd name="T14" fmla="*/ 143 w 143"/>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91">
                      <a:moveTo>
                        <a:pt x="143" y="0"/>
                      </a:moveTo>
                      <a:lnTo>
                        <a:pt x="72" y="88"/>
                      </a:lnTo>
                      <a:lnTo>
                        <a:pt x="0" y="0"/>
                      </a:lnTo>
                      <a:lnTo>
                        <a:pt x="0" y="2"/>
                      </a:lnTo>
                      <a:lnTo>
                        <a:pt x="72" y="91"/>
                      </a:lnTo>
                      <a:lnTo>
                        <a:pt x="72" y="91"/>
                      </a:lnTo>
                      <a:lnTo>
                        <a:pt x="143" y="2"/>
                      </a:lnTo>
                      <a:lnTo>
                        <a:pt x="143" y="0"/>
                      </a:lnTo>
                      <a:close/>
                    </a:path>
                  </a:pathLst>
                </a:custGeom>
                <a:solidFill>
                  <a:srgbClr val="D0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1" name="Freeform 100"/>
                <p:cNvSpPr>
                  <a:spLocks/>
                </p:cNvSpPr>
                <p:nvPr/>
              </p:nvSpPr>
              <p:spPr bwMode="auto">
                <a:xfrm>
                  <a:off x="5855" y="1819"/>
                  <a:ext cx="143" cy="91"/>
                </a:xfrm>
                <a:custGeom>
                  <a:avLst/>
                  <a:gdLst>
                    <a:gd name="T0" fmla="*/ 143 w 143"/>
                    <a:gd name="T1" fmla="*/ 0 h 91"/>
                    <a:gd name="T2" fmla="*/ 72 w 143"/>
                    <a:gd name="T3" fmla="*/ 88 h 91"/>
                    <a:gd name="T4" fmla="*/ 0 w 143"/>
                    <a:gd name="T5" fmla="*/ 0 h 91"/>
                    <a:gd name="T6" fmla="*/ 0 w 143"/>
                    <a:gd name="T7" fmla="*/ 2 h 91"/>
                    <a:gd name="T8" fmla="*/ 72 w 143"/>
                    <a:gd name="T9" fmla="*/ 91 h 91"/>
                    <a:gd name="T10" fmla="*/ 72 w 143"/>
                    <a:gd name="T11" fmla="*/ 91 h 91"/>
                    <a:gd name="T12" fmla="*/ 143 w 143"/>
                    <a:gd name="T13" fmla="*/ 2 h 91"/>
                    <a:gd name="T14" fmla="*/ 143 w 143"/>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91">
                      <a:moveTo>
                        <a:pt x="143" y="0"/>
                      </a:moveTo>
                      <a:lnTo>
                        <a:pt x="72" y="88"/>
                      </a:lnTo>
                      <a:lnTo>
                        <a:pt x="0" y="0"/>
                      </a:lnTo>
                      <a:lnTo>
                        <a:pt x="0" y="2"/>
                      </a:lnTo>
                      <a:lnTo>
                        <a:pt x="72" y="91"/>
                      </a:lnTo>
                      <a:lnTo>
                        <a:pt x="72" y="91"/>
                      </a:lnTo>
                      <a:lnTo>
                        <a:pt x="143" y="2"/>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2" name="Freeform 101"/>
                <p:cNvSpPr>
                  <a:spLocks noEditPoints="1"/>
                </p:cNvSpPr>
                <p:nvPr/>
              </p:nvSpPr>
              <p:spPr bwMode="auto">
                <a:xfrm>
                  <a:off x="5913" y="1970"/>
                  <a:ext cx="27" cy="1"/>
                </a:xfrm>
                <a:custGeom>
                  <a:avLst/>
                  <a:gdLst>
                    <a:gd name="T0" fmla="*/ 0 w 27"/>
                    <a:gd name="T1" fmla="*/ 0 h 1"/>
                    <a:gd name="T2" fmla="*/ 0 w 27"/>
                    <a:gd name="T3" fmla="*/ 1 h 1"/>
                    <a:gd name="T4" fmla="*/ 0 w 27"/>
                    <a:gd name="T5" fmla="*/ 1 h 1"/>
                    <a:gd name="T6" fmla="*/ 0 w 27"/>
                    <a:gd name="T7" fmla="*/ 0 h 1"/>
                    <a:gd name="T8" fmla="*/ 27 w 27"/>
                    <a:gd name="T9" fmla="*/ 0 h 1"/>
                    <a:gd name="T10" fmla="*/ 27 w 27"/>
                    <a:gd name="T11" fmla="*/ 0 h 1"/>
                    <a:gd name="T12" fmla="*/ 27 w 27"/>
                    <a:gd name="T13" fmla="*/ 1 h 1"/>
                    <a:gd name="T14" fmla="*/ 27 w 27"/>
                    <a:gd name="T15" fmla="*/ 1 h 1"/>
                    <a:gd name="T16" fmla="*/ 27 w 2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
                      <a:moveTo>
                        <a:pt x="0" y="0"/>
                      </a:moveTo>
                      <a:lnTo>
                        <a:pt x="0" y="1"/>
                      </a:lnTo>
                      <a:lnTo>
                        <a:pt x="0" y="1"/>
                      </a:lnTo>
                      <a:lnTo>
                        <a:pt x="0" y="0"/>
                      </a:lnTo>
                      <a:close/>
                      <a:moveTo>
                        <a:pt x="27" y="0"/>
                      </a:moveTo>
                      <a:lnTo>
                        <a:pt x="27" y="0"/>
                      </a:lnTo>
                      <a:lnTo>
                        <a:pt x="27" y="1"/>
                      </a:lnTo>
                      <a:lnTo>
                        <a:pt x="27" y="1"/>
                      </a:lnTo>
                      <a:lnTo>
                        <a:pt x="27"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3" name="Freeform 102"/>
                <p:cNvSpPr>
                  <a:spLocks noEditPoints="1"/>
                </p:cNvSpPr>
                <p:nvPr/>
              </p:nvSpPr>
              <p:spPr bwMode="auto">
                <a:xfrm>
                  <a:off x="5913" y="1970"/>
                  <a:ext cx="27" cy="1"/>
                </a:xfrm>
                <a:custGeom>
                  <a:avLst/>
                  <a:gdLst>
                    <a:gd name="T0" fmla="*/ 0 w 27"/>
                    <a:gd name="T1" fmla="*/ 0 h 1"/>
                    <a:gd name="T2" fmla="*/ 0 w 27"/>
                    <a:gd name="T3" fmla="*/ 1 h 1"/>
                    <a:gd name="T4" fmla="*/ 0 w 27"/>
                    <a:gd name="T5" fmla="*/ 1 h 1"/>
                    <a:gd name="T6" fmla="*/ 0 w 27"/>
                    <a:gd name="T7" fmla="*/ 0 h 1"/>
                    <a:gd name="T8" fmla="*/ 27 w 27"/>
                    <a:gd name="T9" fmla="*/ 0 h 1"/>
                    <a:gd name="T10" fmla="*/ 27 w 27"/>
                    <a:gd name="T11" fmla="*/ 0 h 1"/>
                    <a:gd name="T12" fmla="*/ 27 w 27"/>
                    <a:gd name="T13" fmla="*/ 1 h 1"/>
                    <a:gd name="T14" fmla="*/ 27 w 27"/>
                    <a:gd name="T15" fmla="*/ 1 h 1"/>
                    <a:gd name="T16" fmla="*/ 27 w 2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
                      <a:moveTo>
                        <a:pt x="0" y="0"/>
                      </a:moveTo>
                      <a:lnTo>
                        <a:pt x="0" y="1"/>
                      </a:lnTo>
                      <a:lnTo>
                        <a:pt x="0" y="1"/>
                      </a:lnTo>
                      <a:lnTo>
                        <a:pt x="0" y="0"/>
                      </a:lnTo>
                      <a:moveTo>
                        <a:pt x="27" y="0"/>
                      </a:moveTo>
                      <a:lnTo>
                        <a:pt x="27" y="0"/>
                      </a:lnTo>
                      <a:lnTo>
                        <a:pt x="27" y="1"/>
                      </a:lnTo>
                      <a:lnTo>
                        <a:pt x="27" y="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4" name="Rectangle 103"/>
                <p:cNvSpPr>
                  <a:spLocks noChangeArrowheads="1"/>
                </p:cNvSpPr>
                <p:nvPr/>
              </p:nvSpPr>
              <p:spPr bwMode="auto">
                <a:xfrm>
                  <a:off x="5913" y="1970"/>
                  <a:ext cx="27" cy="1"/>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5" name="Rectangle 104"/>
                <p:cNvSpPr>
                  <a:spLocks noChangeArrowheads="1"/>
                </p:cNvSpPr>
                <p:nvPr/>
              </p:nvSpPr>
              <p:spPr bwMode="auto">
                <a:xfrm>
                  <a:off x="5913" y="1970"/>
                  <a:ext cx="27"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6" name="Freeform 105"/>
                <p:cNvSpPr>
                  <a:spLocks/>
                </p:cNvSpPr>
                <p:nvPr/>
              </p:nvSpPr>
              <p:spPr bwMode="auto">
                <a:xfrm>
                  <a:off x="4728" y="1568"/>
                  <a:ext cx="663" cy="30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7" name="Freeform 106"/>
                <p:cNvSpPr>
                  <a:spLocks/>
                </p:cNvSpPr>
                <p:nvPr/>
              </p:nvSpPr>
              <p:spPr bwMode="auto">
                <a:xfrm>
                  <a:off x="4728" y="1568"/>
                  <a:ext cx="663" cy="300"/>
                </a:xfrm>
                <a:custGeom>
                  <a:avLst/>
                  <a:gdLst>
                    <a:gd name="T0" fmla="*/ 311 w 777"/>
                    <a:gd name="T1" fmla="*/ 0 h 352"/>
                    <a:gd name="T2" fmla="*/ 67 w 777"/>
                    <a:gd name="T3" fmla="*/ 133 h 352"/>
                    <a:gd name="T4" fmla="*/ 0 w 777"/>
                    <a:gd name="T5" fmla="*/ 352 h 352"/>
                    <a:gd name="T6" fmla="*/ 388 w 777"/>
                    <a:gd name="T7" fmla="*/ 352 h 352"/>
                    <a:gd name="T8" fmla="*/ 777 w 777"/>
                    <a:gd name="T9" fmla="*/ 352 h 352"/>
                    <a:gd name="T10" fmla="*/ 710 w 777"/>
                    <a:gd name="T11" fmla="*/ 133 h 352"/>
                    <a:gd name="T12" fmla="*/ 468 w 777"/>
                    <a:gd name="T13" fmla="*/ 1 h 352"/>
                    <a:gd name="T14" fmla="*/ 311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1"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10" y="133"/>
                      </a:cubicBezTo>
                      <a:cubicBezTo>
                        <a:pt x="689" y="115"/>
                        <a:pt x="640" y="76"/>
                        <a:pt x="468" y="1"/>
                      </a:cubicBezTo>
                      <a:cubicBezTo>
                        <a:pt x="311" y="0"/>
                        <a:pt x="311" y="0"/>
                        <a:pt x="311" y="0"/>
                      </a:cubicBezTo>
                    </a:path>
                  </a:pathLst>
                </a:custGeom>
                <a:solidFill>
                  <a:srgbClr val="749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8" name="Freeform 107"/>
                <p:cNvSpPr>
                  <a:spLocks/>
                </p:cNvSpPr>
                <p:nvPr/>
              </p:nvSpPr>
              <p:spPr bwMode="auto">
                <a:xfrm>
                  <a:off x="4988" y="1351"/>
                  <a:ext cx="143" cy="299"/>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19" name="Freeform 108"/>
                <p:cNvSpPr>
                  <a:spLocks/>
                </p:cNvSpPr>
                <p:nvPr/>
              </p:nvSpPr>
              <p:spPr bwMode="auto">
                <a:xfrm>
                  <a:off x="4894" y="1333"/>
                  <a:ext cx="60" cy="87"/>
                </a:xfrm>
                <a:custGeom>
                  <a:avLst/>
                  <a:gdLst>
                    <a:gd name="T0" fmla="*/ 19 w 70"/>
                    <a:gd name="T1" fmla="*/ 5 h 102"/>
                    <a:gd name="T2" fmla="*/ 61 w 70"/>
                    <a:gd name="T3" fmla="*/ 42 h 102"/>
                    <a:gd name="T4" fmla="*/ 50 w 70"/>
                    <a:gd name="T5" fmla="*/ 97 h 102"/>
                    <a:gd name="T6" fmla="*/ 8 w 70"/>
                    <a:gd name="T7" fmla="*/ 60 h 102"/>
                    <a:gd name="T8" fmla="*/ 19 w 70"/>
                    <a:gd name="T9" fmla="*/ 5 h 102"/>
                  </a:gdLst>
                  <a:ahLst/>
                  <a:cxnLst>
                    <a:cxn ang="0">
                      <a:pos x="T0" y="T1"/>
                    </a:cxn>
                    <a:cxn ang="0">
                      <a:pos x="T2" y="T3"/>
                    </a:cxn>
                    <a:cxn ang="0">
                      <a:pos x="T4" y="T5"/>
                    </a:cxn>
                    <a:cxn ang="0">
                      <a:pos x="T6" y="T7"/>
                    </a:cxn>
                    <a:cxn ang="0">
                      <a:pos x="T8" y="T9"/>
                    </a:cxn>
                  </a:cxnLst>
                  <a:rect l="0" t="0" r="r" b="b"/>
                  <a:pathLst>
                    <a:path w="70" h="102">
                      <a:moveTo>
                        <a:pt x="19" y="5"/>
                      </a:moveTo>
                      <a:cubicBezTo>
                        <a:pt x="34" y="0"/>
                        <a:pt x="53" y="17"/>
                        <a:pt x="61" y="42"/>
                      </a:cubicBezTo>
                      <a:cubicBezTo>
                        <a:pt x="70" y="67"/>
                        <a:pt x="64" y="92"/>
                        <a:pt x="50" y="97"/>
                      </a:cubicBezTo>
                      <a:cubicBezTo>
                        <a:pt x="35" y="102"/>
                        <a:pt x="16" y="85"/>
                        <a:pt x="8" y="60"/>
                      </a:cubicBezTo>
                      <a:cubicBezTo>
                        <a:pt x="0" y="34"/>
                        <a:pt x="5" y="10"/>
                        <a:pt x="19"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0" name="Freeform 109"/>
                <p:cNvSpPr>
                  <a:spLocks/>
                </p:cNvSpPr>
                <p:nvPr/>
              </p:nvSpPr>
              <p:spPr bwMode="auto">
                <a:xfrm>
                  <a:off x="5164" y="1333"/>
                  <a:ext cx="60" cy="87"/>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7"/>
                        <a:pt x="5" y="92"/>
                        <a:pt x="20" y="97"/>
                      </a:cubicBezTo>
                      <a:cubicBezTo>
                        <a:pt x="35" y="102"/>
                        <a:pt x="54" y="85"/>
                        <a:pt x="62" y="60"/>
                      </a:cubicBezTo>
                      <a:cubicBezTo>
                        <a:pt x="70" y="34"/>
                        <a:pt x="65" y="10"/>
                        <a:pt x="50" y="5"/>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1" name="Freeform 110"/>
                <p:cNvSpPr>
                  <a:spLocks/>
                </p:cNvSpPr>
                <p:nvPr/>
              </p:nvSpPr>
              <p:spPr bwMode="auto">
                <a:xfrm>
                  <a:off x="5028" y="1637"/>
                  <a:ext cx="62" cy="59"/>
                </a:xfrm>
                <a:custGeom>
                  <a:avLst/>
                  <a:gdLst>
                    <a:gd name="T0" fmla="*/ 0 w 72"/>
                    <a:gd name="T1" fmla="*/ 39 h 70"/>
                    <a:gd name="T2" fmla="*/ 21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1" y="70"/>
                        <a:pt x="21" y="70"/>
                        <a:pt x="21" y="70"/>
                      </a:cubicBezTo>
                      <a:cubicBezTo>
                        <a:pt x="31" y="70"/>
                        <a:pt x="42" y="70"/>
                        <a:pt x="52" y="70"/>
                      </a:cubicBezTo>
                      <a:cubicBezTo>
                        <a:pt x="72" y="39"/>
                        <a:pt x="72" y="39"/>
                        <a:pt x="72" y="39"/>
                      </a:cubicBezTo>
                      <a:cubicBezTo>
                        <a:pt x="37" y="0"/>
                        <a:pt x="37" y="0"/>
                        <a:pt x="37" y="0"/>
                      </a:cubicBezTo>
                      <a:cubicBezTo>
                        <a:pt x="0" y="39"/>
                        <a:pt x="0" y="39"/>
                        <a:pt x="0" y="39"/>
                      </a:cubicBezTo>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2" name="Freeform 111"/>
                <p:cNvSpPr>
                  <a:spLocks/>
                </p:cNvSpPr>
                <p:nvPr/>
              </p:nvSpPr>
              <p:spPr bwMode="auto">
                <a:xfrm>
                  <a:off x="5022" y="1696"/>
                  <a:ext cx="75" cy="172"/>
                </a:xfrm>
                <a:custGeom>
                  <a:avLst/>
                  <a:gdLst>
                    <a:gd name="T0" fmla="*/ 24 w 75"/>
                    <a:gd name="T1" fmla="*/ 0 h 172"/>
                    <a:gd name="T2" fmla="*/ 0 w 75"/>
                    <a:gd name="T3" fmla="*/ 172 h 172"/>
                    <a:gd name="T4" fmla="*/ 75 w 75"/>
                    <a:gd name="T5" fmla="*/ 172 h 172"/>
                    <a:gd name="T6" fmla="*/ 51 w 75"/>
                    <a:gd name="T7" fmla="*/ 0 h 172"/>
                    <a:gd name="T8" fmla="*/ 24 w 75"/>
                    <a:gd name="T9" fmla="*/ 0 h 172"/>
                  </a:gdLst>
                  <a:ahLst/>
                  <a:cxnLst>
                    <a:cxn ang="0">
                      <a:pos x="T0" y="T1"/>
                    </a:cxn>
                    <a:cxn ang="0">
                      <a:pos x="T2" y="T3"/>
                    </a:cxn>
                    <a:cxn ang="0">
                      <a:pos x="T4" y="T5"/>
                    </a:cxn>
                    <a:cxn ang="0">
                      <a:pos x="T6" y="T7"/>
                    </a:cxn>
                    <a:cxn ang="0">
                      <a:pos x="T8" y="T9"/>
                    </a:cxn>
                  </a:cxnLst>
                  <a:rect l="0" t="0" r="r" b="b"/>
                  <a:pathLst>
                    <a:path w="75" h="172">
                      <a:moveTo>
                        <a:pt x="24" y="0"/>
                      </a:moveTo>
                      <a:lnTo>
                        <a:pt x="0" y="172"/>
                      </a:lnTo>
                      <a:lnTo>
                        <a:pt x="75" y="172"/>
                      </a:lnTo>
                      <a:lnTo>
                        <a:pt x="51" y="0"/>
                      </a:lnTo>
                      <a:lnTo>
                        <a:pt x="24" y="0"/>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3" name="Freeform 112"/>
                <p:cNvSpPr>
                  <a:spLocks/>
                </p:cNvSpPr>
                <p:nvPr/>
              </p:nvSpPr>
              <p:spPr bwMode="auto">
                <a:xfrm>
                  <a:off x="5022" y="1696"/>
                  <a:ext cx="75" cy="172"/>
                </a:xfrm>
                <a:custGeom>
                  <a:avLst/>
                  <a:gdLst>
                    <a:gd name="T0" fmla="*/ 24 w 75"/>
                    <a:gd name="T1" fmla="*/ 0 h 172"/>
                    <a:gd name="T2" fmla="*/ 0 w 75"/>
                    <a:gd name="T3" fmla="*/ 172 h 172"/>
                    <a:gd name="T4" fmla="*/ 75 w 75"/>
                    <a:gd name="T5" fmla="*/ 172 h 172"/>
                    <a:gd name="T6" fmla="*/ 51 w 75"/>
                    <a:gd name="T7" fmla="*/ 0 h 172"/>
                    <a:gd name="T8" fmla="*/ 24 w 75"/>
                    <a:gd name="T9" fmla="*/ 0 h 172"/>
                  </a:gdLst>
                  <a:ahLst/>
                  <a:cxnLst>
                    <a:cxn ang="0">
                      <a:pos x="T0" y="T1"/>
                    </a:cxn>
                    <a:cxn ang="0">
                      <a:pos x="T2" y="T3"/>
                    </a:cxn>
                    <a:cxn ang="0">
                      <a:pos x="T4" y="T5"/>
                    </a:cxn>
                    <a:cxn ang="0">
                      <a:pos x="T6" y="T7"/>
                    </a:cxn>
                    <a:cxn ang="0">
                      <a:pos x="T8" y="T9"/>
                    </a:cxn>
                  </a:cxnLst>
                  <a:rect l="0" t="0" r="r" b="b"/>
                  <a:pathLst>
                    <a:path w="75" h="172">
                      <a:moveTo>
                        <a:pt x="24" y="0"/>
                      </a:moveTo>
                      <a:lnTo>
                        <a:pt x="0" y="172"/>
                      </a:lnTo>
                      <a:lnTo>
                        <a:pt x="75" y="172"/>
                      </a:lnTo>
                      <a:lnTo>
                        <a:pt x="51"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4" name="Freeform 113"/>
                <p:cNvSpPr>
                  <a:spLocks/>
                </p:cNvSpPr>
                <p:nvPr/>
              </p:nvSpPr>
              <p:spPr bwMode="auto">
                <a:xfrm>
                  <a:off x="4982" y="1548"/>
                  <a:ext cx="78" cy="150"/>
                </a:xfrm>
                <a:custGeom>
                  <a:avLst/>
                  <a:gdLst>
                    <a:gd name="T0" fmla="*/ 6 w 78"/>
                    <a:gd name="T1" fmla="*/ 0 h 150"/>
                    <a:gd name="T2" fmla="*/ 0 w 78"/>
                    <a:gd name="T3" fmla="*/ 24 h 150"/>
                    <a:gd name="T4" fmla="*/ 17 w 78"/>
                    <a:gd name="T5" fmla="*/ 150 h 150"/>
                    <a:gd name="T6" fmla="*/ 78 w 78"/>
                    <a:gd name="T7" fmla="*/ 89 h 150"/>
                    <a:gd name="T8" fmla="*/ 6 w 78"/>
                    <a:gd name="T9" fmla="*/ 0 h 150"/>
                  </a:gdLst>
                  <a:ahLst/>
                  <a:cxnLst>
                    <a:cxn ang="0">
                      <a:pos x="T0" y="T1"/>
                    </a:cxn>
                    <a:cxn ang="0">
                      <a:pos x="T2" y="T3"/>
                    </a:cxn>
                    <a:cxn ang="0">
                      <a:pos x="T4" y="T5"/>
                    </a:cxn>
                    <a:cxn ang="0">
                      <a:pos x="T6" y="T7"/>
                    </a:cxn>
                    <a:cxn ang="0">
                      <a:pos x="T8" y="T9"/>
                    </a:cxn>
                  </a:cxnLst>
                  <a:rect l="0" t="0" r="r" b="b"/>
                  <a:pathLst>
                    <a:path w="78" h="150">
                      <a:moveTo>
                        <a:pt x="6" y="0"/>
                      </a:moveTo>
                      <a:lnTo>
                        <a:pt x="0" y="24"/>
                      </a:lnTo>
                      <a:lnTo>
                        <a:pt x="17" y="150"/>
                      </a:lnTo>
                      <a:lnTo>
                        <a:pt x="78" y="89"/>
                      </a:lnTo>
                      <a:lnTo>
                        <a:pt x="6"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5" name="Freeform 114"/>
                <p:cNvSpPr>
                  <a:spLocks/>
                </p:cNvSpPr>
                <p:nvPr/>
              </p:nvSpPr>
              <p:spPr bwMode="auto">
                <a:xfrm>
                  <a:off x="4982" y="1548"/>
                  <a:ext cx="78" cy="150"/>
                </a:xfrm>
                <a:custGeom>
                  <a:avLst/>
                  <a:gdLst>
                    <a:gd name="T0" fmla="*/ 6 w 78"/>
                    <a:gd name="T1" fmla="*/ 0 h 150"/>
                    <a:gd name="T2" fmla="*/ 0 w 78"/>
                    <a:gd name="T3" fmla="*/ 24 h 150"/>
                    <a:gd name="T4" fmla="*/ 17 w 78"/>
                    <a:gd name="T5" fmla="*/ 150 h 150"/>
                    <a:gd name="T6" fmla="*/ 78 w 78"/>
                    <a:gd name="T7" fmla="*/ 89 h 150"/>
                    <a:gd name="T8" fmla="*/ 6 w 78"/>
                    <a:gd name="T9" fmla="*/ 0 h 150"/>
                  </a:gdLst>
                  <a:ahLst/>
                  <a:cxnLst>
                    <a:cxn ang="0">
                      <a:pos x="T0" y="T1"/>
                    </a:cxn>
                    <a:cxn ang="0">
                      <a:pos x="T2" y="T3"/>
                    </a:cxn>
                    <a:cxn ang="0">
                      <a:pos x="T4" y="T5"/>
                    </a:cxn>
                    <a:cxn ang="0">
                      <a:pos x="T6" y="T7"/>
                    </a:cxn>
                    <a:cxn ang="0">
                      <a:pos x="T8" y="T9"/>
                    </a:cxn>
                  </a:cxnLst>
                  <a:rect l="0" t="0" r="r" b="b"/>
                  <a:pathLst>
                    <a:path w="78" h="150">
                      <a:moveTo>
                        <a:pt x="6" y="0"/>
                      </a:moveTo>
                      <a:lnTo>
                        <a:pt x="0" y="24"/>
                      </a:lnTo>
                      <a:lnTo>
                        <a:pt x="17" y="150"/>
                      </a:lnTo>
                      <a:lnTo>
                        <a:pt x="78" y="8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6" name="Freeform 115"/>
                <p:cNvSpPr>
                  <a:spLocks/>
                </p:cNvSpPr>
                <p:nvPr/>
              </p:nvSpPr>
              <p:spPr bwMode="auto">
                <a:xfrm>
                  <a:off x="4988" y="1518"/>
                  <a:ext cx="143" cy="50"/>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3" y="58"/>
                      </a:cubicBezTo>
                      <a:cubicBezTo>
                        <a:pt x="84" y="58"/>
                        <a:pt x="85" y="58"/>
                        <a:pt x="85" y="58"/>
                      </a:cubicBezTo>
                      <a:cubicBezTo>
                        <a:pt x="125" y="58"/>
                        <a:pt x="167" y="9"/>
                        <a:pt x="167" y="9"/>
                      </a:cubicBezTo>
                      <a:cubicBezTo>
                        <a:pt x="167" y="0"/>
                        <a:pt x="167" y="0"/>
                        <a:pt x="167" y="0"/>
                      </a:cubicBezTo>
                      <a:cubicBezTo>
                        <a:pt x="0" y="0"/>
                        <a:pt x="0" y="0"/>
                        <a:pt x="0" y="0"/>
                      </a:cubicBezTo>
                    </a:path>
                  </a:pathLst>
                </a:custGeom>
                <a:solidFill>
                  <a:srgbClr val="C5AE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7" name="Freeform 116"/>
                <p:cNvSpPr>
                  <a:spLocks/>
                </p:cNvSpPr>
                <p:nvPr/>
              </p:nvSpPr>
              <p:spPr bwMode="auto">
                <a:xfrm>
                  <a:off x="4841" y="1147"/>
                  <a:ext cx="437" cy="404"/>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4" y="408"/>
                        <a:pt x="215" y="473"/>
                        <a:pt x="256" y="473"/>
                      </a:cubicBezTo>
                      <a:cubicBezTo>
                        <a:pt x="298" y="473"/>
                        <a:pt x="379" y="408"/>
                        <a:pt x="398" y="378"/>
                      </a:cubicBezTo>
                      <a:cubicBezTo>
                        <a:pt x="415" y="351"/>
                        <a:pt x="513" y="0"/>
                        <a:pt x="256" y="0"/>
                      </a:cubicBezTo>
                      <a:close/>
                    </a:path>
                  </a:pathLst>
                </a:custGeom>
                <a:solidFill>
                  <a:srgbClr val="F6D9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8" name="Freeform 117"/>
                <p:cNvSpPr>
                  <a:spLocks noEditPoints="1"/>
                </p:cNvSpPr>
                <p:nvPr/>
              </p:nvSpPr>
              <p:spPr bwMode="auto">
                <a:xfrm>
                  <a:off x="4903" y="1088"/>
                  <a:ext cx="336" cy="318"/>
                </a:xfrm>
                <a:custGeom>
                  <a:avLst/>
                  <a:gdLst>
                    <a:gd name="T0" fmla="*/ 302 w 394"/>
                    <a:gd name="T1" fmla="*/ 78 h 373"/>
                    <a:gd name="T2" fmla="*/ 0 w 394"/>
                    <a:gd name="T3" fmla="*/ 156 h 373"/>
                    <a:gd name="T4" fmla="*/ 20 w 394"/>
                    <a:gd name="T5" fmla="*/ 367 h 373"/>
                    <a:gd name="T6" fmla="*/ 20 w 394"/>
                    <a:gd name="T7" fmla="*/ 367 h 373"/>
                    <a:gd name="T8" fmla="*/ 21 w 394"/>
                    <a:gd name="T9" fmla="*/ 370 h 373"/>
                    <a:gd name="T10" fmla="*/ 23 w 394"/>
                    <a:gd name="T11" fmla="*/ 373 h 373"/>
                    <a:gd name="T12" fmla="*/ 27 w 394"/>
                    <a:gd name="T13" fmla="*/ 372 h 373"/>
                    <a:gd name="T14" fmla="*/ 28 w 394"/>
                    <a:gd name="T15" fmla="*/ 371 h 373"/>
                    <a:gd name="T16" fmla="*/ 28 w 394"/>
                    <a:gd name="T17" fmla="*/ 349 h 373"/>
                    <a:gd name="T18" fmla="*/ 27 w 394"/>
                    <a:gd name="T19" fmla="*/ 316 h 373"/>
                    <a:gd name="T20" fmla="*/ 56 w 394"/>
                    <a:gd name="T21" fmla="*/ 212 h 373"/>
                    <a:gd name="T22" fmla="*/ 76 w 394"/>
                    <a:gd name="T23" fmla="*/ 188 h 373"/>
                    <a:gd name="T24" fmla="*/ 183 w 394"/>
                    <a:gd name="T25" fmla="*/ 218 h 373"/>
                    <a:gd name="T26" fmla="*/ 243 w 394"/>
                    <a:gd name="T27" fmla="*/ 225 h 373"/>
                    <a:gd name="T28" fmla="*/ 301 w 394"/>
                    <a:gd name="T29" fmla="*/ 186 h 373"/>
                    <a:gd name="T30" fmla="*/ 350 w 394"/>
                    <a:gd name="T31" fmla="*/ 325 h 373"/>
                    <a:gd name="T32" fmla="*/ 346 w 394"/>
                    <a:gd name="T33" fmla="*/ 349 h 373"/>
                    <a:gd name="T34" fmla="*/ 346 w 394"/>
                    <a:gd name="T35" fmla="*/ 371 h 373"/>
                    <a:gd name="T36" fmla="*/ 347 w 394"/>
                    <a:gd name="T37" fmla="*/ 372 h 373"/>
                    <a:gd name="T38" fmla="*/ 351 w 394"/>
                    <a:gd name="T39" fmla="*/ 373 h 373"/>
                    <a:gd name="T40" fmla="*/ 353 w 394"/>
                    <a:gd name="T41" fmla="*/ 370 h 373"/>
                    <a:gd name="T42" fmla="*/ 354 w 394"/>
                    <a:gd name="T43" fmla="*/ 361 h 373"/>
                    <a:gd name="T44" fmla="*/ 356 w 394"/>
                    <a:gd name="T45" fmla="*/ 348 h 373"/>
                    <a:gd name="T46" fmla="*/ 302 w 394"/>
                    <a:gd name="T47" fmla="*/ 78 h 373"/>
                    <a:gd name="T48" fmla="*/ 170 w 394"/>
                    <a:gd name="T49" fmla="*/ 145 h 373"/>
                    <a:gd name="T50" fmla="*/ 166 w 394"/>
                    <a:gd name="T51" fmla="*/ 144 h 373"/>
                    <a:gd name="T52" fmla="*/ 173 w 394"/>
                    <a:gd name="T53" fmla="*/ 145 h 373"/>
                    <a:gd name="T54" fmla="*/ 170 w 39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4" h="373">
                      <a:moveTo>
                        <a:pt x="302" y="78"/>
                      </a:moveTo>
                      <a:cubicBezTo>
                        <a:pt x="213" y="0"/>
                        <a:pt x="40" y="100"/>
                        <a:pt x="0" y="156"/>
                      </a:cubicBezTo>
                      <a:cubicBezTo>
                        <a:pt x="16" y="213"/>
                        <a:pt x="8" y="286"/>
                        <a:pt x="20" y="367"/>
                      </a:cubicBezTo>
                      <a:cubicBezTo>
                        <a:pt x="20" y="367"/>
                        <a:pt x="20" y="367"/>
                        <a:pt x="20" y="367"/>
                      </a:cubicBezTo>
                      <a:cubicBezTo>
                        <a:pt x="20" y="368"/>
                        <a:pt x="21" y="369"/>
                        <a:pt x="21" y="370"/>
                      </a:cubicBezTo>
                      <a:cubicBezTo>
                        <a:pt x="21" y="370"/>
                        <a:pt x="22" y="372"/>
                        <a:pt x="23" y="373"/>
                      </a:cubicBezTo>
                      <a:cubicBezTo>
                        <a:pt x="23" y="373"/>
                        <a:pt x="26" y="373"/>
                        <a:pt x="27" y="372"/>
                      </a:cubicBezTo>
                      <a:cubicBezTo>
                        <a:pt x="28" y="372"/>
                        <a:pt x="28" y="371"/>
                        <a:pt x="28" y="371"/>
                      </a:cubicBezTo>
                      <a:cubicBezTo>
                        <a:pt x="28" y="364"/>
                        <a:pt x="28" y="350"/>
                        <a:pt x="28" y="349"/>
                      </a:cubicBezTo>
                      <a:cubicBezTo>
                        <a:pt x="27" y="338"/>
                        <a:pt x="29" y="327"/>
                        <a:pt x="27" y="316"/>
                      </a:cubicBezTo>
                      <a:cubicBezTo>
                        <a:pt x="35" y="265"/>
                        <a:pt x="28" y="263"/>
                        <a:pt x="56" y="212"/>
                      </a:cubicBezTo>
                      <a:cubicBezTo>
                        <a:pt x="59" y="207"/>
                        <a:pt x="74" y="190"/>
                        <a:pt x="76" y="188"/>
                      </a:cubicBezTo>
                      <a:cubicBezTo>
                        <a:pt x="122" y="171"/>
                        <a:pt x="139" y="200"/>
                        <a:pt x="183" y="218"/>
                      </a:cubicBezTo>
                      <a:cubicBezTo>
                        <a:pt x="199" y="225"/>
                        <a:pt x="225" y="225"/>
                        <a:pt x="243" y="225"/>
                      </a:cubicBezTo>
                      <a:cubicBezTo>
                        <a:pt x="272" y="225"/>
                        <a:pt x="300" y="193"/>
                        <a:pt x="301" y="186"/>
                      </a:cubicBezTo>
                      <a:cubicBezTo>
                        <a:pt x="336" y="240"/>
                        <a:pt x="340" y="279"/>
                        <a:pt x="350" y="325"/>
                      </a:cubicBezTo>
                      <a:cubicBezTo>
                        <a:pt x="348" y="333"/>
                        <a:pt x="347" y="341"/>
                        <a:pt x="346" y="349"/>
                      </a:cubicBezTo>
                      <a:cubicBezTo>
                        <a:pt x="346" y="350"/>
                        <a:pt x="346" y="364"/>
                        <a:pt x="346" y="371"/>
                      </a:cubicBezTo>
                      <a:cubicBezTo>
                        <a:pt x="346" y="371"/>
                        <a:pt x="346" y="372"/>
                        <a:pt x="347" y="372"/>
                      </a:cubicBezTo>
                      <a:cubicBezTo>
                        <a:pt x="348" y="373"/>
                        <a:pt x="351" y="373"/>
                        <a:pt x="351" y="373"/>
                      </a:cubicBezTo>
                      <a:cubicBezTo>
                        <a:pt x="352" y="372"/>
                        <a:pt x="353" y="370"/>
                        <a:pt x="353" y="370"/>
                      </a:cubicBezTo>
                      <a:cubicBezTo>
                        <a:pt x="354" y="366"/>
                        <a:pt x="354" y="364"/>
                        <a:pt x="354" y="361"/>
                      </a:cubicBezTo>
                      <a:cubicBezTo>
                        <a:pt x="355" y="357"/>
                        <a:pt x="356" y="352"/>
                        <a:pt x="356" y="348"/>
                      </a:cubicBezTo>
                      <a:cubicBezTo>
                        <a:pt x="369" y="298"/>
                        <a:pt x="394" y="99"/>
                        <a:pt x="302" y="78"/>
                      </a:cubicBezTo>
                      <a:close/>
                      <a:moveTo>
                        <a:pt x="170" y="145"/>
                      </a:moveTo>
                      <a:cubicBezTo>
                        <a:pt x="169" y="145"/>
                        <a:pt x="168" y="144"/>
                        <a:pt x="166" y="144"/>
                      </a:cubicBezTo>
                      <a:cubicBezTo>
                        <a:pt x="168" y="144"/>
                        <a:pt x="170" y="145"/>
                        <a:pt x="173" y="145"/>
                      </a:cubicBezTo>
                      <a:cubicBezTo>
                        <a:pt x="172" y="145"/>
                        <a:pt x="171" y="145"/>
                        <a:pt x="170" y="145"/>
                      </a:cubicBezTo>
                      <a:close/>
                    </a:path>
                  </a:pathLst>
                </a:custGeom>
                <a:solidFill>
                  <a:srgbClr val="BF97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29" name="Freeform 118"/>
                <p:cNvSpPr>
                  <a:spLocks noEditPoints="1"/>
                </p:cNvSpPr>
                <p:nvPr/>
              </p:nvSpPr>
              <p:spPr bwMode="auto">
                <a:xfrm>
                  <a:off x="4267" y="1055"/>
                  <a:ext cx="345" cy="319"/>
                </a:xfrm>
                <a:custGeom>
                  <a:avLst/>
                  <a:gdLst>
                    <a:gd name="T0" fmla="*/ 95 w 404"/>
                    <a:gd name="T1" fmla="*/ 78 h 373"/>
                    <a:gd name="T2" fmla="*/ 404 w 404"/>
                    <a:gd name="T3" fmla="*/ 156 h 373"/>
                    <a:gd name="T4" fmla="*/ 383 w 404"/>
                    <a:gd name="T5" fmla="*/ 367 h 373"/>
                    <a:gd name="T6" fmla="*/ 383 w 404"/>
                    <a:gd name="T7" fmla="*/ 367 h 373"/>
                    <a:gd name="T8" fmla="*/ 382 w 404"/>
                    <a:gd name="T9" fmla="*/ 369 h 373"/>
                    <a:gd name="T10" fmla="*/ 380 w 404"/>
                    <a:gd name="T11" fmla="*/ 372 h 373"/>
                    <a:gd name="T12" fmla="*/ 376 w 404"/>
                    <a:gd name="T13" fmla="*/ 372 h 373"/>
                    <a:gd name="T14" fmla="*/ 375 w 404"/>
                    <a:gd name="T15" fmla="*/ 371 h 373"/>
                    <a:gd name="T16" fmla="*/ 375 w 404"/>
                    <a:gd name="T17" fmla="*/ 349 h 373"/>
                    <a:gd name="T18" fmla="*/ 376 w 404"/>
                    <a:gd name="T19" fmla="*/ 316 h 373"/>
                    <a:gd name="T20" fmla="*/ 346 w 404"/>
                    <a:gd name="T21" fmla="*/ 211 h 373"/>
                    <a:gd name="T22" fmla="*/ 326 w 404"/>
                    <a:gd name="T23" fmla="*/ 188 h 373"/>
                    <a:gd name="T24" fmla="*/ 217 w 404"/>
                    <a:gd name="T25" fmla="*/ 217 h 373"/>
                    <a:gd name="T26" fmla="*/ 154 w 404"/>
                    <a:gd name="T27" fmla="*/ 225 h 373"/>
                    <a:gd name="T28" fmla="*/ 95 w 404"/>
                    <a:gd name="T29" fmla="*/ 186 h 373"/>
                    <a:gd name="T30" fmla="*/ 45 w 404"/>
                    <a:gd name="T31" fmla="*/ 325 h 373"/>
                    <a:gd name="T32" fmla="*/ 49 w 404"/>
                    <a:gd name="T33" fmla="*/ 349 h 373"/>
                    <a:gd name="T34" fmla="*/ 49 w 404"/>
                    <a:gd name="T35" fmla="*/ 371 h 373"/>
                    <a:gd name="T36" fmla="*/ 48 w 404"/>
                    <a:gd name="T37" fmla="*/ 372 h 373"/>
                    <a:gd name="T38" fmla="*/ 44 w 404"/>
                    <a:gd name="T39" fmla="*/ 372 h 373"/>
                    <a:gd name="T40" fmla="*/ 42 w 404"/>
                    <a:gd name="T41" fmla="*/ 369 h 373"/>
                    <a:gd name="T42" fmla="*/ 41 w 404"/>
                    <a:gd name="T43" fmla="*/ 361 h 373"/>
                    <a:gd name="T44" fmla="*/ 39 w 404"/>
                    <a:gd name="T45" fmla="*/ 348 h 373"/>
                    <a:gd name="T46" fmla="*/ 95 w 404"/>
                    <a:gd name="T47" fmla="*/ 78 h 373"/>
                    <a:gd name="T48" fmla="*/ 229 w 404"/>
                    <a:gd name="T49" fmla="*/ 145 h 373"/>
                    <a:gd name="T50" fmla="*/ 233 w 404"/>
                    <a:gd name="T51" fmla="*/ 143 h 373"/>
                    <a:gd name="T52" fmla="*/ 227 w 404"/>
                    <a:gd name="T53" fmla="*/ 145 h 373"/>
                    <a:gd name="T54" fmla="*/ 229 w 404"/>
                    <a:gd name="T55" fmla="*/ 145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4" h="373">
                      <a:moveTo>
                        <a:pt x="95" y="78"/>
                      </a:moveTo>
                      <a:cubicBezTo>
                        <a:pt x="185" y="0"/>
                        <a:pt x="362" y="99"/>
                        <a:pt x="404" y="156"/>
                      </a:cubicBezTo>
                      <a:cubicBezTo>
                        <a:pt x="387" y="213"/>
                        <a:pt x="395" y="286"/>
                        <a:pt x="383" y="367"/>
                      </a:cubicBezTo>
                      <a:cubicBezTo>
                        <a:pt x="383" y="367"/>
                        <a:pt x="383" y="367"/>
                        <a:pt x="383" y="367"/>
                      </a:cubicBezTo>
                      <a:cubicBezTo>
                        <a:pt x="383" y="368"/>
                        <a:pt x="383" y="368"/>
                        <a:pt x="382" y="369"/>
                      </a:cubicBezTo>
                      <a:cubicBezTo>
                        <a:pt x="382" y="370"/>
                        <a:pt x="381" y="372"/>
                        <a:pt x="380" y="372"/>
                      </a:cubicBezTo>
                      <a:cubicBezTo>
                        <a:pt x="380" y="373"/>
                        <a:pt x="377" y="372"/>
                        <a:pt x="376" y="372"/>
                      </a:cubicBezTo>
                      <a:cubicBezTo>
                        <a:pt x="375" y="372"/>
                        <a:pt x="375" y="371"/>
                        <a:pt x="375" y="371"/>
                      </a:cubicBezTo>
                      <a:cubicBezTo>
                        <a:pt x="375" y="364"/>
                        <a:pt x="375" y="349"/>
                        <a:pt x="375" y="349"/>
                      </a:cubicBezTo>
                      <a:cubicBezTo>
                        <a:pt x="376" y="338"/>
                        <a:pt x="374" y="327"/>
                        <a:pt x="376" y="316"/>
                      </a:cubicBezTo>
                      <a:cubicBezTo>
                        <a:pt x="368" y="265"/>
                        <a:pt x="375" y="263"/>
                        <a:pt x="346" y="211"/>
                      </a:cubicBezTo>
                      <a:cubicBezTo>
                        <a:pt x="343" y="207"/>
                        <a:pt x="328" y="190"/>
                        <a:pt x="326" y="188"/>
                      </a:cubicBezTo>
                      <a:cubicBezTo>
                        <a:pt x="278" y="171"/>
                        <a:pt x="262" y="200"/>
                        <a:pt x="217" y="217"/>
                      </a:cubicBezTo>
                      <a:cubicBezTo>
                        <a:pt x="199" y="224"/>
                        <a:pt x="173" y="225"/>
                        <a:pt x="154" y="225"/>
                      </a:cubicBezTo>
                      <a:cubicBezTo>
                        <a:pt x="125" y="225"/>
                        <a:pt x="96" y="193"/>
                        <a:pt x="95" y="186"/>
                      </a:cubicBezTo>
                      <a:cubicBezTo>
                        <a:pt x="59" y="240"/>
                        <a:pt x="56" y="279"/>
                        <a:pt x="45" y="325"/>
                      </a:cubicBezTo>
                      <a:cubicBezTo>
                        <a:pt x="47" y="333"/>
                        <a:pt x="48" y="341"/>
                        <a:pt x="49" y="349"/>
                      </a:cubicBezTo>
                      <a:cubicBezTo>
                        <a:pt x="49" y="349"/>
                        <a:pt x="50" y="364"/>
                        <a:pt x="49" y="371"/>
                      </a:cubicBezTo>
                      <a:cubicBezTo>
                        <a:pt x="49" y="371"/>
                        <a:pt x="49" y="372"/>
                        <a:pt x="48" y="372"/>
                      </a:cubicBezTo>
                      <a:cubicBezTo>
                        <a:pt x="47" y="372"/>
                        <a:pt x="44" y="373"/>
                        <a:pt x="44" y="372"/>
                      </a:cubicBezTo>
                      <a:cubicBezTo>
                        <a:pt x="43" y="372"/>
                        <a:pt x="42" y="370"/>
                        <a:pt x="42" y="369"/>
                      </a:cubicBezTo>
                      <a:cubicBezTo>
                        <a:pt x="41" y="366"/>
                        <a:pt x="41" y="364"/>
                        <a:pt x="41" y="361"/>
                      </a:cubicBezTo>
                      <a:cubicBezTo>
                        <a:pt x="40" y="356"/>
                        <a:pt x="39" y="352"/>
                        <a:pt x="39" y="348"/>
                      </a:cubicBezTo>
                      <a:cubicBezTo>
                        <a:pt x="25" y="298"/>
                        <a:pt x="0" y="99"/>
                        <a:pt x="95" y="78"/>
                      </a:cubicBezTo>
                      <a:close/>
                      <a:moveTo>
                        <a:pt x="229" y="145"/>
                      </a:moveTo>
                      <a:cubicBezTo>
                        <a:pt x="230" y="144"/>
                        <a:pt x="232" y="144"/>
                        <a:pt x="233" y="143"/>
                      </a:cubicBezTo>
                      <a:cubicBezTo>
                        <a:pt x="231" y="144"/>
                        <a:pt x="229" y="145"/>
                        <a:pt x="227" y="145"/>
                      </a:cubicBezTo>
                      <a:cubicBezTo>
                        <a:pt x="228" y="145"/>
                        <a:pt x="228" y="145"/>
                        <a:pt x="229" y="14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0" name="Freeform 119"/>
                <p:cNvSpPr>
                  <a:spLocks/>
                </p:cNvSpPr>
                <p:nvPr/>
              </p:nvSpPr>
              <p:spPr bwMode="auto">
                <a:xfrm>
                  <a:off x="5060" y="1548"/>
                  <a:ext cx="75" cy="151"/>
                </a:xfrm>
                <a:custGeom>
                  <a:avLst/>
                  <a:gdLst>
                    <a:gd name="T0" fmla="*/ 71 w 75"/>
                    <a:gd name="T1" fmla="*/ 0 h 151"/>
                    <a:gd name="T2" fmla="*/ 75 w 75"/>
                    <a:gd name="T3" fmla="*/ 24 h 151"/>
                    <a:gd name="T4" fmla="*/ 59 w 75"/>
                    <a:gd name="T5" fmla="*/ 151 h 151"/>
                    <a:gd name="T6" fmla="*/ 0 w 75"/>
                    <a:gd name="T7" fmla="*/ 89 h 151"/>
                    <a:gd name="T8" fmla="*/ 71 w 75"/>
                    <a:gd name="T9" fmla="*/ 0 h 151"/>
                  </a:gdLst>
                  <a:ahLst/>
                  <a:cxnLst>
                    <a:cxn ang="0">
                      <a:pos x="T0" y="T1"/>
                    </a:cxn>
                    <a:cxn ang="0">
                      <a:pos x="T2" y="T3"/>
                    </a:cxn>
                    <a:cxn ang="0">
                      <a:pos x="T4" y="T5"/>
                    </a:cxn>
                    <a:cxn ang="0">
                      <a:pos x="T6" y="T7"/>
                    </a:cxn>
                    <a:cxn ang="0">
                      <a:pos x="T8" y="T9"/>
                    </a:cxn>
                  </a:cxnLst>
                  <a:rect l="0" t="0" r="r" b="b"/>
                  <a:pathLst>
                    <a:path w="75" h="151">
                      <a:moveTo>
                        <a:pt x="71" y="0"/>
                      </a:moveTo>
                      <a:lnTo>
                        <a:pt x="75" y="24"/>
                      </a:lnTo>
                      <a:lnTo>
                        <a:pt x="59" y="151"/>
                      </a:lnTo>
                      <a:lnTo>
                        <a:pt x="0" y="89"/>
                      </a:lnTo>
                      <a:lnTo>
                        <a:pt x="7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1" name="Freeform 120"/>
                <p:cNvSpPr>
                  <a:spLocks/>
                </p:cNvSpPr>
                <p:nvPr/>
              </p:nvSpPr>
              <p:spPr bwMode="auto">
                <a:xfrm>
                  <a:off x="5060" y="1548"/>
                  <a:ext cx="75" cy="151"/>
                </a:xfrm>
                <a:custGeom>
                  <a:avLst/>
                  <a:gdLst>
                    <a:gd name="T0" fmla="*/ 71 w 75"/>
                    <a:gd name="T1" fmla="*/ 0 h 151"/>
                    <a:gd name="T2" fmla="*/ 75 w 75"/>
                    <a:gd name="T3" fmla="*/ 24 h 151"/>
                    <a:gd name="T4" fmla="*/ 59 w 75"/>
                    <a:gd name="T5" fmla="*/ 151 h 151"/>
                    <a:gd name="T6" fmla="*/ 0 w 75"/>
                    <a:gd name="T7" fmla="*/ 89 h 151"/>
                    <a:gd name="T8" fmla="*/ 71 w 75"/>
                    <a:gd name="T9" fmla="*/ 0 h 151"/>
                  </a:gdLst>
                  <a:ahLst/>
                  <a:cxnLst>
                    <a:cxn ang="0">
                      <a:pos x="T0" y="T1"/>
                    </a:cxn>
                    <a:cxn ang="0">
                      <a:pos x="T2" y="T3"/>
                    </a:cxn>
                    <a:cxn ang="0">
                      <a:pos x="T4" y="T5"/>
                    </a:cxn>
                    <a:cxn ang="0">
                      <a:pos x="T6" y="T7"/>
                    </a:cxn>
                    <a:cxn ang="0">
                      <a:pos x="T8" y="T9"/>
                    </a:cxn>
                  </a:cxnLst>
                  <a:rect l="0" t="0" r="r" b="b"/>
                  <a:pathLst>
                    <a:path w="75" h="151">
                      <a:moveTo>
                        <a:pt x="71" y="0"/>
                      </a:moveTo>
                      <a:lnTo>
                        <a:pt x="75" y="24"/>
                      </a:lnTo>
                      <a:lnTo>
                        <a:pt x="59" y="151"/>
                      </a:lnTo>
                      <a:lnTo>
                        <a:pt x="0" y="89"/>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2" name="Freeform 121"/>
                <p:cNvSpPr>
                  <a:spLocks/>
                </p:cNvSpPr>
                <p:nvPr/>
              </p:nvSpPr>
              <p:spPr bwMode="auto">
                <a:xfrm>
                  <a:off x="4988" y="1545"/>
                  <a:ext cx="143" cy="92"/>
                </a:xfrm>
                <a:custGeom>
                  <a:avLst/>
                  <a:gdLst>
                    <a:gd name="T0" fmla="*/ 143 w 143"/>
                    <a:gd name="T1" fmla="*/ 0 h 92"/>
                    <a:gd name="T2" fmla="*/ 72 w 143"/>
                    <a:gd name="T3" fmla="*/ 89 h 92"/>
                    <a:gd name="T4" fmla="*/ 0 w 143"/>
                    <a:gd name="T5" fmla="*/ 0 h 92"/>
                    <a:gd name="T6" fmla="*/ 0 w 143"/>
                    <a:gd name="T7" fmla="*/ 3 h 92"/>
                    <a:gd name="T8" fmla="*/ 72 w 143"/>
                    <a:gd name="T9" fmla="*/ 92 h 92"/>
                    <a:gd name="T10" fmla="*/ 143 w 143"/>
                    <a:gd name="T11" fmla="*/ 3 h 92"/>
                    <a:gd name="T12" fmla="*/ 143 w 14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43" h="92">
                      <a:moveTo>
                        <a:pt x="143" y="0"/>
                      </a:moveTo>
                      <a:lnTo>
                        <a:pt x="72" y="89"/>
                      </a:lnTo>
                      <a:lnTo>
                        <a:pt x="0" y="0"/>
                      </a:lnTo>
                      <a:lnTo>
                        <a:pt x="0" y="3"/>
                      </a:lnTo>
                      <a:lnTo>
                        <a:pt x="72" y="92"/>
                      </a:lnTo>
                      <a:lnTo>
                        <a:pt x="143" y="3"/>
                      </a:lnTo>
                      <a:lnTo>
                        <a:pt x="143" y="0"/>
                      </a:lnTo>
                      <a:close/>
                    </a:path>
                  </a:pathLst>
                </a:custGeom>
                <a:solidFill>
                  <a:srgbClr val="E9CE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3" name="Freeform 122"/>
                <p:cNvSpPr>
                  <a:spLocks/>
                </p:cNvSpPr>
                <p:nvPr/>
              </p:nvSpPr>
              <p:spPr bwMode="auto">
                <a:xfrm>
                  <a:off x="4988" y="1545"/>
                  <a:ext cx="143" cy="92"/>
                </a:xfrm>
                <a:custGeom>
                  <a:avLst/>
                  <a:gdLst>
                    <a:gd name="T0" fmla="*/ 143 w 143"/>
                    <a:gd name="T1" fmla="*/ 0 h 92"/>
                    <a:gd name="T2" fmla="*/ 72 w 143"/>
                    <a:gd name="T3" fmla="*/ 89 h 92"/>
                    <a:gd name="T4" fmla="*/ 0 w 143"/>
                    <a:gd name="T5" fmla="*/ 0 h 92"/>
                    <a:gd name="T6" fmla="*/ 0 w 143"/>
                    <a:gd name="T7" fmla="*/ 3 h 92"/>
                    <a:gd name="T8" fmla="*/ 72 w 143"/>
                    <a:gd name="T9" fmla="*/ 92 h 92"/>
                    <a:gd name="T10" fmla="*/ 143 w 143"/>
                    <a:gd name="T11" fmla="*/ 3 h 92"/>
                    <a:gd name="T12" fmla="*/ 143 w 143"/>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43" h="92">
                      <a:moveTo>
                        <a:pt x="143" y="0"/>
                      </a:moveTo>
                      <a:lnTo>
                        <a:pt x="72" y="89"/>
                      </a:lnTo>
                      <a:lnTo>
                        <a:pt x="0" y="0"/>
                      </a:lnTo>
                      <a:lnTo>
                        <a:pt x="0" y="3"/>
                      </a:lnTo>
                      <a:lnTo>
                        <a:pt x="72" y="92"/>
                      </a:lnTo>
                      <a:lnTo>
                        <a:pt x="143" y="3"/>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4" name="Freeform 123"/>
                <p:cNvSpPr>
                  <a:spLocks noEditPoints="1"/>
                </p:cNvSpPr>
                <p:nvPr/>
              </p:nvSpPr>
              <p:spPr bwMode="auto">
                <a:xfrm>
                  <a:off x="5046" y="1696"/>
                  <a:ext cx="27" cy="1"/>
                </a:xfrm>
                <a:custGeom>
                  <a:avLst/>
                  <a:gdLst>
                    <a:gd name="T0" fmla="*/ 0 w 27"/>
                    <a:gd name="T1" fmla="*/ 0 h 1"/>
                    <a:gd name="T2" fmla="*/ 0 w 27"/>
                    <a:gd name="T3" fmla="*/ 1 h 1"/>
                    <a:gd name="T4" fmla="*/ 0 w 27"/>
                    <a:gd name="T5" fmla="*/ 1 h 1"/>
                    <a:gd name="T6" fmla="*/ 0 w 27"/>
                    <a:gd name="T7" fmla="*/ 0 h 1"/>
                    <a:gd name="T8" fmla="*/ 27 w 27"/>
                    <a:gd name="T9" fmla="*/ 0 h 1"/>
                    <a:gd name="T10" fmla="*/ 27 w 27"/>
                    <a:gd name="T11" fmla="*/ 0 h 1"/>
                    <a:gd name="T12" fmla="*/ 27 w 27"/>
                    <a:gd name="T13" fmla="*/ 1 h 1"/>
                    <a:gd name="T14" fmla="*/ 27 w 27"/>
                    <a:gd name="T15" fmla="*/ 1 h 1"/>
                    <a:gd name="T16" fmla="*/ 27 w 2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
                      <a:moveTo>
                        <a:pt x="0" y="0"/>
                      </a:moveTo>
                      <a:lnTo>
                        <a:pt x="0" y="1"/>
                      </a:lnTo>
                      <a:lnTo>
                        <a:pt x="0" y="1"/>
                      </a:lnTo>
                      <a:lnTo>
                        <a:pt x="0" y="0"/>
                      </a:lnTo>
                      <a:close/>
                      <a:moveTo>
                        <a:pt x="27" y="0"/>
                      </a:moveTo>
                      <a:lnTo>
                        <a:pt x="27" y="0"/>
                      </a:lnTo>
                      <a:lnTo>
                        <a:pt x="27" y="1"/>
                      </a:lnTo>
                      <a:lnTo>
                        <a:pt x="27" y="1"/>
                      </a:lnTo>
                      <a:lnTo>
                        <a:pt x="27" y="0"/>
                      </a:lnTo>
                      <a:close/>
                    </a:path>
                  </a:pathLst>
                </a:custGeom>
                <a:solidFill>
                  <a:srgbClr val="6882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5" name="Freeform 124"/>
                <p:cNvSpPr>
                  <a:spLocks noEditPoints="1"/>
                </p:cNvSpPr>
                <p:nvPr/>
              </p:nvSpPr>
              <p:spPr bwMode="auto">
                <a:xfrm>
                  <a:off x="5046" y="1696"/>
                  <a:ext cx="27" cy="1"/>
                </a:xfrm>
                <a:custGeom>
                  <a:avLst/>
                  <a:gdLst>
                    <a:gd name="T0" fmla="*/ 0 w 27"/>
                    <a:gd name="T1" fmla="*/ 0 h 1"/>
                    <a:gd name="T2" fmla="*/ 0 w 27"/>
                    <a:gd name="T3" fmla="*/ 1 h 1"/>
                    <a:gd name="T4" fmla="*/ 0 w 27"/>
                    <a:gd name="T5" fmla="*/ 1 h 1"/>
                    <a:gd name="T6" fmla="*/ 0 w 27"/>
                    <a:gd name="T7" fmla="*/ 0 h 1"/>
                    <a:gd name="T8" fmla="*/ 27 w 27"/>
                    <a:gd name="T9" fmla="*/ 0 h 1"/>
                    <a:gd name="T10" fmla="*/ 27 w 27"/>
                    <a:gd name="T11" fmla="*/ 0 h 1"/>
                    <a:gd name="T12" fmla="*/ 27 w 27"/>
                    <a:gd name="T13" fmla="*/ 1 h 1"/>
                    <a:gd name="T14" fmla="*/ 27 w 27"/>
                    <a:gd name="T15" fmla="*/ 1 h 1"/>
                    <a:gd name="T16" fmla="*/ 27 w 2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
                      <a:moveTo>
                        <a:pt x="0" y="0"/>
                      </a:moveTo>
                      <a:lnTo>
                        <a:pt x="0" y="1"/>
                      </a:lnTo>
                      <a:lnTo>
                        <a:pt x="0" y="1"/>
                      </a:lnTo>
                      <a:lnTo>
                        <a:pt x="0" y="0"/>
                      </a:lnTo>
                      <a:moveTo>
                        <a:pt x="27" y="0"/>
                      </a:moveTo>
                      <a:lnTo>
                        <a:pt x="27" y="0"/>
                      </a:lnTo>
                      <a:lnTo>
                        <a:pt x="27" y="1"/>
                      </a:lnTo>
                      <a:lnTo>
                        <a:pt x="27" y="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6" name="Rectangle 125"/>
                <p:cNvSpPr>
                  <a:spLocks noChangeArrowheads="1"/>
                </p:cNvSpPr>
                <p:nvPr/>
              </p:nvSpPr>
              <p:spPr bwMode="auto">
                <a:xfrm>
                  <a:off x="5046" y="1696"/>
                  <a:ext cx="27" cy="1"/>
                </a:xfrm>
                <a:prstGeom prst="rect">
                  <a:avLst/>
                </a:prstGeom>
                <a:solidFill>
                  <a:srgbClr val="2F2F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7" name="Rectangle 126"/>
                <p:cNvSpPr>
                  <a:spLocks noChangeArrowheads="1"/>
                </p:cNvSpPr>
                <p:nvPr/>
              </p:nvSpPr>
              <p:spPr bwMode="auto">
                <a:xfrm>
                  <a:off x="5046" y="1696"/>
                  <a:ext cx="27"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8" name="Freeform 127"/>
                <p:cNvSpPr>
                  <a:spLocks/>
                </p:cNvSpPr>
                <p:nvPr/>
              </p:nvSpPr>
              <p:spPr bwMode="auto">
                <a:xfrm>
                  <a:off x="5294" y="1550"/>
                  <a:ext cx="423" cy="555"/>
                </a:xfrm>
                <a:custGeom>
                  <a:avLst/>
                  <a:gdLst>
                    <a:gd name="T0" fmla="*/ 179 w 496"/>
                    <a:gd name="T1" fmla="*/ 59 h 650"/>
                    <a:gd name="T2" fmla="*/ 401 w 496"/>
                    <a:gd name="T3" fmla="*/ 112 h 650"/>
                    <a:gd name="T4" fmla="*/ 463 w 496"/>
                    <a:gd name="T5" fmla="*/ 303 h 650"/>
                    <a:gd name="T6" fmla="*/ 442 w 496"/>
                    <a:gd name="T7" fmla="*/ 442 h 650"/>
                    <a:gd name="T8" fmla="*/ 440 w 496"/>
                    <a:gd name="T9" fmla="*/ 495 h 650"/>
                    <a:gd name="T10" fmla="*/ 237 w 496"/>
                    <a:gd name="T11" fmla="*/ 649 h 650"/>
                    <a:gd name="T12" fmla="*/ 54 w 496"/>
                    <a:gd name="T13" fmla="*/ 499 h 650"/>
                    <a:gd name="T14" fmla="*/ 58 w 496"/>
                    <a:gd name="T15" fmla="*/ 446 h 650"/>
                    <a:gd name="T16" fmla="*/ 38 w 496"/>
                    <a:gd name="T17" fmla="*/ 295 h 650"/>
                    <a:gd name="T18" fmla="*/ 179 w 496"/>
                    <a:gd name="T19" fmla="*/ 5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6" h="650">
                      <a:moveTo>
                        <a:pt x="179" y="59"/>
                      </a:moveTo>
                      <a:cubicBezTo>
                        <a:pt x="197" y="27"/>
                        <a:pt x="342" y="0"/>
                        <a:pt x="401" y="112"/>
                      </a:cubicBezTo>
                      <a:cubicBezTo>
                        <a:pt x="460" y="224"/>
                        <a:pt x="430" y="263"/>
                        <a:pt x="463" y="303"/>
                      </a:cubicBezTo>
                      <a:cubicBezTo>
                        <a:pt x="496" y="343"/>
                        <a:pt x="465" y="434"/>
                        <a:pt x="442" y="442"/>
                      </a:cubicBezTo>
                      <a:cubicBezTo>
                        <a:pt x="420" y="450"/>
                        <a:pt x="429" y="481"/>
                        <a:pt x="440" y="495"/>
                      </a:cubicBezTo>
                      <a:cubicBezTo>
                        <a:pt x="487" y="552"/>
                        <a:pt x="419" y="650"/>
                        <a:pt x="237" y="649"/>
                      </a:cubicBezTo>
                      <a:cubicBezTo>
                        <a:pt x="42" y="647"/>
                        <a:pt x="4" y="534"/>
                        <a:pt x="54" y="499"/>
                      </a:cubicBezTo>
                      <a:cubicBezTo>
                        <a:pt x="70" y="488"/>
                        <a:pt x="76" y="466"/>
                        <a:pt x="58" y="446"/>
                      </a:cubicBezTo>
                      <a:cubicBezTo>
                        <a:pt x="41" y="427"/>
                        <a:pt x="0" y="354"/>
                        <a:pt x="38" y="295"/>
                      </a:cubicBezTo>
                      <a:cubicBezTo>
                        <a:pt x="77" y="235"/>
                        <a:pt x="43" y="59"/>
                        <a:pt x="179" y="59"/>
                      </a:cubicBezTo>
                    </a:path>
                  </a:pathLst>
                </a:custGeom>
                <a:solidFill>
                  <a:srgbClr val="8060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39" name="Freeform 128"/>
                <p:cNvSpPr>
                  <a:spLocks/>
                </p:cNvSpPr>
                <p:nvPr/>
              </p:nvSpPr>
              <p:spPr bwMode="auto">
                <a:xfrm>
                  <a:off x="5190" y="1994"/>
                  <a:ext cx="629" cy="250"/>
                </a:xfrm>
                <a:custGeom>
                  <a:avLst/>
                  <a:gdLst>
                    <a:gd name="T0" fmla="*/ 438 w 737"/>
                    <a:gd name="T1" fmla="*/ 0 h 292"/>
                    <a:gd name="T2" fmla="*/ 295 w 737"/>
                    <a:gd name="T3" fmla="*/ 7 h 292"/>
                    <a:gd name="T4" fmla="*/ 79 w 737"/>
                    <a:gd name="T5" fmla="*/ 115 h 292"/>
                    <a:gd name="T6" fmla="*/ 0 w 737"/>
                    <a:gd name="T7" fmla="*/ 292 h 292"/>
                    <a:gd name="T8" fmla="*/ 737 w 737"/>
                    <a:gd name="T9" fmla="*/ 292 h 292"/>
                    <a:gd name="T10" fmla="*/ 658 w 737"/>
                    <a:gd name="T11" fmla="*/ 115 h 292"/>
                    <a:gd name="T12" fmla="*/ 438 w 737"/>
                    <a:gd name="T13" fmla="*/ 0 h 292"/>
                  </a:gdLst>
                  <a:ahLst/>
                  <a:cxnLst>
                    <a:cxn ang="0">
                      <a:pos x="T0" y="T1"/>
                    </a:cxn>
                    <a:cxn ang="0">
                      <a:pos x="T2" y="T3"/>
                    </a:cxn>
                    <a:cxn ang="0">
                      <a:pos x="T4" y="T5"/>
                    </a:cxn>
                    <a:cxn ang="0">
                      <a:pos x="T6" y="T7"/>
                    </a:cxn>
                    <a:cxn ang="0">
                      <a:pos x="T8" y="T9"/>
                    </a:cxn>
                    <a:cxn ang="0">
                      <a:pos x="T10" y="T11"/>
                    </a:cxn>
                    <a:cxn ang="0">
                      <a:pos x="T12" y="T13"/>
                    </a:cxn>
                  </a:cxnLst>
                  <a:rect l="0" t="0" r="r" b="b"/>
                  <a:pathLst>
                    <a:path w="737" h="292">
                      <a:moveTo>
                        <a:pt x="438" y="0"/>
                      </a:moveTo>
                      <a:cubicBezTo>
                        <a:pt x="437" y="3"/>
                        <a:pt x="296" y="5"/>
                        <a:pt x="295" y="7"/>
                      </a:cubicBezTo>
                      <a:cubicBezTo>
                        <a:pt x="250" y="70"/>
                        <a:pt x="155" y="98"/>
                        <a:pt x="79" y="115"/>
                      </a:cubicBezTo>
                      <a:cubicBezTo>
                        <a:pt x="3" y="132"/>
                        <a:pt x="0" y="228"/>
                        <a:pt x="0" y="292"/>
                      </a:cubicBezTo>
                      <a:cubicBezTo>
                        <a:pt x="737" y="292"/>
                        <a:pt x="737" y="292"/>
                        <a:pt x="737" y="292"/>
                      </a:cubicBezTo>
                      <a:cubicBezTo>
                        <a:pt x="737" y="228"/>
                        <a:pt x="736" y="132"/>
                        <a:pt x="658" y="115"/>
                      </a:cubicBezTo>
                      <a:cubicBezTo>
                        <a:pt x="581" y="97"/>
                        <a:pt x="480" y="66"/>
                        <a:pt x="438" y="0"/>
                      </a:cubicBezTo>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0" name="Freeform 129"/>
                <p:cNvSpPr>
                  <a:spLocks/>
                </p:cNvSpPr>
                <p:nvPr/>
              </p:nvSpPr>
              <p:spPr bwMode="auto">
                <a:xfrm>
                  <a:off x="5441" y="1796"/>
                  <a:ext cx="127" cy="304"/>
                </a:xfrm>
                <a:custGeom>
                  <a:avLst/>
                  <a:gdLst>
                    <a:gd name="T0" fmla="*/ 0 w 148"/>
                    <a:gd name="T1" fmla="*/ 98 h 356"/>
                    <a:gd name="T2" fmla="*/ 0 w 148"/>
                    <a:gd name="T3" fmla="*/ 219 h 356"/>
                    <a:gd name="T4" fmla="*/ 0 w 148"/>
                    <a:gd name="T5" fmla="*/ 278 h 356"/>
                    <a:gd name="T6" fmla="*/ 148 w 148"/>
                    <a:gd name="T7" fmla="*/ 278 h 356"/>
                    <a:gd name="T8" fmla="*/ 148 w 148"/>
                    <a:gd name="T9" fmla="*/ 219 h 356"/>
                    <a:gd name="T10" fmla="*/ 148 w 148"/>
                    <a:gd name="T11" fmla="*/ 98 h 356"/>
                    <a:gd name="T12" fmla="*/ 0 w 148"/>
                    <a:gd name="T13" fmla="*/ 98 h 356"/>
                  </a:gdLst>
                  <a:ahLst/>
                  <a:cxnLst>
                    <a:cxn ang="0">
                      <a:pos x="T0" y="T1"/>
                    </a:cxn>
                    <a:cxn ang="0">
                      <a:pos x="T2" y="T3"/>
                    </a:cxn>
                    <a:cxn ang="0">
                      <a:pos x="T4" y="T5"/>
                    </a:cxn>
                    <a:cxn ang="0">
                      <a:pos x="T6" y="T7"/>
                    </a:cxn>
                    <a:cxn ang="0">
                      <a:pos x="T8" y="T9"/>
                    </a:cxn>
                    <a:cxn ang="0">
                      <a:pos x="T10" y="T11"/>
                    </a:cxn>
                    <a:cxn ang="0">
                      <a:pos x="T12" y="T13"/>
                    </a:cxn>
                  </a:cxnLst>
                  <a:rect l="0" t="0" r="r" b="b"/>
                  <a:pathLst>
                    <a:path w="148" h="356">
                      <a:moveTo>
                        <a:pt x="0" y="98"/>
                      </a:moveTo>
                      <a:cubicBezTo>
                        <a:pt x="0" y="219"/>
                        <a:pt x="0" y="219"/>
                        <a:pt x="0" y="219"/>
                      </a:cubicBezTo>
                      <a:cubicBezTo>
                        <a:pt x="0" y="278"/>
                        <a:pt x="0" y="278"/>
                        <a:pt x="0" y="278"/>
                      </a:cubicBezTo>
                      <a:cubicBezTo>
                        <a:pt x="37" y="354"/>
                        <a:pt x="103" y="356"/>
                        <a:pt x="148" y="278"/>
                      </a:cubicBezTo>
                      <a:cubicBezTo>
                        <a:pt x="148" y="219"/>
                        <a:pt x="148" y="219"/>
                        <a:pt x="148" y="219"/>
                      </a:cubicBezTo>
                      <a:cubicBezTo>
                        <a:pt x="148" y="98"/>
                        <a:pt x="148" y="98"/>
                        <a:pt x="148" y="98"/>
                      </a:cubicBezTo>
                      <a:cubicBezTo>
                        <a:pt x="148" y="0"/>
                        <a:pt x="0" y="0"/>
                        <a:pt x="0" y="98"/>
                      </a:cubicBezTo>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1" name="Freeform 130"/>
                <p:cNvSpPr>
                  <a:spLocks/>
                </p:cNvSpPr>
                <p:nvPr/>
              </p:nvSpPr>
              <p:spPr bwMode="auto">
                <a:xfrm>
                  <a:off x="5622" y="1801"/>
                  <a:ext cx="64" cy="95"/>
                </a:xfrm>
                <a:custGeom>
                  <a:avLst/>
                  <a:gdLst>
                    <a:gd name="T0" fmla="*/ 57 w 75"/>
                    <a:gd name="T1" fmla="*/ 7 h 111"/>
                    <a:gd name="T2" fmla="*/ 11 w 75"/>
                    <a:gd name="T3" fmla="*/ 43 h 111"/>
                    <a:gd name="T4" fmla="*/ 18 w 75"/>
                    <a:gd name="T5" fmla="*/ 104 h 111"/>
                    <a:gd name="T6" fmla="*/ 64 w 75"/>
                    <a:gd name="T7" fmla="*/ 68 h 111"/>
                    <a:gd name="T8" fmla="*/ 57 w 75"/>
                    <a:gd name="T9" fmla="*/ 7 h 111"/>
                  </a:gdLst>
                  <a:ahLst/>
                  <a:cxnLst>
                    <a:cxn ang="0">
                      <a:pos x="T0" y="T1"/>
                    </a:cxn>
                    <a:cxn ang="0">
                      <a:pos x="T2" y="T3"/>
                    </a:cxn>
                    <a:cxn ang="0">
                      <a:pos x="T4" y="T5"/>
                    </a:cxn>
                    <a:cxn ang="0">
                      <a:pos x="T6" y="T7"/>
                    </a:cxn>
                    <a:cxn ang="0">
                      <a:pos x="T8" y="T9"/>
                    </a:cxn>
                  </a:cxnLst>
                  <a:rect l="0" t="0" r="r" b="b"/>
                  <a:pathLst>
                    <a:path w="75" h="111">
                      <a:moveTo>
                        <a:pt x="57" y="7"/>
                      </a:moveTo>
                      <a:cubicBezTo>
                        <a:pt x="43" y="0"/>
                        <a:pt x="22" y="17"/>
                        <a:pt x="11" y="43"/>
                      </a:cubicBezTo>
                      <a:cubicBezTo>
                        <a:pt x="0" y="70"/>
                        <a:pt x="3" y="97"/>
                        <a:pt x="18" y="104"/>
                      </a:cubicBezTo>
                      <a:cubicBezTo>
                        <a:pt x="33" y="111"/>
                        <a:pt x="53" y="94"/>
                        <a:pt x="64" y="68"/>
                      </a:cubicBezTo>
                      <a:cubicBezTo>
                        <a:pt x="75" y="41"/>
                        <a:pt x="72" y="14"/>
                        <a:pt x="57"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2" name="Freeform 131"/>
                <p:cNvSpPr>
                  <a:spLocks/>
                </p:cNvSpPr>
                <p:nvPr/>
              </p:nvSpPr>
              <p:spPr bwMode="auto">
                <a:xfrm>
                  <a:off x="5323" y="1801"/>
                  <a:ext cx="65" cy="95"/>
                </a:xfrm>
                <a:custGeom>
                  <a:avLst/>
                  <a:gdLst>
                    <a:gd name="T0" fmla="*/ 18 w 76"/>
                    <a:gd name="T1" fmla="*/ 7 h 111"/>
                    <a:gd name="T2" fmla="*/ 65 w 76"/>
                    <a:gd name="T3" fmla="*/ 43 h 111"/>
                    <a:gd name="T4" fmla="*/ 58 w 76"/>
                    <a:gd name="T5" fmla="*/ 104 h 111"/>
                    <a:gd name="T6" fmla="*/ 11 w 76"/>
                    <a:gd name="T7" fmla="*/ 68 h 111"/>
                    <a:gd name="T8" fmla="*/ 18 w 76"/>
                    <a:gd name="T9" fmla="*/ 7 h 111"/>
                  </a:gdLst>
                  <a:ahLst/>
                  <a:cxnLst>
                    <a:cxn ang="0">
                      <a:pos x="T0" y="T1"/>
                    </a:cxn>
                    <a:cxn ang="0">
                      <a:pos x="T2" y="T3"/>
                    </a:cxn>
                    <a:cxn ang="0">
                      <a:pos x="T4" y="T5"/>
                    </a:cxn>
                    <a:cxn ang="0">
                      <a:pos x="T6" y="T7"/>
                    </a:cxn>
                    <a:cxn ang="0">
                      <a:pos x="T8" y="T9"/>
                    </a:cxn>
                  </a:cxnLst>
                  <a:rect l="0" t="0" r="r" b="b"/>
                  <a:pathLst>
                    <a:path w="76" h="111">
                      <a:moveTo>
                        <a:pt x="18" y="7"/>
                      </a:moveTo>
                      <a:cubicBezTo>
                        <a:pt x="33" y="0"/>
                        <a:pt x="54" y="17"/>
                        <a:pt x="65" y="43"/>
                      </a:cubicBezTo>
                      <a:cubicBezTo>
                        <a:pt x="76" y="70"/>
                        <a:pt x="72" y="97"/>
                        <a:pt x="58" y="104"/>
                      </a:cubicBezTo>
                      <a:cubicBezTo>
                        <a:pt x="43" y="111"/>
                        <a:pt x="22" y="94"/>
                        <a:pt x="11" y="68"/>
                      </a:cubicBezTo>
                      <a:cubicBezTo>
                        <a:pt x="0" y="41"/>
                        <a:pt x="3" y="14"/>
                        <a:pt x="18" y="7"/>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3" name="Freeform 132"/>
                <p:cNvSpPr>
                  <a:spLocks/>
                </p:cNvSpPr>
                <p:nvPr/>
              </p:nvSpPr>
              <p:spPr bwMode="auto">
                <a:xfrm>
                  <a:off x="5441" y="1957"/>
                  <a:ext cx="127" cy="43"/>
                </a:xfrm>
                <a:custGeom>
                  <a:avLst/>
                  <a:gdLst>
                    <a:gd name="T0" fmla="*/ 148 w 148"/>
                    <a:gd name="T1" fmla="*/ 0 h 51"/>
                    <a:gd name="T2" fmla="*/ 0 w 148"/>
                    <a:gd name="T3" fmla="*/ 0 h 51"/>
                    <a:gd name="T4" fmla="*/ 0 w 148"/>
                    <a:gd name="T5" fmla="*/ 5 h 51"/>
                    <a:gd name="T6" fmla="*/ 73 w 148"/>
                    <a:gd name="T7" fmla="*/ 51 h 51"/>
                    <a:gd name="T8" fmla="*/ 148 w 148"/>
                    <a:gd name="T9" fmla="*/ 4 h 51"/>
                    <a:gd name="T10" fmla="*/ 148 w 148"/>
                    <a:gd name="T11" fmla="*/ 0 h 51"/>
                  </a:gdLst>
                  <a:ahLst/>
                  <a:cxnLst>
                    <a:cxn ang="0">
                      <a:pos x="T0" y="T1"/>
                    </a:cxn>
                    <a:cxn ang="0">
                      <a:pos x="T2" y="T3"/>
                    </a:cxn>
                    <a:cxn ang="0">
                      <a:pos x="T4" y="T5"/>
                    </a:cxn>
                    <a:cxn ang="0">
                      <a:pos x="T6" y="T7"/>
                    </a:cxn>
                    <a:cxn ang="0">
                      <a:pos x="T8" y="T9"/>
                    </a:cxn>
                    <a:cxn ang="0">
                      <a:pos x="T10" y="T11"/>
                    </a:cxn>
                  </a:cxnLst>
                  <a:rect l="0" t="0" r="r" b="b"/>
                  <a:pathLst>
                    <a:path w="148" h="51">
                      <a:moveTo>
                        <a:pt x="148" y="0"/>
                      </a:moveTo>
                      <a:cubicBezTo>
                        <a:pt x="0" y="0"/>
                        <a:pt x="0" y="0"/>
                        <a:pt x="0" y="0"/>
                      </a:cubicBezTo>
                      <a:cubicBezTo>
                        <a:pt x="0" y="5"/>
                        <a:pt x="0" y="5"/>
                        <a:pt x="0" y="5"/>
                      </a:cubicBezTo>
                      <a:cubicBezTo>
                        <a:pt x="0" y="5"/>
                        <a:pt x="46" y="51"/>
                        <a:pt x="73" y="51"/>
                      </a:cubicBezTo>
                      <a:cubicBezTo>
                        <a:pt x="100" y="51"/>
                        <a:pt x="148" y="4"/>
                        <a:pt x="148" y="4"/>
                      </a:cubicBezTo>
                      <a:cubicBezTo>
                        <a:pt x="148" y="0"/>
                        <a:pt x="148" y="0"/>
                        <a:pt x="148" y="0"/>
                      </a:cubicBezTo>
                    </a:path>
                  </a:pathLst>
                </a:custGeom>
                <a:solidFill>
                  <a:srgbClr val="C4AA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4" name="Freeform 133"/>
                <p:cNvSpPr>
                  <a:spLocks/>
                </p:cNvSpPr>
                <p:nvPr/>
              </p:nvSpPr>
              <p:spPr bwMode="auto">
                <a:xfrm>
                  <a:off x="5331" y="1603"/>
                  <a:ext cx="347" cy="384"/>
                </a:xfrm>
                <a:custGeom>
                  <a:avLst/>
                  <a:gdLst>
                    <a:gd name="T0" fmla="*/ 203 w 406"/>
                    <a:gd name="T1" fmla="*/ 450 h 450"/>
                    <a:gd name="T2" fmla="*/ 30 w 406"/>
                    <a:gd name="T3" fmla="*/ 266 h 450"/>
                    <a:gd name="T4" fmla="*/ 203 w 406"/>
                    <a:gd name="T5" fmla="*/ 0 h 450"/>
                    <a:gd name="T6" fmla="*/ 375 w 406"/>
                    <a:gd name="T7" fmla="*/ 266 h 450"/>
                    <a:gd name="T8" fmla="*/ 203 w 406"/>
                    <a:gd name="T9" fmla="*/ 450 h 450"/>
                  </a:gdLst>
                  <a:ahLst/>
                  <a:cxnLst>
                    <a:cxn ang="0">
                      <a:pos x="T0" y="T1"/>
                    </a:cxn>
                    <a:cxn ang="0">
                      <a:pos x="T2" y="T3"/>
                    </a:cxn>
                    <a:cxn ang="0">
                      <a:pos x="T4" y="T5"/>
                    </a:cxn>
                    <a:cxn ang="0">
                      <a:pos x="T6" y="T7"/>
                    </a:cxn>
                    <a:cxn ang="0">
                      <a:pos x="T8" y="T9"/>
                    </a:cxn>
                  </a:cxnLst>
                  <a:rect l="0" t="0" r="r" b="b"/>
                  <a:pathLst>
                    <a:path w="406" h="450">
                      <a:moveTo>
                        <a:pt x="203" y="450"/>
                      </a:moveTo>
                      <a:cubicBezTo>
                        <a:pt x="157" y="450"/>
                        <a:pt x="60" y="374"/>
                        <a:pt x="30" y="266"/>
                      </a:cubicBezTo>
                      <a:cubicBezTo>
                        <a:pt x="0" y="157"/>
                        <a:pt x="57" y="0"/>
                        <a:pt x="203" y="0"/>
                      </a:cubicBezTo>
                      <a:cubicBezTo>
                        <a:pt x="349" y="0"/>
                        <a:pt x="406" y="157"/>
                        <a:pt x="375" y="266"/>
                      </a:cubicBezTo>
                      <a:cubicBezTo>
                        <a:pt x="346" y="374"/>
                        <a:pt x="249" y="450"/>
                        <a:pt x="203" y="450"/>
                      </a:cubicBezTo>
                      <a:close/>
                    </a:path>
                  </a:pathLst>
                </a:custGeom>
                <a:solidFill>
                  <a:srgbClr val="F5D5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5" name="Freeform 134"/>
                <p:cNvSpPr>
                  <a:spLocks/>
                </p:cNvSpPr>
                <p:nvPr/>
              </p:nvSpPr>
              <p:spPr bwMode="auto">
                <a:xfrm>
                  <a:off x="5330" y="1591"/>
                  <a:ext cx="367" cy="265"/>
                </a:xfrm>
                <a:custGeom>
                  <a:avLst/>
                  <a:gdLst>
                    <a:gd name="T0" fmla="*/ 170 w 430"/>
                    <a:gd name="T1" fmla="*/ 148 h 310"/>
                    <a:gd name="T2" fmla="*/ 73 w 430"/>
                    <a:gd name="T3" fmla="*/ 226 h 310"/>
                    <a:gd name="T4" fmla="*/ 43 w 430"/>
                    <a:gd name="T5" fmla="*/ 301 h 310"/>
                    <a:gd name="T6" fmla="*/ 18 w 430"/>
                    <a:gd name="T7" fmla="*/ 145 h 310"/>
                    <a:gd name="T8" fmla="*/ 173 w 430"/>
                    <a:gd name="T9" fmla="*/ 4 h 310"/>
                    <a:gd name="T10" fmla="*/ 326 w 430"/>
                    <a:gd name="T11" fmla="*/ 47 h 310"/>
                    <a:gd name="T12" fmla="*/ 367 w 430"/>
                    <a:gd name="T13" fmla="*/ 310 h 310"/>
                    <a:gd name="T14" fmla="*/ 282 w 430"/>
                    <a:gd name="T15" fmla="*/ 105 h 310"/>
                    <a:gd name="T16" fmla="*/ 170 w 430"/>
                    <a:gd name="T17" fmla="*/ 14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 h="310">
                      <a:moveTo>
                        <a:pt x="170" y="148"/>
                      </a:moveTo>
                      <a:cubicBezTo>
                        <a:pt x="135" y="223"/>
                        <a:pt x="120" y="246"/>
                        <a:pt x="73" y="226"/>
                      </a:cubicBezTo>
                      <a:cubicBezTo>
                        <a:pt x="25" y="206"/>
                        <a:pt x="34" y="262"/>
                        <a:pt x="43" y="301"/>
                      </a:cubicBezTo>
                      <a:cubicBezTo>
                        <a:pt x="0" y="248"/>
                        <a:pt x="5" y="197"/>
                        <a:pt x="18" y="145"/>
                      </a:cubicBezTo>
                      <a:cubicBezTo>
                        <a:pt x="33" y="88"/>
                        <a:pt x="105" y="2"/>
                        <a:pt x="173" y="4"/>
                      </a:cubicBezTo>
                      <a:cubicBezTo>
                        <a:pt x="210" y="0"/>
                        <a:pt x="266" y="5"/>
                        <a:pt x="326" y="47"/>
                      </a:cubicBezTo>
                      <a:cubicBezTo>
                        <a:pt x="430" y="122"/>
                        <a:pt x="395" y="290"/>
                        <a:pt x="367" y="310"/>
                      </a:cubicBezTo>
                      <a:cubicBezTo>
                        <a:pt x="394" y="155"/>
                        <a:pt x="328" y="186"/>
                        <a:pt x="282" y="105"/>
                      </a:cubicBezTo>
                      <a:cubicBezTo>
                        <a:pt x="267" y="69"/>
                        <a:pt x="209" y="67"/>
                        <a:pt x="170" y="148"/>
                      </a:cubicBezTo>
                      <a:close/>
                    </a:path>
                  </a:pathLst>
                </a:custGeom>
                <a:solidFill>
                  <a:srgbClr val="8060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6" name="Rectangle 135"/>
                <p:cNvSpPr>
                  <a:spLocks noChangeArrowheads="1"/>
                </p:cNvSpPr>
                <p:nvPr/>
              </p:nvSpPr>
              <p:spPr bwMode="auto">
                <a:xfrm>
                  <a:off x="5496" y="2084"/>
                  <a:ext cx="13" cy="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7" name="Freeform 136"/>
                <p:cNvSpPr>
                  <a:spLocks/>
                </p:cNvSpPr>
                <p:nvPr/>
              </p:nvSpPr>
              <p:spPr bwMode="auto">
                <a:xfrm>
                  <a:off x="5396" y="2000"/>
                  <a:ext cx="107" cy="130"/>
                </a:xfrm>
                <a:custGeom>
                  <a:avLst/>
                  <a:gdLst>
                    <a:gd name="T0" fmla="*/ 45 w 107"/>
                    <a:gd name="T1" fmla="*/ 0 h 130"/>
                    <a:gd name="T2" fmla="*/ 0 w 107"/>
                    <a:gd name="T3" fmla="*/ 41 h 130"/>
                    <a:gd name="T4" fmla="*/ 57 w 107"/>
                    <a:gd name="T5" fmla="*/ 130 h 130"/>
                    <a:gd name="T6" fmla="*/ 107 w 107"/>
                    <a:gd name="T7" fmla="*/ 83 h 130"/>
                    <a:gd name="T8" fmla="*/ 45 w 107"/>
                    <a:gd name="T9" fmla="*/ 0 h 130"/>
                  </a:gdLst>
                  <a:ahLst/>
                  <a:cxnLst>
                    <a:cxn ang="0">
                      <a:pos x="T0" y="T1"/>
                    </a:cxn>
                    <a:cxn ang="0">
                      <a:pos x="T2" y="T3"/>
                    </a:cxn>
                    <a:cxn ang="0">
                      <a:pos x="T4" y="T5"/>
                    </a:cxn>
                    <a:cxn ang="0">
                      <a:pos x="T6" y="T7"/>
                    </a:cxn>
                    <a:cxn ang="0">
                      <a:pos x="T8" y="T9"/>
                    </a:cxn>
                  </a:cxnLst>
                  <a:rect l="0" t="0" r="r" b="b"/>
                  <a:pathLst>
                    <a:path w="107" h="130">
                      <a:moveTo>
                        <a:pt x="45" y="0"/>
                      </a:moveTo>
                      <a:lnTo>
                        <a:pt x="0" y="41"/>
                      </a:lnTo>
                      <a:lnTo>
                        <a:pt x="57" y="130"/>
                      </a:lnTo>
                      <a:lnTo>
                        <a:pt x="107" y="83"/>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8" name="Freeform 137"/>
                <p:cNvSpPr>
                  <a:spLocks/>
                </p:cNvSpPr>
                <p:nvPr/>
              </p:nvSpPr>
              <p:spPr bwMode="auto">
                <a:xfrm>
                  <a:off x="5396" y="2000"/>
                  <a:ext cx="107" cy="130"/>
                </a:xfrm>
                <a:custGeom>
                  <a:avLst/>
                  <a:gdLst>
                    <a:gd name="T0" fmla="*/ 45 w 107"/>
                    <a:gd name="T1" fmla="*/ 0 h 130"/>
                    <a:gd name="T2" fmla="*/ 0 w 107"/>
                    <a:gd name="T3" fmla="*/ 41 h 130"/>
                    <a:gd name="T4" fmla="*/ 57 w 107"/>
                    <a:gd name="T5" fmla="*/ 130 h 130"/>
                    <a:gd name="T6" fmla="*/ 107 w 107"/>
                    <a:gd name="T7" fmla="*/ 83 h 130"/>
                    <a:gd name="T8" fmla="*/ 45 w 107"/>
                    <a:gd name="T9" fmla="*/ 0 h 130"/>
                  </a:gdLst>
                  <a:ahLst/>
                  <a:cxnLst>
                    <a:cxn ang="0">
                      <a:pos x="T0" y="T1"/>
                    </a:cxn>
                    <a:cxn ang="0">
                      <a:pos x="T2" y="T3"/>
                    </a:cxn>
                    <a:cxn ang="0">
                      <a:pos x="T4" y="T5"/>
                    </a:cxn>
                    <a:cxn ang="0">
                      <a:pos x="T6" y="T7"/>
                    </a:cxn>
                    <a:cxn ang="0">
                      <a:pos x="T8" y="T9"/>
                    </a:cxn>
                  </a:cxnLst>
                  <a:rect l="0" t="0" r="r" b="b"/>
                  <a:pathLst>
                    <a:path w="107" h="130">
                      <a:moveTo>
                        <a:pt x="45" y="0"/>
                      </a:moveTo>
                      <a:lnTo>
                        <a:pt x="0" y="41"/>
                      </a:lnTo>
                      <a:lnTo>
                        <a:pt x="57" y="130"/>
                      </a:lnTo>
                      <a:lnTo>
                        <a:pt x="107" y="83"/>
                      </a:lnTo>
                      <a:lnTo>
                        <a:pt x="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49" name="Freeform 138"/>
                <p:cNvSpPr>
                  <a:spLocks/>
                </p:cNvSpPr>
                <p:nvPr/>
              </p:nvSpPr>
              <p:spPr bwMode="auto">
                <a:xfrm>
                  <a:off x="5503" y="2000"/>
                  <a:ext cx="109" cy="130"/>
                </a:xfrm>
                <a:custGeom>
                  <a:avLst/>
                  <a:gdLst>
                    <a:gd name="T0" fmla="*/ 65 w 109"/>
                    <a:gd name="T1" fmla="*/ 0 h 130"/>
                    <a:gd name="T2" fmla="*/ 109 w 109"/>
                    <a:gd name="T3" fmla="*/ 43 h 130"/>
                    <a:gd name="T4" fmla="*/ 49 w 109"/>
                    <a:gd name="T5" fmla="*/ 130 h 130"/>
                    <a:gd name="T6" fmla="*/ 0 w 109"/>
                    <a:gd name="T7" fmla="*/ 83 h 130"/>
                    <a:gd name="T8" fmla="*/ 65 w 109"/>
                    <a:gd name="T9" fmla="*/ 0 h 130"/>
                  </a:gdLst>
                  <a:ahLst/>
                  <a:cxnLst>
                    <a:cxn ang="0">
                      <a:pos x="T0" y="T1"/>
                    </a:cxn>
                    <a:cxn ang="0">
                      <a:pos x="T2" y="T3"/>
                    </a:cxn>
                    <a:cxn ang="0">
                      <a:pos x="T4" y="T5"/>
                    </a:cxn>
                    <a:cxn ang="0">
                      <a:pos x="T6" y="T7"/>
                    </a:cxn>
                    <a:cxn ang="0">
                      <a:pos x="T8" y="T9"/>
                    </a:cxn>
                  </a:cxnLst>
                  <a:rect l="0" t="0" r="r" b="b"/>
                  <a:pathLst>
                    <a:path w="109" h="130">
                      <a:moveTo>
                        <a:pt x="65" y="0"/>
                      </a:moveTo>
                      <a:lnTo>
                        <a:pt x="109" y="43"/>
                      </a:lnTo>
                      <a:lnTo>
                        <a:pt x="49" y="130"/>
                      </a:lnTo>
                      <a:lnTo>
                        <a:pt x="0" y="83"/>
                      </a:lnTo>
                      <a:lnTo>
                        <a:pt x="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0" name="Freeform 139"/>
                <p:cNvSpPr>
                  <a:spLocks/>
                </p:cNvSpPr>
                <p:nvPr/>
              </p:nvSpPr>
              <p:spPr bwMode="auto">
                <a:xfrm>
                  <a:off x="5503" y="2000"/>
                  <a:ext cx="109" cy="130"/>
                </a:xfrm>
                <a:custGeom>
                  <a:avLst/>
                  <a:gdLst>
                    <a:gd name="T0" fmla="*/ 65 w 109"/>
                    <a:gd name="T1" fmla="*/ 0 h 130"/>
                    <a:gd name="T2" fmla="*/ 109 w 109"/>
                    <a:gd name="T3" fmla="*/ 43 h 130"/>
                    <a:gd name="T4" fmla="*/ 49 w 109"/>
                    <a:gd name="T5" fmla="*/ 130 h 130"/>
                    <a:gd name="T6" fmla="*/ 0 w 109"/>
                    <a:gd name="T7" fmla="*/ 83 h 130"/>
                    <a:gd name="T8" fmla="*/ 65 w 109"/>
                    <a:gd name="T9" fmla="*/ 0 h 130"/>
                  </a:gdLst>
                  <a:ahLst/>
                  <a:cxnLst>
                    <a:cxn ang="0">
                      <a:pos x="T0" y="T1"/>
                    </a:cxn>
                    <a:cxn ang="0">
                      <a:pos x="T2" y="T3"/>
                    </a:cxn>
                    <a:cxn ang="0">
                      <a:pos x="T4" y="T5"/>
                    </a:cxn>
                    <a:cxn ang="0">
                      <a:pos x="T6" y="T7"/>
                    </a:cxn>
                    <a:cxn ang="0">
                      <a:pos x="T8" y="T9"/>
                    </a:cxn>
                  </a:cxnLst>
                  <a:rect l="0" t="0" r="r" b="b"/>
                  <a:pathLst>
                    <a:path w="109" h="130">
                      <a:moveTo>
                        <a:pt x="65" y="0"/>
                      </a:moveTo>
                      <a:lnTo>
                        <a:pt x="109" y="43"/>
                      </a:lnTo>
                      <a:lnTo>
                        <a:pt x="49" y="130"/>
                      </a:lnTo>
                      <a:lnTo>
                        <a:pt x="0" y="83"/>
                      </a:lnTo>
                      <a:lnTo>
                        <a:pt x="6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1" name="Freeform 140"/>
                <p:cNvSpPr>
                  <a:spLocks noEditPoints="1"/>
                </p:cNvSpPr>
                <p:nvPr/>
              </p:nvSpPr>
              <p:spPr bwMode="auto">
                <a:xfrm>
                  <a:off x="5371" y="1780"/>
                  <a:ext cx="270" cy="98"/>
                </a:xfrm>
                <a:custGeom>
                  <a:avLst/>
                  <a:gdLst>
                    <a:gd name="T0" fmla="*/ 236 w 316"/>
                    <a:gd name="T1" fmla="*/ 114 h 115"/>
                    <a:gd name="T2" fmla="*/ 240 w 316"/>
                    <a:gd name="T3" fmla="*/ 114 h 115"/>
                    <a:gd name="T4" fmla="*/ 297 w 316"/>
                    <a:gd name="T5" fmla="*/ 68 h 115"/>
                    <a:gd name="T6" fmla="*/ 310 w 316"/>
                    <a:gd name="T7" fmla="*/ 30 h 115"/>
                    <a:gd name="T8" fmla="*/ 316 w 316"/>
                    <a:gd name="T9" fmla="*/ 16 h 115"/>
                    <a:gd name="T10" fmla="*/ 307 w 316"/>
                    <a:gd name="T11" fmla="*/ 5 h 115"/>
                    <a:gd name="T12" fmla="*/ 238 w 316"/>
                    <a:gd name="T13" fmla="*/ 2 h 115"/>
                    <a:gd name="T14" fmla="*/ 238 w 316"/>
                    <a:gd name="T15" fmla="*/ 9 h 115"/>
                    <a:gd name="T16" fmla="*/ 285 w 316"/>
                    <a:gd name="T17" fmla="*/ 14 h 115"/>
                    <a:gd name="T18" fmla="*/ 283 w 316"/>
                    <a:gd name="T19" fmla="*/ 86 h 115"/>
                    <a:gd name="T20" fmla="*/ 236 w 316"/>
                    <a:gd name="T21" fmla="*/ 108 h 115"/>
                    <a:gd name="T22" fmla="*/ 236 w 316"/>
                    <a:gd name="T23" fmla="*/ 114 h 115"/>
                    <a:gd name="T24" fmla="*/ 158 w 316"/>
                    <a:gd name="T25" fmla="*/ 15 h 115"/>
                    <a:gd name="T26" fmla="*/ 84 w 316"/>
                    <a:gd name="T27" fmla="*/ 2 h 115"/>
                    <a:gd name="T28" fmla="*/ 78 w 316"/>
                    <a:gd name="T29" fmla="*/ 2 h 115"/>
                    <a:gd name="T30" fmla="*/ 78 w 316"/>
                    <a:gd name="T31" fmla="*/ 9 h 115"/>
                    <a:gd name="T32" fmla="*/ 130 w 316"/>
                    <a:gd name="T33" fmla="*/ 27 h 115"/>
                    <a:gd name="T34" fmla="*/ 99 w 316"/>
                    <a:gd name="T35" fmla="*/ 103 h 115"/>
                    <a:gd name="T36" fmla="*/ 76 w 316"/>
                    <a:gd name="T37" fmla="*/ 108 h 115"/>
                    <a:gd name="T38" fmla="*/ 76 w 316"/>
                    <a:gd name="T39" fmla="*/ 115 h 115"/>
                    <a:gd name="T40" fmla="*/ 130 w 316"/>
                    <a:gd name="T41" fmla="*/ 80 h 115"/>
                    <a:gd name="T42" fmla="*/ 157 w 316"/>
                    <a:gd name="T43" fmla="*/ 41 h 115"/>
                    <a:gd name="T44" fmla="*/ 183 w 316"/>
                    <a:gd name="T45" fmla="*/ 79 h 115"/>
                    <a:gd name="T46" fmla="*/ 236 w 316"/>
                    <a:gd name="T47" fmla="*/ 114 h 115"/>
                    <a:gd name="T48" fmla="*/ 236 w 316"/>
                    <a:gd name="T49" fmla="*/ 108 h 115"/>
                    <a:gd name="T50" fmla="*/ 211 w 316"/>
                    <a:gd name="T51" fmla="*/ 103 h 115"/>
                    <a:gd name="T52" fmla="*/ 185 w 316"/>
                    <a:gd name="T53" fmla="*/ 27 h 115"/>
                    <a:gd name="T54" fmla="*/ 238 w 316"/>
                    <a:gd name="T55" fmla="*/ 9 h 115"/>
                    <a:gd name="T56" fmla="*/ 238 w 316"/>
                    <a:gd name="T57" fmla="*/ 2 h 115"/>
                    <a:gd name="T58" fmla="*/ 233 w 316"/>
                    <a:gd name="T59" fmla="*/ 2 h 115"/>
                    <a:gd name="T60" fmla="*/ 158 w 316"/>
                    <a:gd name="T61" fmla="*/ 15 h 115"/>
                    <a:gd name="T62" fmla="*/ 78 w 316"/>
                    <a:gd name="T63" fmla="*/ 2 h 115"/>
                    <a:gd name="T64" fmla="*/ 9 w 316"/>
                    <a:gd name="T65" fmla="*/ 6 h 115"/>
                    <a:gd name="T66" fmla="*/ 0 w 316"/>
                    <a:gd name="T67" fmla="*/ 17 h 115"/>
                    <a:gd name="T68" fmla="*/ 5 w 316"/>
                    <a:gd name="T69" fmla="*/ 31 h 115"/>
                    <a:gd name="T70" fmla="*/ 15 w 316"/>
                    <a:gd name="T71" fmla="*/ 69 h 115"/>
                    <a:gd name="T72" fmla="*/ 69 w 316"/>
                    <a:gd name="T73" fmla="*/ 114 h 115"/>
                    <a:gd name="T74" fmla="*/ 76 w 316"/>
                    <a:gd name="T75" fmla="*/ 115 h 115"/>
                    <a:gd name="T76" fmla="*/ 76 w 316"/>
                    <a:gd name="T77" fmla="*/ 108 h 115"/>
                    <a:gd name="T78" fmla="*/ 28 w 316"/>
                    <a:gd name="T79" fmla="*/ 86 h 115"/>
                    <a:gd name="T80" fmla="*/ 31 w 316"/>
                    <a:gd name="T81" fmla="*/ 14 h 115"/>
                    <a:gd name="T82" fmla="*/ 78 w 316"/>
                    <a:gd name="T83" fmla="*/ 9 h 115"/>
                    <a:gd name="T84" fmla="*/ 78 w 316"/>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6" h="115">
                      <a:moveTo>
                        <a:pt x="236" y="114"/>
                      </a:moveTo>
                      <a:cubicBezTo>
                        <a:pt x="237" y="114"/>
                        <a:pt x="239" y="114"/>
                        <a:pt x="240" y="114"/>
                      </a:cubicBezTo>
                      <a:cubicBezTo>
                        <a:pt x="282" y="110"/>
                        <a:pt x="293" y="92"/>
                        <a:pt x="297" y="68"/>
                      </a:cubicBezTo>
                      <a:cubicBezTo>
                        <a:pt x="302" y="42"/>
                        <a:pt x="303" y="33"/>
                        <a:pt x="310" y="30"/>
                      </a:cubicBezTo>
                      <a:cubicBezTo>
                        <a:pt x="314" y="28"/>
                        <a:pt x="316" y="23"/>
                        <a:pt x="316" y="16"/>
                      </a:cubicBezTo>
                      <a:cubicBezTo>
                        <a:pt x="315" y="9"/>
                        <a:pt x="315" y="8"/>
                        <a:pt x="307" y="5"/>
                      </a:cubicBezTo>
                      <a:cubicBezTo>
                        <a:pt x="301" y="3"/>
                        <a:pt x="265" y="0"/>
                        <a:pt x="238" y="2"/>
                      </a:cubicBezTo>
                      <a:cubicBezTo>
                        <a:pt x="238" y="9"/>
                        <a:pt x="238" y="9"/>
                        <a:pt x="238" y="9"/>
                      </a:cubicBezTo>
                      <a:cubicBezTo>
                        <a:pt x="259" y="8"/>
                        <a:pt x="279" y="10"/>
                        <a:pt x="285" y="14"/>
                      </a:cubicBezTo>
                      <a:cubicBezTo>
                        <a:pt x="299" y="23"/>
                        <a:pt x="295" y="65"/>
                        <a:pt x="283" y="86"/>
                      </a:cubicBezTo>
                      <a:cubicBezTo>
                        <a:pt x="276" y="100"/>
                        <a:pt x="255" y="107"/>
                        <a:pt x="236" y="108"/>
                      </a:cubicBezTo>
                      <a:lnTo>
                        <a:pt x="236" y="114"/>
                      </a:lnTo>
                      <a:close/>
                      <a:moveTo>
                        <a:pt x="158" y="15"/>
                      </a:moveTo>
                      <a:cubicBezTo>
                        <a:pt x="148" y="16"/>
                        <a:pt x="110" y="5"/>
                        <a:pt x="84" y="2"/>
                      </a:cubicBezTo>
                      <a:cubicBezTo>
                        <a:pt x="82" y="2"/>
                        <a:pt x="80" y="2"/>
                        <a:pt x="78" y="2"/>
                      </a:cubicBezTo>
                      <a:cubicBezTo>
                        <a:pt x="78" y="9"/>
                        <a:pt x="78" y="9"/>
                        <a:pt x="78" y="9"/>
                      </a:cubicBezTo>
                      <a:cubicBezTo>
                        <a:pt x="99" y="10"/>
                        <a:pt x="122" y="15"/>
                        <a:pt x="130" y="27"/>
                      </a:cubicBezTo>
                      <a:cubicBezTo>
                        <a:pt x="143" y="46"/>
                        <a:pt x="120" y="93"/>
                        <a:pt x="99" y="103"/>
                      </a:cubicBezTo>
                      <a:cubicBezTo>
                        <a:pt x="93" y="106"/>
                        <a:pt x="84" y="108"/>
                        <a:pt x="76" y="108"/>
                      </a:cubicBezTo>
                      <a:cubicBezTo>
                        <a:pt x="76" y="115"/>
                        <a:pt x="76" y="115"/>
                        <a:pt x="76" y="115"/>
                      </a:cubicBezTo>
                      <a:cubicBezTo>
                        <a:pt x="112" y="115"/>
                        <a:pt x="125" y="89"/>
                        <a:pt x="130" y="80"/>
                      </a:cubicBezTo>
                      <a:cubicBezTo>
                        <a:pt x="138" y="63"/>
                        <a:pt x="136" y="41"/>
                        <a:pt x="157" y="41"/>
                      </a:cubicBezTo>
                      <a:cubicBezTo>
                        <a:pt x="178" y="41"/>
                        <a:pt x="175" y="63"/>
                        <a:pt x="183" y="79"/>
                      </a:cubicBezTo>
                      <a:cubicBezTo>
                        <a:pt x="187" y="88"/>
                        <a:pt x="198" y="115"/>
                        <a:pt x="236" y="114"/>
                      </a:cubicBezTo>
                      <a:cubicBezTo>
                        <a:pt x="236" y="108"/>
                        <a:pt x="236" y="108"/>
                        <a:pt x="236" y="108"/>
                      </a:cubicBezTo>
                      <a:cubicBezTo>
                        <a:pt x="227" y="108"/>
                        <a:pt x="218" y="106"/>
                        <a:pt x="211" y="103"/>
                      </a:cubicBezTo>
                      <a:cubicBezTo>
                        <a:pt x="191" y="93"/>
                        <a:pt x="171" y="46"/>
                        <a:pt x="185" y="27"/>
                      </a:cubicBezTo>
                      <a:cubicBezTo>
                        <a:pt x="194" y="15"/>
                        <a:pt x="216" y="10"/>
                        <a:pt x="238" y="9"/>
                      </a:cubicBezTo>
                      <a:cubicBezTo>
                        <a:pt x="238" y="2"/>
                        <a:pt x="238" y="2"/>
                        <a:pt x="238" y="2"/>
                      </a:cubicBezTo>
                      <a:cubicBezTo>
                        <a:pt x="236" y="2"/>
                        <a:pt x="235" y="2"/>
                        <a:pt x="233" y="2"/>
                      </a:cubicBezTo>
                      <a:cubicBezTo>
                        <a:pt x="209" y="4"/>
                        <a:pt x="179" y="15"/>
                        <a:pt x="158" y="15"/>
                      </a:cubicBezTo>
                      <a:close/>
                      <a:moveTo>
                        <a:pt x="78" y="2"/>
                      </a:moveTo>
                      <a:cubicBezTo>
                        <a:pt x="51" y="1"/>
                        <a:pt x="16" y="4"/>
                        <a:pt x="9" y="6"/>
                      </a:cubicBezTo>
                      <a:cubicBezTo>
                        <a:pt x="1" y="9"/>
                        <a:pt x="1" y="10"/>
                        <a:pt x="0" y="17"/>
                      </a:cubicBezTo>
                      <a:cubicBezTo>
                        <a:pt x="0" y="23"/>
                        <a:pt x="0" y="29"/>
                        <a:pt x="5" y="31"/>
                      </a:cubicBezTo>
                      <a:cubicBezTo>
                        <a:pt x="12" y="33"/>
                        <a:pt x="12" y="42"/>
                        <a:pt x="15" y="69"/>
                      </a:cubicBezTo>
                      <a:cubicBezTo>
                        <a:pt x="18" y="92"/>
                        <a:pt x="28" y="111"/>
                        <a:pt x="69" y="114"/>
                      </a:cubicBezTo>
                      <a:cubicBezTo>
                        <a:pt x="72" y="115"/>
                        <a:pt x="74" y="115"/>
                        <a:pt x="76" y="115"/>
                      </a:cubicBezTo>
                      <a:cubicBezTo>
                        <a:pt x="76" y="108"/>
                        <a:pt x="76" y="108"/>
                        <a:pt x="76" y="108"/>
                      </a:cubicBezTo>
                      <a:cubicBezTo>
                        <a:pt x="57" y="108"/>
                        <a:pt x="35" y="101"/>
                        <a:pt x="28" y="86"/>
                      </a:cubicBezTo>
                      <a:cubicBezTo>
                        <a:pt x="18" y="65"/>
                        <a:pt x="17" y="23"/>
                        <a:pt x="31" y="14"/>
                      </a:cubicBezTo>
                      <a:cubicBezTo>
                        <a:pt x="37" y="11"/>
                        <a:pt x="57" y="8"/>
                        <a:pt x="78" y="9"/>
                      </a:cubicBezTo>
                      <a:lnTo>
                        <a:pt x="78" y="2"/>
                      </a:lnTo>
                      <a:close/>
                    </a:path>
                  </a:pathLst>
                </a:custGeom>
                <a:solidFill>
                  <a:srgbClr val="268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2" name="Freeform 141"/>
                <p:cNvSpPr>
                  <a:spLocks/>
                </p:cNvSpPr>
                <p:nvPr/>
              </p:nvSpPr>
              <p:spPr bwMode="auto">
                <a:xfrm>
                  <a:off x="5503" y="208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2479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3" name="Freeform 142"/>
                <p:cNvSpPr>
                  <a:spLocks/>
                </p:cNvSpPr>
                <p:nvPr/>
              </p:nvSpPr>
              <p:spPr bwMode="auto">
                <a:xfrm>
                  <a:off x="5441" y="1998"/>
                  <a:ext cx="127" cy="85"/>
                </a:xfrm>
                <a:custGeom>
                  <a:avLst/>
                  <a:gdLst>
                    <a:gd name="T0" fmla="*/ 147 w 148"/>
                    <a:gd name="T1" fmla="*/ 0 h 100"/>
                    <a:gd name="T2" fmla="*/ 72 w 148"/>
                    <a:gd name="T3" fmla="*/ 97 h 100"/>
                    <a:gd name="T4" fmla="*/ 0 w 148"/>
                    <a:gd name="T5" fmla="*/ 0 h 100"/>
                    <a:gd name="T6" fmla="*/ 0 w 148"/>
                    <a:gd name="T7" fmla="*/ 3 h 100"/>
                    <a:gd name="T8" fmla="*/ 72 w 148"/>
                    <a:gd name="T9" fmla="*/ 100 h 100"/>
                    <a:gd name="T10" fmla="*/ 72 w 148"/>
                    <a:gd name="T11" fmla="*/ 100 h 100"/>
                    <a:gd name="T12" fmla="*/ 148 w 148"/>
                    <a:gd name="T13" fmla="*/ 2 h 100"/>
                    <a:gd name="T14" fmla="*/ 147 w 148"/>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100">
                      <a:moveTo>
                        <a:pt x="147" y="0"/>
                      </a:moveTo>
                      <a:cubicBezTo>
                        <a:pt x="72" y="97"/>
                        <a:pt x="72" y="97"/>
                        <a:pt x="72" y="97"/>
                      </a:cubicBezTo>
                      <a:cubicBezTo>
                        <a:pt x="0" y="0"/>
                        <a:pt x="0" y="0"/>
                        <a:pt x="0" y="0"/>
                      </a:cubicBezTo>
                      <a:cubicBezTo>
                        <a:pt x="0" y="3"/>
                        <a:pt x="0" y="3"/>
                        <a:pt x="0" y="3"/>
                      </a:cubicBezTo>
                      <a:cubicBezTo>
                        <a:pt x="72" y="100"/>
                        <a:pt x="72" y="100"/>
                        <a:pt x="72" y="100"/>
                      </a:cubicBezTo>
                      <a:cubicBezTo>
                        <a:pt x="72" y="100"/>
                        <a:pt x="72" y="100"/>
                        <a:pt x="72" y="100"/>
                      </a:cubicBezTo>
                      <a:cubicBezTo>
                        <a:pt x="148" y="2"/>
                        <a:pt x="148" y="2"/>
                        <a:pt x="148" y="2"/>
                      </a:cubicBezTo>
                      <a:cubicBezTo>
                        <a:pt x="147" y="0"/>
                        <a:pt x="147" y="0"/>
                        <a:pt x="147" y="0"/>
                      </a:cubicBezTo>
                    </a:path>
                  </a:pathLst>
                </a:custGeom>
                <a:solidFill>
                  <a:srgbClr val="E9CA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4" name="Freeform 143"/>
                <p:cNvSpPr>
                  <a:spLocks/>
                </p:cNvSpPr>
                <p:nvPr/>
              </p:nvSpPr>
              <p:spPr bwMode="auto">
                <a:xfrm>
                  <a:off x="4352" y="1958"/>
                  <a:ext cx="664" cy="301"/>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5" name="Freeform 144"/>
                <p:cNvSpPr>
                  <a:spLocks/>
                </p:cNvSpPr>
                <p:nvPr/>
              </p:nvSpPr>
              <p:spPr bwMode="auto">
                <a:xfrm>
                  <a:off x="4352" y="1958"/>
                  <a:ext cx="664" cy="301"/>
                </a:xfrm>
                <a:custGeom>
                  <a:avLst/>
                  <a:gdLst>
                    <a:gd name="T0" fmla="*/ 311 w 777"/>
                    <a:gd name="T1" fmla="*/ 0 h 353"/>
                    <a:gd name="T2" fmla="*/ 67 w 777"/>
                    <a:gd name="T3" fmla="*/ 134 h 353"/>
                    <a:gd name="T4" fmla="*/ 0 w 777"/>
                    <a:gd name="T5" fmla="*/ 353 h 353"/>
                    <a:gd name="T6" fmla="*/ 389 w 777"/>
                    <a:gd name="T7" fmla="*/ 353 h 353"/>
                    <a:gd name="T8" fmla="*/ 777 w 777"/>
                    <a:gd name="T9" fmla="*/ 353 h 353"/>
                    <a:gd name="T10" fmla="*/ 710 w 777"/>
                    <a:gd name="T11" fmla="*/ 134 h 353"/>
                    <a:gd name="T12" fmla="*/ 468 w 777"/>
                    <a:gd name="T13" fmla="*/ 2 h 353"/>
                    <a:gd name="T14" fmla="*/ 311 w 777"/>
                    <a:gd name="T15" fmla="*/ 0 h 3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3">
                      <a:moveTo>
                        <a:pt x="311" y="0"/>
                      </a:moveTo>
                      <a:cubicBezTo>
                        <a:pt x="139" y="76"/>
                        <a:pt x="88" y="116"/>
                        <a:pt x="67" y="134"/>
                      </a:cubicBezTo>
                      <a:cubicBezTo>
                        <a:pt x="36" y="162"/>
                        <a:pt x="19" y="265"/>
                        <a:pt x="0" y="353"/>
                      </a:cubicBezTo>
                      <a:cubicBezTo>
                        <a:pt x="389" y="353"/>
                        <a:pt x="389" y="353"/>
                        <a:pt x="389" y="353"/>
                      </a:cubicBezTo>
                      <a:cubicBezTo>
                        <a:pt x="777" y="353"/>
                        <a:pt x="777" y="353"/>
                        <a:pt x="777" y="353"/>
                      </a:cubicBezTo>
                      <a:cubicBezTo>
                        <a:pt x="759" y="265"/>
                        <a:pt x="741" y="162"/>
                        <a:pt x="710" y="134"/>
                      </a:cubicBezTo>
                      <a:cubicBezTo>
                        <a:pt x="690" y="116"/>
                        <a:pt x="640" y="77"/>
                        <a:pt x="468" y="2"/>
                      </a:cubicBezTo>
                      <a:cubicBezTo>
                        <a:pt x="311" y="0"/>
                        <a:pt x="311" y="0"/>
                        <a:pt x="311"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6" name="Freeform 145"/>
                <p:cNvSpPr>
                  <a:spLocks/>
                </p:cNvSpPr>
                <p:nvPr/>
              </p:nvSpPr>
              <p:spPr bwMode="auto">
                <a:xfrm>
                  <a:off x="4613" y="1743"/>
                  <a:ext cx="142" cy="298"/>
                </a:xfrm>
                <a:custGeom>
                  <a:avLst/>
                  <a:gdLst>
                    <a:gd name="T0" fmla="*/ 0 w 167"/>
                    <a:gd name="T1" fmla="*/ 102 h 349"/>
                    <a:gd name="T2" fmla="*/ 0 w 167"/>
                    <a:gd name="T3" fmla="*/ 230 h 349"/>
                    <a:gd name="T4" fmla="*/ 0 w 167"/>
                    <a:gd name="T5" fmla="*/ 293 h 349"/>
                    <a:gd name="T6" fmla="*/ 167 w 167"/>
                    <a:gd name="T7" fmla="*/ 293 h 349"/>
                    <a:gd name="T8" fmla="*/ 167 w 167"/>
                    <a:gd name="T9" fmla="*/ 230 h 349"/>
                    <a:gd name="T10" fmla="*/ 167 w 167"/>
                    <a:gd name="T11" fmla="*/ 102 h 349"/>
                    <a:gd name="T12" fmla="*/ 0 w 167"/>
                    <a:gd name="T13" fmla="*/ 102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2"/>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2"/>
                        <a:pt x="167" y="102"/>
                        <a:pt x="167" y="102"/>
                      </a:cubicBezTo>
                      <a:cubicBezTo>
                        <a:pt x="167" y="0"/>
                        <a:pt x="0" y="0"/>
                        <a:pt x="0" y="102"/>
                      </a:cubicBezTo>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7" name="Freeform 146"/>
                <p:cNvSpPr>
                  <a:spLocks/>
                </p:cNvSpPr>
                <p:nvPr/>
              </p:nvSpPr>
              <p:spPr bwMode="auto">
                <a:xfrm>
                  <a:off x="4519" y="1724"/>
                  <a:ext cx="60" cy="87"/>
                </a:xfrm>
                <a:custGeom>
                  <a:avLst/>
                  <a:gdLst>
                    <a:gd name="T0" fmla="*/ 20 w 70"/>
                    <a:gd name="T1" fmla="*/ 5 h 102"/>
                    <a:gd name="T2" fmla="*/ 62 w 70"/>
                    <a:gd name="T3" fmla="*/ 42 h 102"/>
                    <a:gd name="T4" fmla="*/ 50 w 70"/>
                    <a:gd name="T5" fmla="*/ 97 h 102"/>
                    <a:gd name="T6" fmla="*/ 8 w 70"/>
                    <a:gd name="T7" fmla="*/ 59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3" y="17"/>
                        <a:pt x="62" y="42"/>
                      </a:cubicBezTo>
                      <a:cubicBezTo>
                        <a:pt x="70" y="67"/>
                        <a:pt x="65" y="92"/>
                        <a:pt x="50" y="97"/>
                      </a:cubicBezTo>
                      <a:cubicBezTo>
                        <a:pt x="35" y="102"/>
                        <a:pt x="17" y="85"/>
                        <a:pt x="8" y="59"/>
                      </a:cubicBezTo>
                      <a:cubicBezTo>
                        <a:pt x="0" y="34"/>
                        <a:pt x="5" y="10"/>
                        <a:pt x="2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8" name="Freeform 147"/>
                <p:cNvSpPr>
                  <a:spLocks/>
                </p:cNvSpPr>
                <p:nvPr/>
              </p:nvSpPr>
              <p:spPr bwMode="auto">
                <a:xfrm>
                  <a:off x="4789" y="1724"/>
                  <a:ext cx="60" cy="87"/>
                </a:xfrm>
                <a:custGeom>
                  <a:avLst/>
                  <a:gdLst>
                    <a:gd name="T0" fmla="*/ 50 w 70"/>
                    <a:gd name="T1" fmla="*/ 5 h 102"/>
                    <a:gd name="T2" fmla="*/ 8 w 70"/>
                    <a:gd name="T3" fmla="*/ 42 h 102"/>
                    <a:gd name="T4" fmla="*/ 20 w 70"/>
                    <a:gd name="T5" fmla="*/ 97 h 102"/>
                    <a:gd name="T6" fmla="*/ 61 w 70"/>
                    <a:gd name="T7" fmla="*/ 59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5" y="0"/>
                        <a:pt x="16" y="17"/>
                        <a:pt x="8" y="42"/>
                      </a:cubicBezTo>
                      <a:cubicBezTo>
                        <a:pt x="0" y="67"/>
                        <a:pt x="5" y="92"/>
                        <a:pt x="20" y="97"/>
                      </a:cubicBezTo>
                      <a:cubicBezTo>
                        <a:pt x="34" y="102"/>
                        <a:pt x="53" y="85"/>
                        <a:pt x="61" y="59"/>
                      </a:cubicBezTo>
                      <a:cubicBezTo>
                        <a:pt x="70" y="34"/>
                        <a:pt x="65" y="10"/>
                        <a:pt x="50" y="5"/>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59" name="Freeform 148"/>
                <p:cNvSpPr>
                  <a:spLocks/>
                </p:cNvSpPr>
                <p:nvPr/>
              </p:nvSpPr>
              <p:spPr bwMode="auto">
                <a:xfrm>
                  <a:off x="4585" y="2028"/>
                  <a:ext cx="188" cy="231"/>
                </a:xfrm>
                <a:custGeom>
                  <a:avLst/>
                  <a:gdLst>
                    <a:gd name="T0" fmla="*/ 116 w 220"/>
                    <a:gd name="T1" fmla="*/ 0 h 271"/>
                    <a:gd name="T2" fmla="*/ 0 w 220"/>
                    <a:gd name="T3" fmla="*/ 35 h 271"/>
                    <a:gd name="T4" fmla="*/ 44 w 220"/>
                    <a:gd name="T5" fmla="*/ 271 h 271"/>
                    <a:gd name="T6" fmla="*/ 202 w 220"/>
                    <a:gd name="T7" fmla="*/ 271 h 271"/>
                    <a:gd name="T8" fmla="*/ 220 w 220"/>
                    <a:gd name="T9" fmla="*/ 36 h 271"/>
                    <a:gd name="T10" fmla="*/ 116 w 220"/>
                    <a:gd name="T11" fmla="*/ 0 h 271"/>
                  </a:gdLst>
                  <a:ahLst/>
                  <a:cxnLst>
                    <a:cxn ang="0">
                      <a:pos x="T0" y="T1"/>
                    </a:cxn>
                    <a:cxn ang="0">
                      <a:pos x="T2" y="T3"/>
                    </a:cxn>
                    <a:cxn ang="0">
                      <a:pos x="T4" y="T5"/>
                    </a:cxn>
                    <a:cxn ang="0">
                      <a:pos x="T6" y="T7"/>
                    </a:cxn>
                    <a:cxn ang="0">
                      <a:pos x="T8" y="T9"/>
                    </a:cxn>
                    <a:cxn ang="0">
                      <a:pos x="T10" y="T11"/>
                    </a:cxn>
                  </a:cxnLst>
                  <a:rect l="0" t="0" r="r" b="b"/>
                  <a:pathLst>
                    <a:path w="220" h="271">
                      <a:moveTo>
                        <a:pt x="116" y="0"/>
                      </a:moveTo>
                      <a:cubicBezTo>
                        <a:pt x="116" y="0"/>
                        <a:pt x="0" y="28"/>
                        <a:pt x="0" y="35"/>
                      </a:cubicBezTo>
                      <a:cubicBezTo>
                        <a:pt x="0" y="42"/>
                        <a:pt x="44" y="271"/>
                        <a:pt x="44" y="271"/>
                      </a:cubicBezTo>
                      <a:cubicBezTo>
                        <a:pt x="202" y="271"/>
                        <a:pt x="202" y="271"/>
                        <a:pt x="202" y="271"/>
                      </a:cubicBezTo>
                      <a:cubicBezTo>
                        <a:pt x="220" y="36"/>
                        <a:pt x="220" y="36"/>
                        <a:pt x="220" y="36"/>
                      </a:cubicBezTo>
                      <a:cubicBezTo>
                        <a:pt x="116" y="0"/>
                        <a:pt x="116" y="0"/>
                        <a:pt x="1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0" name="Freeform 149"/>
                <p:cNvSpPr>
                  <a:spLocks/>
                </p:cNvSpPr>
                <p:nvPr/>
              </p:nvSpPr>
              <p:spPr bwMode="auto">
                <a:xfrm>
                  <a:off x="4520" y="1960"/>
                  <a:ext cx="124" cy="299"/>
                </a:xfrm>
                <a:custGeom>
                  <a:avLst/>
                  <a:gdLst>
                    <a:gd name="T0" fmla="*/ 93 w 124"/>
                    <a:gd name="T1" fmla="*/ 0 h 299"/>
                    <a:gd name="T2" fmla="*/ 93 w 124"/>
                    <a:gd name="T3" fmla="*/ 33 h 299"/>
                    <a:gd name="T4" fmla="*/ 124 w 124"/>
                    <a:gd name="T5" fmla="*/ 299 h 299"/>
                    <a:gd name="T6" fmla="*/ 71 w 124"/>
                    <a:gd name="T7" fmla="*/ 299 h 299"/>
                    <a:gd name="T8" fmla="*/ 12 w 124"/>
                    <a:gd name="T9" fmla="*/ 181 h 299"/>
                    <a:gd name="T10" fmla="*/ 68 w 124"/>
                    <a:gd name="T11" fmla="*/ 143 h 299"/>
                    <a:gd name="T12" fmla="*/ 0 w 124"/>
                    <a:gd name="T13" fmla="*/ 111 h 299"/>
                    <a:gd name="T14" fmla="*/ 63 w 124"/>
                    <a:gd name="T15" fmla="*/ 14 h 299"/>
                    <a:gd name="T16" fmla="*/ 93 w 124"/>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99">
                      <a:moveTo>
                        <a:pt x="93" y="0"/>
                      </a:moveTo>
                      <a:lnTo>
                        <a:pt x="93" y="33"/>
                      </a:lnTo>
                      <a:lnTo>
                        <a:pt x="124" y="299"/>
                      </a:lnTo>
                      <a:lnTo>
                        <a:pt x="71" y="299"/>
                      </a:lnTo>
                      <a:lnTo>
                        <a:pt x="12" y="181"/>
                      </a:lnTo>
                      <a:lnTo>
                        <a:pt x="68" y="143"/>
                      </a:lnTo>
                      <a:lnTo>
                        <a:pt x="0" y="111"/>
                      </a:lnTo>
                      <a:lnTo>
                        <a:pt x="63" y="14"/>
                      </a:lnTo>
                      <a:lnTo>
                        <a:pt x="93"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1" name="Freeform 150"/>
                <p:cNvSpPr>
                  <a:spLocks/>
                </p:cNvSpPr>
                <p:nvPr/>
              </p:nvSpPr>
              <p:spPr bwMode="auto">
                <a:xfrm>
                  <a:off x="4724" y="1960"/>
                  <a:ext cx="124" cy="299"/>
                </a:xfrm>
                <a:custGeom>
                  <a:avLst/>
                  <a:gdLst>
                    <a:gd name="T0" fmla="*/ 31 w 124"/>
                    <a:gd name="T1" fmla="*/ 0 h 299"/>
                    <a:gd name="T2" fmla="*/ 31 w 124"/>
                    <a:gd name="T3" fmla="*/ 33 h 299"/>
                    <a:gd name="T4" fmla="*/ 0 w 124"/>
                    <a:gd name="T5" fmla="*/ 299 h 299"/>
                    <a:gd name="T6" fmla="*/ 53 w 124"/>
                    <a:gd name="T7" fmla="*/ 299 h 299"/>
                    <a:gd name="T8" fmla="*/ 111 w 124"/>
                    <a:gd name="T9" fmla="*/ 181 h 299"/>
                    <a:gd name="T10" fmla="*/ 56 w 124"/>
                    <a:gd name="T11" fmla="*/ 143 h 299"/>
                    <a:gd name="T12" fmla="*/ 124 w 124"/>
                    <a:gd name="T13" fmla="*/ 111 h 299"/>
                    <a:gd name="T14" fmla="*/ 69 w 124"/>
                    <a:gd name="T15" fmla="*/ 17 h 299"/>
                    <a:gd name="T16" fmla="*/ 31 w 124"/>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99">
                      <a:moveTo>
                        <a:pt x="31" y="0"/>
                      </a:moveTo>
                      <a:lnTo>
                        <a:pt x="31" y="33"/>
                      </a:lnTo>
                      <a:lnTo>
                        <a:pt x="0" y="299"/>
                      </a:lnTo>
                      <a:lnTo>
                        <a:pt x="53" y="299"/>
                      </a:lnTo>
                      <a:lnTo>
                        <a:pt x="111" y="181"/>
                      </a:lnTo>
                      <a:lnTo>
                        <a:pt x="56" y="143"/>
                      </a:lnTo>
                      <a:lnTo>
                        <a:pt x="124" y="111"/>
                      </a:lnTo>
                      <a:lnTo>
                        <a:pt x="69" y="17"/>
                      </a:lnTo>
                      <a:lnTo>
                        <a:pt x="31" y="0"/>
                      </a:lnTo>
                      <a:close/>
                    </a:path>
                  </a:pathLst>
                </a:custGeom>
                <a:solidFill>
                  <a:srgbClr val="605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2" name="Freeform 151"/>
                <p:cNvSpPr>
                  <a:spLocks/>
                </p:cNvSpPr>
                <p:nvPr/>
              </p:nvSpPr>
              <p:spPr bwMode="auto">
                <a:xfrm>
                  <a:off x="4654" y="2028"/>
                  <a:ext cx="61" cy="60"/>
                </a:xfrm>
                <a:custGeom>
                  <a:avLst/>
                  <a:gdLst>
                    <a:gd name="T0" fmla="*/ 0 w 72"/>
                    <a:gd name="T1" fmla="*/ 39 h 70"/>
                    <a:gd name="T2" fmla="*/ 20 w 72"/>
                    <a:gd name="T3" fmla="*/ 70 h 70"/>
                    <a:gd name="T4" fmla="*/ 51 w 72"/>
                    <a:gd name="T5" fmla="*/ 70 h 70"/>
                    <a:gd name="T6" fmla="*/ 72 w 72"/>
                    <a:gd name="T7" fmla="*/ 39 h 70"/>
                    <a:gd name="T8" fmla="*/ 36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0" y="70"/>
                        <a:pt x="41" y="70"/>
                        <a:pt x="51" y="70"/>
                      </a:cubicBezTo>
                      <a:cubicBezTo>
                        <a:pt x="72" y="39"/>
                        <a:pt x="72" y="39"/>
                        <a:pt x="72" y="39"/>
                      </a:cubicBezTo>
                      <a:cubicBezTo>
                        <a:pt x="36" y="0"/>
                        <a:pt x="36" y="0"/>
                        <a:pt x="36" y="0"/>
                      </a:cubicBezTo>
                      <a:cubicBezTo>
                        <a:pt x="0" y="39"/>
                        <a:pt x="0" y="39"/>
                        <a:pt x="0" y="39"/>
                      </a:cubicBezTo>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3" name="Freeform 152"/>
                <p:cNvSpPr>
                  <a:spLocks/>
                </p:cNvSpPr>
                <p:nvPr/>
              </p:nvSpPr>
              <p:spPr bwMode="auto">
                <a:xfrm>
                  <a:off x="4646" y="2088"/>
                  <a:ext cx="76" cy="171"/>
                </a:xfrm>
                <a:custGeom>
                  <a:avLst/>
                  <a:gdLst>
                    <a:gd name="T0" fmla="*/ 25 w 76"/>
                    <a:gd name="T1" fmla="*/ 0 h 171"/>
                    <a:gd name="T2" fmla="*/ 0 w 76"/>
                    <a:gd name="T3" fmla="*/ 171 h 171"/>
                    <a:gd name="T4" fmla="*/ 76 w 76"/>
                    <a:gd name="T5" fmla="*/ 171 h 171"/>
                    <a:gd name="T6" fmla="*/ 51 w 76"/>
                    <a:gd name="T7" fmla="*/ 0 h 171"/>
                    <a:gd name="T8" fmla="*/ 25 w 76"/>
                    <a:gd name="T9" fmla="*/ 0 h 171"/>
                  </a:gdLst>
                  <a:ahLst/>
                  <a:cxnLst>
                    <a:cxn ang="0">
                      <a:pos x="T0" y="T1"/>
                    </a:cxn>
                    <a:cxn ang="0">
                      <a:pos x="T2" y="T3"/>
                    </a:cxn>
                    <a:cxn ang="0">
                      <a:pos x="T4" y="T5"/>
                    </a:cxn>
                    <a:cxn ang="0">
                      <a:pos x="T6" y="T7"/>
                    </a:cxn>
                    <a:cxn ang="0">
                      <a:pos x="T8" y="T9"/>
                    </a:cxn>
                  </a:cxnLst>
                  <a:rect l="0" t="0" r="r" b="b"/>
                  <a:pathLst>
                    <a:path w="76" h="171">
                      <a:moveTo>
                        <a:pt x="25" y="0"/>
                      </a:moveTo>
                      <a:lnTo>
                        <a:pt x="0" y="171"/>
                      </a:lnTo>
                      <a:lnTo>
                        <a:pt x="76" y="171"/>
                      </a:lnTo>
                      <a:lnTo>
                        <a:pt x="51" y="0"/>
                      </a:lnTo>
                      <a:lnTo>
                        <a:pt x="25" y="0"/>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4" name="Freeform 153"/>
                <p:cNvSpPr>
                  <a:spLocks/>
                </p:cNvSpPr>
                <p:nvPr/>
              </p:nvSpPr>
              <p:spPr bwMode="auto">
                <a:xfrm>
                  <a:off x="4646" y="2088"/>
                  <a:ext cx="76" cy="171"/>
                </a:xfrm>
                <a:custGeom>
                  <a:avLst/>
                  <a:gdLst>
                    <a:gd name="T0" fmla="*/ 25 w 76"/>
                    <a:gd name="T1" fmla="*/ 0 h 171"/>
                    <a:gd name="T2" fmla="*/ 0 w 76"/>
                    <a:gd name="T3" fmla="*/ 171 h 171"/>
                    <a:gd name="T4" fmla="*/ 76 w 76"/>
                    <a:gd name="T5" fmla="*/ 171 h 171"/>
                    <a:gd name="T6" fmla="*/ 51 w 76"/>
                    <a:gd name="T7" fmla="*/ 0 h 171"/>
                    <a:gd name="T8" fmla="*/ 25 w 76"/>
                    <a:gd name="T9" fmla="*/ 0 h 171"/>
                  </a:gdLst>
                  <a:ahLst/>
                  <a:cxnLst>
                    <a:cxn ang="0">
                      <a:pos x="T0" y="T1"/>
                    </a:cxn>
                    <a:cxn ang="0">
                      <a:pos x="T2" y="T3"/>
                    </a:cxn>
                    <a:cxn ang="0">
                      <a:pos x="T4" y="T5"/>
                    </a:cxn>
                    <a:cxn ang="0">
                      <a:pos x="T6" y="T7"/>
                    </a:cxn>
                    <a:cxn ang="0">
                      <a:pos x="T8" y="T9"/>
                    </a:cxn>
                  </a:cxnLst>
                  <a:rect l="0" t="0" r="r" b="b"/>
                  <a:pathLst>
                    <a:path w="76" h="171">
                      <a:moveTo>
                        <a:pt x="25" y="0"/>
                      </a:moveTo>
                      <a:lnTo>
                        <a:pt x="0" y="171"/>
                      </a:lnTo>
                      <a:lnTo>
                        <a:pt x="76" y="171"/>
                      </a:lnTo>
                      <a:lnTo>
                        <a:pt x="51" y="0"/>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5" name="Freeform 154"/>
                <p:cNvSpPr>
                  <a:spLocks/>
                </p:cNvSpPr>
                <p:nvPr/>
              </p:nvSpPr>
              <p:spPr bwMode="auto">
                <a:xfrm>
                  <a:off x="4607" y="1939"/>
                  <a:ext cx="77" cy="150"/>
                </a:xfrm>
                <a:custGeom>
                  <a:avLst/>
                  <a:gdLst>
                    <a:gd name="T0" fmla="*/ 6 w 77"/>
                    <a:gd name="T1" fmla="*/ 0 h 150"/>
                    <a:gd name="T2" fmla="*/ 0 w 77"/>
                    <a:gd name="T3" fmla="*/ 24 h 150"/>
                    <a:gd name="T4" fmla="*/ 17 w 77"/>
                    <a:gd name="T5" fmla="*/ 150 h 150"/>
                    <a:gd name="T6" fmla="*/ 77 w 77"/>
                    <a:gd name="T7" fmla="*/ 89 h 150"/>
                    <a:gd name="T8" fmla="*/ 6 w 77"/>
                    <a:gd name="T9" fmla="*/ 0 h 150"/>
                  </a:gdLst>
                  <a:ahLst/>
                  <a:cxnLst>
                    <a:cxn ang="0">
                      <a:pos x="T0" y="T1"/>
                    </a:cxn>
                    <a:cxn ang="0">
                      <a:pos x="T2" y="T3"/>
                    </a:cxn>
                    <a:cxn ang="0">
                      <a:pos x="T4" y="T5"/>
                    </a:cxn>
                    <a:cxn ang="0">
                      <a:pos x="T6" y="T7"/>
                    </a:cxn>
                    <a:cxn ang="0">
                      <a:pos x="T8" y="T9"/>
                    </a:cxn>
                  </a:cxnLst>
                  <a:rect l="0" t="0" r="r" b="b"/>
                  <a:pathLst>
                    <a:path w="77" h="150">
                      <a:moveTo>
                        <a:pt x="6" y="0"/>
                      </a:moveTo>
                      <a:lnTo>
                        <a:pt x="0" y="24"/>
                      </a:lnTo>
                      <a:lnTo>
                        <a:pt x="17" y="150"/>
                      </a:lnTo>
                      <a:lnTo>
                        <a:pt x="77" y="89"/>
                      </a:lnTo>
                      <a:lnTo>
                        <a:pt x="6"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6" name="Freeform 155"/>
                <p:cNvSpPr>
                  <a:spLocks/>
                </p:cNvSpPr>
                <p:nvPr/>
              </p:nvSpPr>
              <p:spPr bwMode="auto">
                <a:xfrm>
                  <a:off x="4607" y="1939"/>
                  <a:ext cx="77" cy="150"/>
                </a:xfrm>
                <a:custGeom>
                  <a:avLst/>
                  <a:gdLst>
                    <a:gd name="T0" fmla="*/ 6 w 77"/>
                    <a:gd name="T1" fmla="*/ 0 h 150"/>
                    <a:gd name="T2" fmla="*/ 0 w 77"/>
                    <a:gd name="T3" fmla="*/ 24 h 150"/>
                    <a:gd name="T4" fmla="*/ 17 w 77"/>
                    <a:gd name="T5" fmla="*/ 150 h 150"/>
                    <a:gd name="T6" fmla="*/ 77 w 77"/>
                    <a:gd name="T7" fmla="*/ 89 h 150"/>
                    <a:gd name="T8" fmla="*/ 6 w 77"/>
                    <a:gd name="T9" fmla="*/ 0 h 150"/>
                  </a:gdLst>
                  <a:ahLst/>
                  <a:cxnLst>
                    <a:cxn ang="0">
                      <a:pos x="T0" y="T1"/>
                    </a:cxn>
                    <a:cxn ang="0">
                      <a:pos x="T2" y="T3"/>
                    </a:cxn>
                    <a:cxn ang="0">
                      <a:pos x="T4" y="T5"/>
                    </a:cxn>
                    <a:cxn ang="0">
                      <a:pos x="T6" y="T7"/>
                    </a:cxn>
                    <a:cxn ang="0">
                      <a:pos x="T8" y="T9"/>
                    </a:cxn>
                  </a:cxnLst>
                  <a:rect l="0" t="0" r="r" b="b"/>
                  <a:pathLst>
                    <a:path w="77" h="150">
                      <a:moveTo>
                        <a:pt x="6" y="0"/>
                      </a:moveTo>
                      <a:lnTo>
                        <a:pt x="0" y="24"/>
                      </a:lnTo>
                      <a:lnTo>
                        <a:pt x="17" y="150"/>
                      </a:lnTo>
                      <a:lnTo>
                        <a:pt x="77" y="89"/>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7" name="Freeform 156"/>
                <p:cNvSpPr>
                  <a:spLocks/>
                </p:cNvSpPr>
                <p:nvPr/>
              </p:nvSpPr>
              <p:spPr bwMode="auto">
                <a:xfrm>
                  <a:off x="4613" y="1909"/>
                  <a:ext cx="142" cy="50"/>
                </a:xfrm>
                <a:custGeom>
                  <a:avLst/>
                  <a:gdLst>
                    <a:gd name="T0" fmla="*/ 0 w 167"/>
                    <a:gd name="T1" fmla="*/ 0 h 58"/>
                    <a:gd name="T2" fmla="*/ 0 w 167"/>
                    <a:gd name="T3" fmla="*/ 6 h 58"/>
                    <a:gd name="T4" fmla="*/ 84 w 167"/>
                    <a:gd name="T5" fmla="*/ 58 h 58"/>
                    <a:gd name="T6" fmla="*/ 86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3" y="56"/>
                        <a:pt x="84" y="58"/>
                      </a:cubicBezTo>
                      <a:cubicBezTo>
                        <a:pt x="84" y="58"/>
                        <a:pt x="85" y="58"/>
                        <a:pt x="86" y="58"/>
                      </a:cubicBezTo>
                      <a:cubicBezTo>
                        <a:pt x="126" y="58"/>
                        <a:pt x="167" y="9"/>
                        <a:pt x="167" y="9"/>
                      </a:cubicBezTo>
                      <a:cubicBezTo>
                        <a:pt x="167" y="0"/>
                        <a:pt x="167" y="0"/>
                        <a:pt x="167" y="0"/>
                      </a:cubicBezTo>
                      <a:cubicBezTo>
                        <a:pt x="0" y="0"/>
                        <a:pt x="0" y="0"/>
                        <a:pt x="0" y="0"/>
                      </a:cubicBezTo>
                    </a:path>
                  </a:pathLst>
                </a:custGeom>
                <a:solidFill>
                  <a:srgbClr val="CCAF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8" name="Freeform 157"/>
                <p:cNvSpPr>
                  <a:spLocks/>
                </p:cNvSpPr>
                <p:nvPr/>
              </p:nvSpPr>
              <p:spPr bwMode="auto">
                <a:xfrm>
                  <a:off x="4511" y="1498"/>
                  <a:ext cx="365" cy="363"/>
                </a:xfrm>
                <a:custGeom>
                  <a:avLst/>
                  <a:gdLst>
                    <a:gd name="T0" fmla="*/ 335 w 427"/>
                    <a:gd name="T1" fmla="*/ 61 h 425"/>
                    <a:gd name="T2" fmla="*/ 403 w 427"/>
                    <a:gd name="T3" fmla="*/ 129 h 425"/>
                    <a:gd name="T4" fmla="*/ 207 w 427"/>
                    <a:gd name="T5" fmla="*/ 424 h 425"/>
                    <a:gd name="T6" fmla="*/ 33 w 427"/>
                    <a:gd name="T7" fmla="*/ 332 h 425"/>
                    <a:gd name="T8" fmla="*/ 50 w 427"/>
                    <a:gd name="T9" fmla="*/ 82 h 425"/>
                    <a:gd name="T10" fmla="*/ 335 w 427"/>
                    <a:gd name="T11" fmla="*/ 61 h 425"/>
                  </a:gdLst>
                  <a:ahLst/>
                  <a:cxnLst>
                    <a:cxn ang="0">
                      <a:pos x="T0" y="T1"/>
                    </a:cxn>
                    <a:cxn ang="0">
                      <a:pos x="T2" y="T3"/>
                    </a:cxn>
                    <a:cxn ang="0">
                      <a:pos x="T4" y="T5"/>
                    </a:cxn>
                    <a:cxn ang="0">
                      <a:pos x="T6" y="T7"/>
                    </a:cxn>
                    <a:cxn ang="0">
                      <a:pos x="T8" y="T9"/>
                    </a:cxn>
                    <a:cxn ang="0">
                      <a:pos x="T10" y="T11"/>
                    </a:cxn>
                  </a:cxnLst>
                  <a:rect l="0" t="0" r="r" b="b"/>
                  <a:pathLst>
                    <a:path w="427" h="425">
                      <a:moveTo>
                        <a:pt x="335" y="61"/>
                      </a:moveTo>
                      <a:cubicBezTo>
                        <a:pt x="373" y="67"/>
                        <a:pt x="394" y="93"/>
                        <a:pt x="403" y="129"/>
                      </a:cubicBezTo>
                      <a:cubicBezTo>
                        <a:pt x="427" y="221"/>
                        <a:pt x="377" y="422"/>
                        <a:pt x="207" y="424"/>
                      </a:cubicBezTo>
                      <a:cubicBezTo>
                        <a:pt x="119" y="425"/>
                        <a:pt x="56" y="403"/>
                        <a:pt x="33" y="332"/>
                      </a:cubicBezTo>
                      <a:cubicBezTo>
                        <a:pt x="10" y="261"/>
                        <a:pt x="0" y="146"/>
                        <a:pt x="50" y="82"/>
                      </a:cubicBezTo>
                      <a:cubicBezTo>
                        <a:pt x="113" y="1"/>
                        <a:pt x="246" y="0"/>
                        <a:pt x="335" y="6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69" name="Freeform 158"/>
                <p:cNvSpPr>
                  <a:spLocks/>
                </p:cNvSpPr>
                <p:nvPr/>
              </p:nvSpPr>
              <p:spPr bwMode="auto">
                <a:xfrm>
                  <a:off x="4465" y="1538"/>
                  <a:ext cx="438" cy="404"/>
                </a:xfrm>
                <a:custGeom>
                  <a:avLst/>
                  <a:gdLst>
                    <a:gd name="T0" fmla="*/ 257 w 513"/>
                    <a:gd name="T1" fmla="*/ 0 h 473"/>
                    <a:gd name="T2" fmla="*/ 115 w 513"/>
                    <a:gd name="T3" fmla="*/ 378 h 473"/>
                    <a:gd name="T4" fmla="*/ 257 w 513"/>
                    <a:gd name="T5" fmla="*/ 473 h 473"/>
                    <a:gd name="T6" fmla="*/ 398 w 513"/>
                    <a:gd name="T7" fmla="*/ 378 h 473"/>
                    <a:gd name="T8" fmla="*/ 257 w 513"/>
                    <a:gd name="T9" fmla="*/ 0 h 473"/>
                  </a:gdLst>
                  <a:ahLst/>
                  <a:cxnLst>
                    <a:cxn ang="0">
                      <a:pos x="T0" y="T1"/>
                    </a:cxn>
                    <a:cxn ang="0">
                      <a:pos x="T2" y="T3"/>
                    </a:cxn>
                    <a:cxn ang="0">
                      <a:pos x="T4" y="T5"/>
                    </a:cxn>
                    <a:cxn ang="0">
                      <a:pos x="T6" y="T7"/>
                    </a:cxn>
                    <a:cxn ang="0">
                      <a:pos x="T8" y="T9"/>
                    </a:cxn>
                  </a:cxnLst>
                  <a:rect l="0" t="0" r="r" b="b"/>
                  <a:pathLst>
                    <a:path w="513" h="473">
                      <a:moveTo>
                        <a:pt x="257" y="0"/>
                      </a:moveTo>
                      <a:cubicBezTo>
                        <a:pt x="0" y="0"/>
                        <a:pt x="99" y="351"/>
                        <a:pt x="115" y="378"/>
                      </a:cubicBezTo>
                      <a:cubicBezTo>
                        <a:pt x="134" y="408"/>
                        <a:pt x="215" y="473"/>
                        <a:pt x="257" y="473"/>
                      </a:cubicBezTo>
                      <a:cubicBezTo>
                        <a:pt x="298" y="473"/>
                        <a:pt x="380" y="408"/>
                        <a:pt x="398" y="378"/>
                      </a:cubicBezTo>
                      <a:cubicBezTo>
                        <a:pt x="415" y="351"/>
                        <a:pt x="513" y="0"/>
                        <a:pt x="257" y="0"/>
                      </a:cubicBezTo>
                      <a:close/>
                    </a:path>
                  </a:pathLst>
                </a:custGeom>
                <a:solidFill>
                  <a:srgbClr val="FFD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0" name="Freeform 159"/>
                <p:cNvSpPr>
                  <a:spLocks/>
                </p:cNvSpPr>
                <p:nvPr/>
              </p:nvSpPr>
              <p:spPr bwMode="auto">
                <a:xfrm>
                  <a:off x="4499" y="1527"/>
                  <a:ext cx="368" cy="239"/>
                </a:xfrm>
                <a:custGeom>
                  <a:avLst/>
                  <a:gdLst>
                    <a:gd name="T0" fmla="*/ 93 w 431"/>
                    <a:gd name="T1" fmla="*/ 123 h 280"/>
                    <a:gd name="T2" fmla="*/ 215 w 431"/>
                    <a:gd name="T3" fmla="*/ 127 h 280"/>
                    <a:gd name="T4" fmla="*/ 392 w 431"/>
                    <a:gd name="T5" fmla="*/ 247 h 280"/>
                    <a:gd name="T6" fmla="*/ 223 w 431"/>
                    <a:gd name="T7" fmla="*/ 7 h 280"/>
                    <a:gd name="T8" fmla="*/ 44 w 431"/>
                    <a:gd name="T9" fmla="*/ 280 h 280"/>
                    <a:gd name="T10" fmla="*/ 93 w 431"/>
                    <a:gd name="T11" fmla="*/ 123 h 280"/>
                  </a:gdLst>
                  <a:ahLst/>
                  <a:cxnLst>
                    <a:cxn ang="0">
                      <a:pos x="T0" y="T1"/>
                    </a:cxn>
                    <a:cxn ang="0">
                      <a:pos x="T2" y="T3"/>
                    </a:cxn>
                    <a:cxn ang="0">
                      <a:pos x="T4" y="T5"/>
                    </a:cxn>
                    <a:cxn ang="0">
                      <a:pos x="T6" y="T7"/>
                    </a:cxn>
                    <a:cxn ang="0">
                      <a:pos x="T8" y="T9"/>
                    </a:cxn>
                    <a:cxn ang="0">
                      <a:pos x="T10" y="T11"/>
                    </a:cxn>
                  </a:cxnLst>
                  <a:rect l="0" t="0" r="r" b="b"/>
                  <a:pathLst>
                    <a:path w="431" h="280">
                      <a:moveTo>
                        <a:pt x="93" y="123"/>
                      </a:moveTo>
                      <a:cubicBezTo>
                        <a:pt x="138" y="151"/>
                        <a:pt x="174" y="109"/>
                        <a:pt x="215" y="127"/>
                      </a:cubicBezTo>
                      <a:cubicBezTo>
                        <a:pt x="256" y="145"/>
                        <a:pt x="368" y="59"/>
                        <a:pt x="392" y="247"/>
                      </a:cubicBezTo>
                      <a:cubicBezTo>
                        <a:pt x="431" y="111"/>
                        <a:pt x="372" y="14"/>
                        <a:pt x="223" y="7"/>
                      </a:cubicBezTo>
                      <a:cubicBezTo>
                        <a:pt x="64" y="0"/>
                        <a:pt x="0" y="145"/>
                        <a:pt x="44" y="280"/>
                      </a:cubicBezTo>
                      <a:cubicBezTo>
                        <a:pt x="41" y="207"/>
                        <a:pt x="59" y="159"/>
                        <a:pt x="93" y="123"/>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1" name="Freeform 160"/>
                <p:cNvSpPr>
                  <a:spLocks/>
                </p:cNvSpPr>
                <p:nvPr/>
              </p:nvSpPr>
              <p:spPr bwMode="auto">
                <a:xfrm>
                  <a:off x="4575" y="1613"/>
                  <a:ext cx="139" cy="34"/>
                </a:xfrm>
                <a:custGeom>
                  <a:avLst/>
                  <a:gdLst>
                    <a:gd name="T0" fmla="*/ 0 w 163"/>
                    <a:gd name="T1" fmla="*/ 11 h 40"/>
                    <a:gd name="T2" fmla="*/ 58 w 163"/>
                    <a:gd name="T3" fmla="*/ 39 h 40"/>
                    <a:gd name="T4" fmla="*/ 104 w 163"/>
                    <a:gd name="T5" fmla="*/ 33 h 40"/>
                    <a:gd name="T6" fmla="*/ 162 w 163"/>
                    <a:gd name="T7" fmla="*/ 9 h 40"/>
                    <a:gd name="T8" fmla="*/ 161 w 163"/>
                    <a:gd name="T9" fmla="*/ 4 h 40"/>
                    <a:gd name="T10" fmla="*/ 71 w 163"/>
                    <a:gd name="T11" fmla="*/ 26 h 40"/>
                    <a:gd name="T12" fmla="*/ 3 w 163"/>
                    <a:gd name="T13" fmla="*/ 10 h 40"/>
                    <a:gd name="T14" fmla="*/ 0 w 163"/>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40">
                      <a:moveTo>
                        <a:pt x="0" y="11"/>
                      </a:moveTo>
                      <a:cubicBezTo>
                        <a:pt x="1" y="34"/>
                        <a:pt x="41" y="38"/>
                        <a:pt x="58" y="39"/>
                      </a:cubicBezTo>
                      <a:cubicBezTo>
                        <a:pt x="74" y="40"/>
                        <a:pt x="89" y="38"/>
                        <a:pt x="104" y="33"/>
                      </a:cubicBezTo>
                      <a:cubicBezTo>
                        <a:pt x="123" y="28"/>
                        <a:pt x="147" y="21"/>
                        <a:pt x="162" y="9"/>
                      </a:cubicBezTo>
                      <a:cubicBezTo>
                        <a:pt x="163" y="7"/>
                        <a:pt x="163" y="5"/>
                        <a:pt x="161" y="4"/>
                      </a:cubicBezTo>
                      <a:cubicBezTo>
                        <a:pt x="131" y="0"/>
                        <a:pt x="101" y="24"/>
                        <a:pt x="71" y="26"/>
                      </a:cubicBezTo>
                      <a:cubicBezTo>
                        <a:pt x="49" y="27"/>
                        <a:pt x="20" y="25"/>
                        <a:pt x="3" y="10"/>
                      </a:cubicBezTo>
                      <a:cubicBezTo>
                        <a:pt x="2" y="9"/>
                        <a:pt x="0" y="9"/>
                        <a:pt x="0" y="11"/>
                      </a:cubicBezTo>
                      <a:close/>
                    </a:path>
                  </a:pathLst>
                </a:custGeom>
                <a:solidFill>
                  <a:srgbClr val="755A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2" name="Freeform 161"/>
                <p:cNvSpPr>
                  <a:spLocks noEditPoints="1"/>
                </p:cNvSpPr>
                <p:nvPr/>
              </p:nvSpPr>
              <p:spPr bwMode="auto">
                <a:xfrm>
                  <a:off x="4551" y="1720"/>
                  <a:ext cx="269" cy="99"/>
                </a:xfrm>
                <a:custGeom>
                  <a:avLst/>
                  <a:gdLst>
                    <a:gd name="T0" fmla="*/ 235 w 315"/>
                    <a:gd name="T1" fmla="*/ 114 h 115"/>
                    <a:gd name="T2" fmla="*/ 240 w 315"/>
                    <a:gd name="T3" fmla="*/ 114 h 115"/>
                    <a:gd name="T4" fmla="*/ 296 w 315"/>
                    <a:gd name="T5" fmla="*/ 68 h 115"/>
                    <a:gd name="T6" fmla="*/ 308 w 315"/>
                    <a:gd name="T7" fmla="*/ 30 h 115"/>
                    <a:gd name="T8" fmla="*/ 314 w 315"/>
                    <a:gd name="T9" fmla="*/ 16 h 115"/>
                    <a:gd name="T10" fmla="*/ 306 w 315"/>
                    <a:gd name="T11" fmla="*/ 6 h 115"/>
                    <a:gd name="T12" fmla="*/ 237 w 315"/>
                    <a:gd name="T13" fmla="*/ 2 h 115"/>
                    <a:gd name="T14" fmla="*/ 237 w 315"/>
                    <a:gd name="T15" fmla="*/ 9 h 115"/>
                    <a:gd name="T16" fmla="*/ 284 w 315"/>
                    <a:gd name="T17" fmla="*/ 14 h 115"/>
                    <a:gd name="T18" fmla="*/ 282 w 315"/>
                    <a:gd name="T19" fmla="*/ 85 h 115"/>
                    <a:gd name="T20" fmla="*/ 235 w 315"/>
                    <a:gd name="T21" fmla="*/ 107 h 115"/>
                    <a:gd name="T22" fmla="*/ 235 w 315"/>
                    <a:gd name="T23" fmla="*/ 114 h 115"/>
                    <a:gd name="T24" fmla="*/ 157 w 315"/>
                    <a:gd name="T25" fmla="*/ 15 h 115"/>
                    <a:gd name="T26" fmla="*/ 83 w 315"/>
                    <a:gd name="T27" fmla="*/ 2 h 115"/>
                    <a:gd name="T28" fmla="*/ 78 w 315"/>
                    <a:gd name="T29" fmla="*/ 2 h 115"/>
                    <a:gd name="T30" fmla="*/ 77 w 315"/>
                    <a:gd name="T31" fmla="*/ 9 h 115"/>
                    <a:gd name="T32" fmla="*/ 129 w 315"/>
                    <a:gd name="T33" fmla="*/ 27 h 115"/>
                    <a:gd name="T34" fmla="*/ 99 w 315"/>
                    <a:gd name="T35" fmla="*/ 103 h 115"/>
                    <a:gd name="T36" fmla="*/ 76 w 315"/>
                    <a:gd name="T37" fmla="*/ 108 h 115"/>
                    <a:gd name="T38" fmla="*/ 75 w 315"/>
                    <a:gd name="T39" fmla="*/ 114 h 115"/>
                    <a:gd name="T40" fmla="*/ 129 w 315"/>
                    <a:gd name="T41" fmla="*/ 80 h 115"/>
                    <a:gd name="T42" fmla="*/ 157 w 315"/>
                    <a:gd name="T43" fmla="*/ 41 h 115"/>
                    <a:gd name="T44" fmla="*/ 182 w 315"/>
                    <a:gd name="T45" fmla="*/ 79 h 115"/>
                    <a:gd name="T46" fmla="*/ 235 w 315"/>
                    <a:gd name="T47" fmla="*/ 114 h 115"/>
                    <a:gd name="T48" fmla="*/ 235 w 315"/>
                    <a:gd name="T49" fmla="*/ 107 h 115"/>
                    <a:gd name="T50" fmla="*/ 211 w 315"/>
                    <a:gd name="T51" fmla="*/ 102 h 115"/>
                    <a:gd name="T52" fmla="*/ 185 w 315"/>
                    <a:gd name="T53" fmla="*/ 26 h 115"/>
                    <a:gd name="T54" fmla="*/ 237 w 315"/>
                    <a:gd name="T55" fmla="*/ 9 h 115"/>
                    <a:gd name="T56" fmla="*/ 237 w 315"/>
                    <a:gd name="T57" fmla="*/ 2 h 115"/>
                    <a:gd name="T58" fmla="*/ 232 w 315"/>
                    <a:gd name="T59" fmla="*/ 2 h 115"/>
                    <a:gd name="T60" fmla="*/ 157 w 315"/>
                    <a:gd name="T61" fmla="*/ 15 h 115"/>
                    <a:gd name="T62" fmla="*/ 78 w 315"/>
                    <a:gd name="T63" fmla="*/ 2 h 115"/>
                    <a:gd name="T64" fmla="*/ 10 w 315"/>
                    <a:gd name="T65" fmla="*/ 6 h 115"/>
                    <a:gd name="T66" fmla="*/ 0 w 315"/>
                    <a:gd name="T67" fmla="*/ 17 h 115"/>
                    <a:gd name="T68" fmla="*/ 5 w 315"/>
                    <a:gd name="T69" fmla="*/ 31 h 115"/>
                    <a:gd name="T70" fmla="*/ 15 w 315"/>
                    <a:gd name="T71" fmla="*/ 68 h 115"/>
                    <a:gd name="T72" fmla="*/ 69 w 315"/>
                    <a:gd name="T73" fmla="*/ 114 h 115"/>
                    <a:gd name="T74" fmla="*/ 75 w 315"/>
                    <a:gd name="T75" fmla="*/ 114 h 115"/>
                    <a:gd name="T76" fmla="*/ 76 w 315"/>
                    <a:gd name="T77" fmla="*/ 108 h 115"/>
                    <a:gd name="T78" fmla="*/ 28 w 315"/>
                    <a:gd name="T79" fmla="*/ 86 h 115"/>
                    <a:gd name="T80" fmla="*/ 31 w 315"/>
                    <a:gd name="T81" fmla="*/ 14 h 115"/>
                    <a:gd name="T82" fmla="*/ 77 w 315"/>
                    <a:gd name="T83" fmla="*/ 9 h 115"/>
                    <a:gd name="T84" fmla="*/ 78 w 315"/>
                    <a:gd name="T85" fmla="*/ 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5" h="115">
                      <a:moveTo>
                        <a:pt x="235" y="114"/>
                      </a:moveTo>
                      <a:cubicBezTo>
                        <a:pt x="237" y="114"/>
                        <a:pt x="238" y="114"/>
                        <a:pt x="240" y="114"/>
                      </a:cubicBezTo>
                      <a:cubicBezTo>
                        <a:pt x="281" y="110"/>
                        <a:pt x="292" y="91"/>
                        <a:pt x="296" y="68"/>
                      </a:cubicBezTo>
                      <a:cubicBezTo>
                        <a:pt x="301" y="42"/>
                        <a:pt x="302" y="33"/>
                        <a:pt x="308" y="30"/>
                      </a:cubicBezTo>
                      <a:cubicBezTo>
                        <a:pt x="313" y="28"/>
                        <a:pt x="315" y="23"/>
                        <a:pt x="314" y="16"/>
                      </a:cubicBezTo>
                      <a:cubicBezTo>
                        <a:pt x="314" y="9"/>
                        <a:pt x="314" y="8"/>
                        <a:pt x="306" y="6"/>
                      </a:cubicBezTo>
                      <a:cubicBezTo>
                        <a:pt x="299" y="3"/>
                        <a:pt x="264" y="0"/>
                        <a:pt x="237" y="2"/>
                      </a:cubicBezTo>
                      <a:cubicBezTo>
                        <a:pt x="237" y="9"/>
                        <a:pt x="237" y="9"/>
                        <a:pt x="237" y="9"/>
                      </a:cubicBezTo>
                      <a:cubicBezTo>
                        <a:pt x="258" y="8"/>
                        <a:pt x="278" y="10"/>
                        <a:pt x="284" y="14"/>
                      </a:cubicBezTo>
                      <a:cubicBezTo>
                        <a:pt x="298" y="23"/>
                        <a:pt x="294" y="64"/>
                        <a:pt x="282" y="85"/>
                      </a:cubicBezTo>
                      <a:cubicBezTo>
                        <a:pt x="275" y="100"/>
                        <a:pt x="254" y="107"/>
                        <a:pt x="235" y="107"/>
                      </a:cubicBezTo>
                      <a:lnTo>
                        <a:pt x="235" y="114"/>
                      </a:lnTo>
                      <a:close/>
                      <a:moveTo>
                        <a:pt x="157" y="15"/>
                      </a:moveTo>
                      <a:cubicBezTo>
                        <a:pt x="148" y="16"/>
                        <a:pt x="110" y="5"/>
                        <a:pt x="83" y="2"/>
                      </a:cubicBezTo>
                      <a:cubicBezTo>
                        <a:pt x="82" y="2"/>
                        <a:pt x="80" y="2"/>
                        <a:pt x="78" y="2"/>
                      </a:cubicBezTo>
                      <a:cubicBezTo>
                        <a:pt x="77" y="9"/>
                        <a:pt x="77" y="9"/>
                        <a:pt x="77" y="9"/>
                      </a:cubicBezTo>
                      <a:cubicBezTo>
                        <a:pt x="99" y="10"/>
                        <a:pt x="122" y="15"/>
                        <a:pt x="129" y="27"/>
                      </a:cubicBezTo>
                      <a:cubicBezTo>
                        <a:pt x="142" y="46"/>
                        <a:pt x="119" y="92"/>
                        <a:pt x="99" y="103"/>
                      </a:cubicBezTo>
                      <a:cubicBezTo>
                        <a:pt x="93" y="106"/>
                        <a:pt x="84" y="108"/>
                        <a:pt x="76" y="108"/>
                      </a:cubicBezTo>
                      <a:cubicBezTo>
                        <a:pt x="75" y="114"/>
                        <a:pt x="75" y="114"/>
                        <a:pt x="75" y="114"/>
                      </a:cubicBezTo>
                      <a:cubicBezTo>
                        <a:pt x="112" y="114"/>
                        <a:pt x="125" y="88"/>
                        <a:pt x="129" y="80"/>
                      </a:cubicBezTo>
                      <a:cubicBezTo>
                        <a:pt x="138" y="63"/>
                        <a:pt x="136" y="41"/>
                        <a:pt x="157" y="41"/>
                      </a:cubicBezTo>
                      <a:cubicBezTo>
                        <a:pt x="177" y="41"/>
                        <a:pt x="175" y="63"/>
                        <a:pt x="182" y="79"/>
                      </a:cubicBezTo>
                      <a:cubicBezTo>
                        <a:pt x="186" y="88"/>
                        <a:pt x="198" y="115"/>
                        <a:pt x="235" y="114"/>
                      </a:cubicBezTo>
                      <a:cubicBezTo>
                        <a:pt x="235" y="107"/>
                        <a:pt x="235" y="107"/>
                        <a:pt x="235" y="107"/>
                      </a:cubicBezTo>
                      <a:cubicBezTo>
                        <a:pt x="226" y="107"/>
                        <a:pt x="217" y="106"/>
                        <a:pt x="211" y="102"/>
                      </a:cubicBezTo>
                      <a:cubicBezTo>
                        <a:pt x="191" y="92"/>
                        <a:pt x="171" y="46"/>
                        <a:pt x="185" y="26"/>
                      </a:cubicBezTo>
                      <a:cubicBezTo>
                        <a:pt x="193" y="15"/>
                        <a:pt x="215" y="10"/>
                        <a:pt x="237" y="9"/>
                      </a:cubicBezTo>
                      <a:cubicBezTo>
                        <a:pt x="237" y="2"/>
                        <a:pt x="237" y="2"/>
                        <a:pt x="237" y="2"/>
                      </a:cubicBezTo>
                      <a:cubicBezTo>
                        <a:pt x="235" y="2"/>
                        <a:pt x="234" y="2"/>
                        <a:pt x="232" y="2"/>
                      </a:cubicBezTo>
                      <a:cubicBezTo>
                        <a:pt x="208" y="4"/>
                        <a:pt x="179" y="15"/>
                        <a:pt x="157" y="15"/>
                      </a:cubicBezTo>
                      <a:close/>
                      <a:moveTo>
                        <a:pt x="78" y="2"/>
                      </a:moveTo>
                      <a:cubicBezTo>
                        <a:pt x="51" y="1"/>
                        <a:pt x="16" y="4"/>
                        <a:pt x="10" y="6"/>
                      </a:cubicBezTo>
                      <a:cubicBezTo>
                        <a:pt x="1" y="9"/>
                        <a:pt x="1" y="10"/>
                        <a:pt x="0" y="17"/>
                      </a:cubicBezTo>
                      <a:cubicBezTo>
                        <a:pt x="0" y="23"/>
                        <a:pt x="1" y="29"/>
                        <a:pt x="5" y="31"/>
                      </a:cubicBezTo>
                      <a:cubicBezTo>
                        <a:pt x="12" y="33"/>
                        <a:pt x="12" y="42"/>
                        <a:pt x="15" y="68"/>
                      </a:cubicBezTo>
                      <a:cubicBezTo>
                        <a:pt x="19" y="92"/>
                        <a:pt x="28" y="111"/>
                        <a:pt x="69" y="114"/>
                      </a:cubicBezTo>
                      <a:cubicBezTo>
                        <a:pt x="71" y="114"/>
                        <a:pt x="73" y="114"/>
                        <a:pt x="75" y="114"/>
                      </a:cubicBezTo>
                      <a:cubicBezTo>
                        <a:pt x="76" y="108"/>
                        <a:pt x="76" y="108"/>
                        <a:pt x="76" y="108"/>
                      </a:cubicBezTo>
                      <a:cubicBezTo>
                        <a:pt x="57" y="108"/>
                        <a:pt x="35" y="101"/>
                        <a:pt x="28" y="86"/>
                      </a:cubicBezTo>
                      <a:cubicBezTo>
                        <a:pt x="18" y="65"/>
                        <a:pt x="17" y="23"/>
                        <a:pt x="31" y="14"/>
                      </a:cubicBezTo>
                      <a:cubicBezTo>
                        <a:pt x="37" y="11"/>
                        <a:pt x="57" y="8"/>
                        <a:pt x="77" y="9"/>
                      </a:cubicBezTo>
                      <a:lnTo>
                        <a:pt x="78" y="2"/>
                      </a:lnTo>
                      <a:close/>
                    </a:path>
                  </a:pathLst>
                </a:custGeom>
                <a:solidFill>
                  <a:srgbClr val="C9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3" name="Freeform 162"/>
                <p:cNvSpPr>
                  <a:spLocks/>
                </p:cNvSpPr>
                <p:nvPr/>
              </p:nvSpPr>
              <p:spPr bwMode="auto">
                <a:xfrm>
                  <a:off x="4684" y="1939"/>
                  <a:ext cx="76" cy="151"/>
                </a:xfrm>
                <a:custGeom>
                  <a:avLst/>
                  <a:gdLst>
                    <a:gd name="T0" fmla="*/ 71 w 76"/>
                    <a:gd name="T1" fmla="*/ 0 h 151"/>
                    <a:gd name="T2" fmla="*/ 76 w 76"/>
                    <a:gd name="T3" fmla="*/ 24 h 151"/>
                    <a:gd name="T4" fmla="*/ 60 w 76"/>
                    <a:gd name="T5" fmla="*/ 151 h 151"/>
                    <a:gd name="T6" fmla="*/ 0 w 76"/>
                    <a:gd name="T7" fmla="*/ 89 h 151"/>
                    <a:gd name="T8" fmla="*/ 71 w 76"/>
                    <a:gd name="T9" fmla="*/ 0 h 151"/>
                  </a:gdLst>
                  <a:ahLst/>
                  <a:cxnLst>
                    <a:cxn ang="0">
                      <a:pos x="T0" y="T1"/>
                    </a:cxn>
                    <a:cxn ang="0">
                      <a:pos x="T2" y="T3"/>
                    </a:cxn>
                    <a:cxn ang="0">
                      <a:pos x="T4" y="T5"/>
                    </a:cxn>
                    <a:cxn ang="0">
                      <a:pos x="T6" y="T7"/>
                    </a:cxn>
                    <a:cxn ang="0">
                      <a:pos x="T8" y="T9"/>
                    </a:cxn>
                  </a:cxnLst>
                  <a:rect l="0" t="0" r="r" b="b"/>
                  <a:pathLst>
                    <a:path w="76" h="151">
                      <a:moveTo>
                        <a:pt x="71" y="0"/>
                      </a:moveTo>
                      <a:lnTo>
                        <a:pt x="76" y="24"/>
                      </a:lnTo>
                      <a:lnTo>
                        <a:pt x="60" y="151"/>
                      </a:lnTo>
                      <a:lnTo>
                        <a:pt x="0" y="89"/>
                      </a:lnTo>
                      <a:lnTo>
                        <a:pt x="71"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4" name="Freeform 163"/>
                <p:cNvSpPr>
                  <a:spLocks/>
                </p:cNvSpPr>
                <p:nvPr/>
              </p:nvSpPr>
              <p:spPr bwMode="auto">
                <a:xfrm>
                  <a:off x="4684" y="1939"/>
                  <a:ext cx="76" cy="151"/>
                </a:xfrm>
                <a:custGeom>
                  <a:avLst/>
                  <a:gdLst>
                    <a:gd name="T0" fmla="*/ 71 w 76"/>
                    <a:gd name="T1" fmla="*/ 0 h 151"/>
                    <a:gd name="T2" fmla="*/ 76 w 76"/>
                    <a:gd name="T3" fmla="*/ 24 h 151"/>
                    <a:gd name="T4" fmla="*/ 60 w 76"/>
                    <a:gd name="T5" fmla="*/ 151 h 151"/>
                    <a:gd name="T6" fmla="*/ 0 w 76"/>
                    <a:gd name="T7" fmla="*/ 89 h 151"/>
                    <a:gd name="T8" fmla="*/ 71 w 76"/>
                    <a:gd name="T9" fmla="*/ 0 h 151"/>
                  </a:gdLst>
                  <a:ahLst/>
                  <a:cxnLst>
                    <a:cxn ang="0">
                      <a:pos x="T0" y="T1"/>
                    </a:cxn>
                    <a:cxn ang="0">
                      <a:pos x="T2" y="T3"/>
                    </a:cxn>
                    <a:cxn ang="0">
                      <a:pos x="T4" y="T5"/>
                    </a:cxn>
                    <a:cxn ang="0">
                      <a:pos x="T6" y="T7"/>
                    </a:cxn>
                    <a:cxn ang="0">
                      <a:pos x="T8" y="T9"/>
                    </a:cxn>
                  </a:cxnLst>
                  <a:rect l="0" t="0" r="r" b="b"/>
                  <a:pathLst>
                    <a:path w="76" h="151">
                      <a:moveTo>
                        <a:pt x="71" y="0"/>
                      </a:moveTo>
                      <a:lnTo>
                        <a:pt x="76" y="24"/>
                      </a:lnTo>
                      <a:lnTo>
                        <a:pt x="60" y="151"/>
                      </a:lnTo>
                      <a:lnTo>
                        <a:pt x="0" y="89"/>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5" name="Freeform 164"/>
                <p:cNvSpPr>
                  <a:spLocks/>
                </p:cNvSpPr>
                <p:nvPr/>
              </p:nvSpPr>
              <p:spPr bwMode="auto">
                <a:xfrm>
                  <a:off x="4613" y="1936"/>
                  <a:ext cx="142" cy="92"/>
                </a:xfrm>
                <a:custGeom>
                  <a:avLst/>
                  <a:gdLst>
                    <a:gd name="T0" fmla="*/ 142 w 142"/>
                    <a:gd name="T1" fmla="*/ 0 h 92"/>
                    <a:gd name="T2" fmla="*/ 71 w 142"/>
                    <a:gd name="T3" fmla="*/ 89 h 92"/>
                    <a:gd name="T4" fmla="*/ 0 w 142"/>
                    <a:gd name="T5" fmla="*/ 0 h 92"/>
                    <a:gd name="T6" fmla="*/ 0 w 142"/>
                    <a:gd name="T7" fmla="*/ 3 h 92"/>
                    <a:gd name="T8" fmla="*/ 71 w 142"/>
                    <a:gd name="T9" fmla="*/ 92 h 92"/>
                    <a:gd name="T10" fmla="*/ 142 w 142"/>
                    <a:gd name="T11" fmla="*/ 3 h 92"/>
                    <a:gd name="T12" fmla="*/ 142 w 14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42" h="92">
                      <a:moveTo>
                        <a:pt x="142" y="0"/>
                      </a:moveTo>
                      <a:lnTo>
                        <a:pt x="71" y="89"/>
                      </a:lnTo>
                      <a:lnTo>
                        <a:pt x="0" y="0"/>
                      </a:lnTo>
                      <a:lnTo>
                        <a:pt x="0" y="3"/>
                      </a:lnTo>
                      <a:lnTo>
                        <a:pt x="71" y="92"/>
                      </a:lnTo>
                      <a:lnTo>
                        <a:pt x="142" y="3"/>
                      </a:lnTo>
                      <a:lnTo>
                        <a:pt x="142" y="0"/>
                      </a:lnTo>
                      <a:close/>
                    </a:path>
                  </a:pathLst>
                </a:custGeom>
                <a:solidFill>
                  <a:srgbClr val="F2D0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6" name="Freeform 165"/>
                <p:cNvSpPr>
                  <a:spLocks/>
                </p:cNvSpPr>
                <p:nvPr/>
              </p:nvSpPr>
              <p:spPr bwMode="auto">
                <a:xfrm>
                  <a:off x="4613" y="1936"/>
                  <a:ext cx="142" cy="92"/>
                </a:xfrm>
                <a:custGeom>
                  <a:avLst/>
                  <a:gdLst>
                    <a:gd name="T0" fmla="*/ 142 w 142"/>
                    <a:gd name="T1" fmla="*/ 0 h 92"/>
                    <a:gd name="T2" fmla="*/ 71 w 142"/>
                    <a:gd name="T3" fmla="*/ 89 h 92"/>
                    <a:gd name="T4" fmla="*/ 0 w 142"/>
                    <a:gd name="T5" fmla="*/ 0 h 92"/>
                    <a:gd name="T6" fmla="*/ 0 w 142"/>
                    <a:gd name="T7" fmla="*/ 3 h 92"/>
                    <a:gd name="T8" fmla="*/ 71 w 142"/>
                    <a:gd name="T9" fmla="*/ 92 h 92"/>
                    <a:gd name="T10" fmla="*/ 142 w 142"/>
                    <a:gd name="T11" fmla="*/ 3 h 92"/>
                    <a:gd name="T12" fmla="*/ 142 w 142"/>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142" h="92">
                      <a:moveTo>
                        <a:pt x="142" y="0"/>
                      </a:moveTo>
                      <a:lnTo>
                        <a:pt x="71" y="89"/>
                      </a:lnTo>
                      <a:lnTo>
                        <a:pt x="0" y="0"/>
                      </a:lnTo>
                      <a:lnTo>
                        <a:pt x="0" y="3"/>
                      </a:lnTo>
                      <a:lnTo>
                        <a:pt x="71" y="92"/>
                      </a:lnTo>
                      <a:lnTo>
                        <a:pt x="142" y="3"/>
                      </a:lnTo>
                      <a:lnTo>
                        <a:pt x="1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7" name="Rectangle 166"/>
                <p:cNvSpPr>
                  <a:spLocks noChangeArrowheads="1"/>
                </p:cNvSpPr>
                <p:nvPr/>
              </p:nvSpPr>
              <p:spPr bwMode="auto">
                <a:xfrm>
                  <a:off x="4697" y="2088"/>
                  <a:ext cx="1" cy="1"/>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8" name="Rectangle 167"/>
                <p:cNvSpPr>
                  <a:spLocks noChangeArrowheads="1"/>
                </p:cNvSpPr>
                <p:nvPr/>
              </p:nvSpPr>
              <p:spPr bwMode="auto">
                <a:xfrm>
                  <a:off x="4697" y="2088"/>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79" name="Freeform 168"/>
                <p:cNvSpPr>
                  <a:spLocks/>
                </p:cNvSpPr>
                <p:nvPr/>
              </p:nvSpPr>
              <p:spPr bwMode="auto">
                <a:xfrm>
                  <a:off x="4671" y="2088"/>
                  <a:ext cx="27" cy="0"/>
                </a:xfrm>
                <a:custGeom>
                  <a:avLst/>
                  <a:gdLst>
                    <a:gd name="T0" fmla="*/ 26 w 27"/>
                    <a:gd name="T1" fmla="*/ 0 w 27"/>
                    <a:gd name="T2" fmla="*/ 0 w 27"/>
                    <a:gd name="T3" fmla="*/ 27 w 27"/>
                    <a:gd name="T4" fmla="*/ 26 w 27"/>
                  </a:gdLst>
                  <a:ahLst/>
                  <a:cxnLst>
                    <a:cxn ang="0">
                      <a:pos x="T0" y="0"/>
                    </a:cxn>
                    <a:cxn ang="0">
                      <a:pos x="T1" y="0"/>
                    </a:cxn>
                    <a:cxn ang="0">
                      <a:pos x="T2" y="0"/>
                    </a:cxn>
                    <a:cxn ang="0">
                      <a:pos x="T3" y="0"/>
                    </a:cxn>
                    <a:cxn ang="0">
                      <a:pos x="T4" y="0"/>
                    </a:cxn>
                  </a:cxnLst>
                  <a:rect l="0" t="0" r="r" b="b"/>
                  <a:pathLst>
                    <a:path w="27">
                      <a:moveTo>
                        <a:pt x="26" y="0"/>
                      </a:moveTo>
                      <a:lnTo>
                        <a:pt x="0" y="0"/>
                      </a:lnTo>
                      <a:lnTo>
                        <a:pt x="0" y="0"/>
                      </a:lnTo>
                      <a:lnTo>
                        <a:pt x="27" y="0"/>
                      </a:lnTo>
                      <a:lnTo>
                        <a:pt x="26" y="0"/>
                      </a:lnTo>
                      <a:close/>
                    </a:path>
                  </a:pathLst>
                </a:custGeom>
                <a:solidFill>
                  <a:srgbClr val="B5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0" name="Freeform 169"/>
                <p:cNvSpPr>
                  <a:spLocks/>
                </p:cNvSpPr>
                <p:nvPr/>
              </p:nvSpPr>
              <p:spPr bwMode="auto">
                <a:xfrm>
                  <a:off x="4671" y="2088"/>
                  <a:ext cx="27" cy="0"/>
                </a:xfrm>
                <a:custGeom>
                  <a:avLst/>
                  <a:gdLst>
                    <a:gd name="T0" fmla="*/ 26 w 27"/>
                    <a:gd name="T1" fmla="*/ 0 w 27"/>
                    <a:gd name="T2" fmla="*/ 0 w 27"/>
                    <a:gd name="T3" fmla="*/ 27 w 27"/>
                    <a:gd name="T4" fmla="*/ 26 w 27"/>
                  </a:gdLst>
                  <a:ahLst/>
                  <a:cxnLst>
                    <a:cxn ang="0">
                      <a:pos x="T0" y="0"/>
                    </a:cxn>
                    <a:cxn ang="0">
                      <a:pos x="T1" y="0"/>
                    </a:cxn>
                    <a:cxn ang="0">
                      <a:pos x="T2" y="0"/>
                    </a:cxn>
                    <a:cxn ang="0">
                      <a:pos x="T3" y="0"/>
                    </a:cxn>
                    <a:cxn ang="0">
                      <a:pos x="T4" y="0"/>
                    </a:cxn>
                  </a:cxnLst>
                  <a:rect l="0" t="0" r="r" b="b"/>
                  <a:pathLst>
                    <a:path w="27">
                      <a:moveTo>
                        <a:pt x="26" y="0"/>
                      </a:moveTo>
                      <a:lnTo>
                        <a:pt x="0" y="0"/>
                      </a:lnTo>
                      <a:lnTo>
                        <a:pt x="0" y="0"/>
                      </a:lnTo>
                      <a:lnTo>
                        <a:pt x="27" y="0"/>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1" name="Freeform 170"/>
                <p:cNvSpPr>
                  <a:spLocks/>
                </p:cNvSpPr>
                <p:nvPr/>
              </p:nvSpPr>
              <p:spPr bwMode="auto">
                <a:xfrm>
                  <a:off x="4718" y="2046"/>
                  <a:ext cx="663" cy="30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FFDE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2" name="Freeform 171"/>
                <p:cNvSpPr>
                  <a:spLocks/>
                </p:cNvSpPr>
                <p:nvPr/>
              </p:nvSpPr>
              <p:spPr bwMode="auto">
                <a:xfrm>
                  <a:off x="4718" y="2046"/>
                  <a:ext cx="663" cy="300"/>
                </a:xfrm>
                <a:custGeom>
                  <a:avLst/>
                  <a:gdLst>
                    <a:gd name="T0" fmla="*/ 310 w 777"/>
                    <a:gd name="T1" fmla="*/ 0 h 352"/>
                    <a:gd name="T2" fmla="*/ 67 w 777"/>
                    <a:gd name="T3" fmla="*/ 133 h 352"/>
                    <a:gd name="T4" fmla="*/ 0 w 777"/>
                    <a:gd name="T5" fmla="*/ 352 h 352"/>
                    <a:gd name="T6" fmla="*/ 388 w 777"/>
                    <a:gd name="T7" fmla="*/ 352 h 352"/>
                    <a:gd name="T8" fmla="*/ 777 w 777"/>
                    <a:gd name="T9" fmla="*/ 352 h 352"/>
                    <a:gd name="T10" fmla="*/ 709 w 777"/>
                    <a:gd name="T11" fmla="*/ 133 h 352"/>
                    <a:gd name="T12" fmla="*/ 468 w 777"/>
                    <a:gd name="T13" fmla="*/ 1 h 352"/>
                    <a:gd name="T14" fmla="*/ 310 w 777"/>
                    <a:gd name="T15" fmla="*/ 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7" h="352">
                      <a:moveTo>
                        <a:pt x="310" y="0"/>
                      </a:moveTo>
                      <a:cubicBezTo>
                        <a:pt x="139" y="75"/>
                        <a:pt x="87" y="115"/>
                        <a:pt x="67" y="133"/>
                      </a:cubicBezTo>
                      <a:cubicBezTo>
                        <a:pt x="36" y="161"/>
                        <a:pt x="18" y="264"/>
                        <a:pt x="0" y="352"/>
                      </a:cubicBezTo>
                      <a:cubicBezTo>
                        <a:pt x="388" y="352"/>
                        <a:pt x="388" y="352"/>
                        <a:pt x="388" y="352"/>
                      </a:cubicBezTo>
                      <a:cubicBezTo>
                        <a:pt x="777" y="352"/>
                        <a:pt x="777" y="352"/>
                        <a:pt x="777" y="352"/>
                      </a:cubicBezTo>
                      <a:cubicBezTo>
                        <a:pt x="758" y="264"/>
                        <a:pt x="741" y="161"/>
                        <a:pt x="709" y="133"/>
                      </a:cubicBezTo>
                      <a:cubicBezTo>
                        <a:pt x="689" y="115"/>
                        <a:pt x="639" y="76"/>
                        <a:pt x="468" y="1"/>
                      </a:cubicBezTo>
                      <a:cubicBezTo>
                        <a:pt x="310" y="0"/>
                        <a:pt x="310" y="0"/>
                        <a:pt x="310"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3" name="Freeform 172"/>
                <p:cNvSpPr>
                  <a:spLocks/>
                </p:cNvSpPr>
                <p:nvPr/>
              </p:nvSpPr>
              <p:spPr bwMode="auto">
                <a:xfrm>
                  <a:off x="4978" y="1830"/>
                  <a:ext cx="143" cy="298"/>
                </a:xfrm>
                <a:custGeom>
                  <a:avLst/>
                  <a:gdLst>
                    <a:gd name="T0" fmla="*/ 0 w 167"/>
                    <a:gd name="T1" fmla="*/ 103 h 349"/>
                    <a:gd name="T2" fmla="*/ 0 w 167"/>
                    <a:gd name="T3" fmla="*/ 230 h 349"/>
                    <a:gd name="T4" fmla="*/ 0 w 167"/>
                    <a:gd name="T5" fmla="*/ 293 h 349"/>
                    <a:gd name="T6" fmla="*/ 167 w 167"/>
                    <a:gd name="T7" fmla="*/ 293 h 349"/>
                    <a:gd name="T8" fmla="*/ 167 w 167"/>
                    <a:gd name="T9" fmla="*/ 230 h 349"/>
                    <a:gd name="T10" fmla="*/ 167 w 167"/>
                    <a:gd name="T11" fmla="*/ 103 h 349"/>
                    <a:gd name="T12" fmla="*/ 0 w 167"/>
                    <a:gd name="T13" fmla="*/ 103 h 349"/>
                  </a:gdLst>
                  <a:ahLst/>
                  <a:cxnLst>
                    <a:cxn ang="0">
                      <a:pos x="T0" y="T1"/>
                    </a:cxn>
                    <a:cxn ang="0">
                      <a:pos x="T2" y="T3"/>
                    </a:cxn>
                    <a:cxn ang="0">
                      <a:pos x="T4" y="T5"/>
                    </a:cxn>
                    <a:cxn ang="0">
                      <a:pos x="T6" y="T7"/>
                    </a:cxn>
                    <a:cxn ang="0">
                      <a:pos x="T8" y="T9"/>
                    </a:cxn>
                    <a:cxn ang="0">
                      <a:pos x="T10" y="T11"/>
                    </a:cxn>
                    <a:cxn ang="0">
                      <a:pos x="T12" y="T13"/>
                    </a:cxn>
                  </a:cxnLst>
                  <a:rect l="0" t="0" r="r" b="b"/>
                  <a:pathLst>
                    <a:path w="167" h="349">
                      <a:moveTo>
                        <a:pt x="0" y="103"/>
                      </a:moveTo>
                      <a:cubicBezTo>
                        <a:pt x="0" y="230"/>
                        <a:pt x="0" y="230"/>
                        <a:pt x="0" y="230"/>
                      </a:cubicBezTo>
                      <a:cubicBezTo>
                        <a:pt x="0" y="293"/>
                        <a:pt x="0" y="293"/>
                        <a:pt x="0" y="293"/>
                      </a:cubicBezTo>
                      <a:cubicBezTo>
                        <a:pt x="46" y="347"/>
                        <a:pt x="121" y="349"/>
                        <a:pt x="167" y="293"/>
                      </a:cubicBezTo>
                      <a:cubicBezTo>
                        <a:pt x="167" y="230"/>
                        <a:pt x="167" y="230"/>
                        <a:pt x="167" y="230"/>
                      </a:cubicBezTo>
                      <a:cubicBezTo>
                        <a:pt x="167" y="103"/>
                        <a:pt x="167" y="103"/>
                        <a:pt x="167" y="103"/>
                      </a:cubicBezTo>
                      <a:cubicBezTo>
                        <a:pt x="167" y="0"/>
                        <a:pt x="0" y="0"/>
                        <a:pt x="0" y="103"/>
                      </a:cubicBezTo>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4" name="Freeform 173"/>
                <p:cNvSpPr>
                  <a:spLocks/>
                </p:cNvSpPr>
                <p:nvPr/>
              </p:nvSpPr>
              <p:spPr bwMode="auto">
                <a:xfrm>
                  <a:off x="4883" y="1811"/>
                  <a:ext cx="60" cy="87"/>
                </a:xfrm>
                <a:custGeom>
                  <a:avLst/>
                  <a:gdLst>
                    <a:gd name="T0" fmla="*/ 20 w 70"/>
                    <a:gd name="T1" fmla="*/ 5 h 102"/>
                    <a:gd name="T2" fmla="*/ 62 w 70"/>
                    <a:gd name="T3" fmla="*/ 42 h 102"/>
                    <a:gd name="T4" fmla="*/ 51 w 70"/>
                    <a:gd name="T5" fmla="*/ 97 h 102"/>
                    <a:gd name="T6" fmla="*/ 9 w 70"/>
                    <a:gd name="T7" fmla="*/ 60 h 102"/>
                    <a:gd name="T8" fmla="*/ 20 w 70"/>
                    <a:gd name="T9" fmla="*/ 5 h 102"/>
                  </a:gdLst>
                  <a:ahLst/>
                  <a:cxnLst>
                    <a:cxn ang="0">
                      <a:pos x="T0" y="T1"/>
                    </a:cxn>
                    <a:cxn ang="0">
                      <a:pos x="T2" y="T3"/>
                    </a:cxn>
                    <a:cxn ang="0">
                      <a:pos x="T4" y="T5"/>
                    </a:cxn>
                    <a:cxn ang="0">
                      <a:pos x="T6" y="T7"/>
                    </a:cxn>
                    <a:cxn ang="0">
                      <a:pos x="T8" y="T9"/>
                    </a:cxn>
                  </a:cxnLst>
                  <a:rect l="0" t="0" r="r" b="b"/>
                  <a:pathLst>
                    <a:path w="70" h="102">
                      <a:moveTo>
                        <a:pt x="20" y="5"/>
                      </a:moveTo>
                      <a:cubicBezTo>
                        <a:pt x="35" y="0"/>
                        <a:pt x="54" y="17"/>
                        <a:pt x="62" y="42"/>
                      </a:cubicBezTo>
                      <a:cubicBezTo>
                        <a:pt x="70" y="68"/>
                        <a:pt x="65" y="92"/>
                        <a:pt x="51" y="97"/>
                      </a:cubicBezTo>
                      <a:cubicBezTo>
                        <a:pt x="36" y="102"/>
                        <a:pt x="17" y="85"/>
                        <a:pt x="9" y="60"/>
                      </a:cubicBezTo>
                      <a:cubicBezTo>
                        <a:pt x="0" y="34"/>
                        <a:pt x="6" y="10"/>
                        <a:pt x="2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5" name="Freeform 174"/>
                <p:cNvSpPr>
                  <a:spLocks/>
                </p:cNvSpPr>
                <p:nvPr/>
              </p:nvSpPr>
              <p:spPr bwMode="auto">
                <a:xfrm>
                  <a:off x="5154" y="1811"/>
                  <a:ext cx="60" cy="87"/>
                </a:xfrm>
                <a:custGeom>
                  <a:avLst/>
                  <a:gdLst>
                    <a:gd name="T0" fmla="*/ 50 w 70"/>
                    <a:gd name="T1" fmla="*/ 5 h 102"/>
                    <a:gd name="T2" fmla="*/ 9 w 70"/>
                    <a:gd name="T3" fmla="*/ 42 h 102"/>
                    <a:gd name="T4" fmla="*/ 20 w 70"/>
                    <a:gd name="T5" fmla="*/ 97 h 102"/>
                    <a:gd name="T6" fmla="*/ 62 w 70"/>
                    <a:gd name="T7" fmla="*/ 60 h 102"/>
                    <a:gd name="T8" fmla="*/ 50 w 70"/>
                    <a:gd name="T9" fmla="*/ 5 h 102"/>
                  </a:gdLst>
                  <a:ahLst/>
                  <a:cxnLst>
                    <a:cxn ang="0">
                      <a:pos x="T0" y="T1"/>
                    </a:cxn>
                    <a:cxn ang="0">
                      <a:pos x="T2" y="T3"/>
                    </a:cxn>
                    <a:cxn ang="0">
                      <a:pos x="T4" y="T5"/>
                    </a:cxn>
                    <a:cxn ang="0">
                      <a:pos x="T6" y="T7"/>
                    </a:cxn>
                    <a:cxn ang="0">
                      <a:pos x="T8" y="T9"/>
                    </a:cxn>
                  </a:cxnLst>
                  <a:rect l="0" t="0" r="r" b="b"/>
                  <a:pathLst>
                    <a:path w="70" h="102">
                      <a:moveTo>
                        <a:pt x="50" y="5"/>
                      </a:moveTo>
                      <a:cubicBezTo>
                        <a:pt x="36" y="0"/>
                        <a:pt x="17" y="17"/>
                        <a:pt x="9" y="42"/>
                      </a:cubicBezTo>
                      <a:cubicBezTo>
                        <a:pt x="0" y="68"/>
                        <a:pt x="5" y="92"/>
                        <a:pt x="20" y="97"/>
                      </a:cubicBezTo>
                      <a:cubicBezTo>
                        <a:pt x="35" y="102"/>
                        <a:pt x="53" y="85"/>
                        <a:pt x="62" y="60"/>
                      </a:cubicBezTo>
                      <a:cubicBezTo>
                        <a:pt x="70" y="34"/>
                        <a:pt x="65" y="10"/>
                        <a:pt x="50" y="5"/>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6" name="Freeform 175"/>
                <p:cNvSpPr>
                  <a:spLocks/>
                </p:cNvSpPr>
                <p:nvPr/>
              </p:nvSpPr>
              <p:spPr bwMode="auto">
                <a:xfrm>
                  <a:off x="4950" y="2115"/>
                  <a:ext cx="188" cy="231"/>
                </a:xfrm>
                <a:custGeom>
                  <a:avLst/>
                  <a:gdLst>
                    <a:gd name="T0" fmla="*/ 117 w 221"/>
                    <a:gd name="T1" fmla="*/ 0 h 271"/>
                    <a:gd name="T2" fmla="*/ 0 w 221"/>
                    <a:gd name="T3" fmla="*/ 35 h 271"/>
                    <a:gd name="T4" fmla="*/ 45 w 221"/>
                    <a:gd name="T5" fmla="*/ 271 h 271"/>
                    <a:gd name="T6" fmla="*/ 202 w 221"/>
                    <a:gd name="T7" fmla="*/ 271 h 271"/>
                    <a:gd name="T8" fmla="*/ 221 w 221"/>
                    <a:gd name="T9" fmla="*/ 36 h 271"/>
                    <a:gd name="T10" fmla="*/ 117 w 221"/>
                    <a:gd name="T11" fmla="*/ 0 h 271"/>
                  </a:gdLst>
                  <a:ahLst/>
                  <a:cxnLst>
                    <a:cxn ang="0">
                      <a:pos x="T0" y="T1"/>
                    </a:cxn>
                    <a:cxn ang="0">
                      <a:pos x="T2" y="T3"/>
                    </a:cxn>
                    <a:cxn ang="0">
                      <a:pos x="T4" y="T5"/>
                    </a:cxn>
                    <a:cxn ang="0">
                      <a:pos x="T6" y="T7"/>
                    </a:cxn>
                    <a:cxn ang="0">
                      <a:pos x="T8" y="T9"/>
                    </a:cxn>
                    <a:cxn ang="0">
                      <a:pos x="T10" y="T11"/>
                    </a:cxn>
                  </a:cxnLst>
                  <a:rect l="0" t="0" r="r" b="b"/>
                  <a:pathLst>
                    <a:path w="221" h="271">
                      <a:moveTo>
                        <a:pt x="117" y="0"/>
                      </a:moveTo>
                      <a:cubicBezTo>
                        <a:pt x="117" y="0"/>
                        <a:pt x="0" y="28"/>
                        <a:pt x="0" y="35"/>
                      </a:cubicBezTo>
                      <a:cubicBezTo>
                        <a:pt x="0" y="42"/>
                        <a:pt x="45" y="271"/>
                        <a:pt x="45" y="271"/>
                      </a:cubicBezTo>
                      <a:cubicBezTo>
                        <a:pt x="202" y="271"/>
                        <a:pt x="202" y="271"/>
                        <a:pt x="202" y="271"/>
                      </a:cubicBezTo>
                      <a:cubicBezTo>
                        <a:pt x="221" y="36"/>
                        <a:pt x="221" y="36"/>
                        <a:pt x="221" y="36"/>
                      </a:cubicBezTo>
                      <a:cubicBezTo>
                        <a:pt x="117" y="0"/>
                        <a:pt x="117" y="0"/>
                        <a:pt x="117" y="0"/>
                      </a:cubicBezTo>
                    </a:path>
                  </a:pathLst>
                </a:custGeom>
                <a:solidFill>
                  <a:srgbClr val="9FBA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7" name="Freeform 176"/>
                <p:cNvSpPr>
                  <a:spLocks/>
                </p:cNvSpPr>
                <p:nvPr/>
              </p:nvSpPr>
              <p:spPr bwMode="auto">
                <a:xfrm>
                  <a:off x="4885" y="2047"/>
                  <a:ext cx="124" cy="299"/>
                </a:xfrm>
                <a:custGeom>
                  <a:avLst/>
                  <a:gdLst>
                    <a:gd name="T0" fmla="*/ 93 w 124"/>
                    <a:gd name="T1" fmla="*/ 0 h 299"/>
                    <a:gd name="T2" fmla="*/ 93 w 124"/>
                    <a:gd name="T3" fmla="*/ 33 h 299"/>
                    <a:gd name="T4" fmla="*/ 124 w 124"/>
                    <a:gd name="T5" fmla="*/ 299 h 299"/>
                    <a:gd name="T6" fmla="*/ 71 w 124"/>
                    <a:gd name="T7" fmla="*/ 299 h 299"/>
                    <a:gd name="T8" fmla="*/ 12 w 124"/>
                    <a:gd name="T9" fmla="*/ 181 h 299"/>
                    <a:gd name="T10" fmla="*/ 68 w 124"/>
                    <a:gd name="T11" fmla="*/ 144 h 299"/>
                    <a:gd name="T12" fmla="*/ 0 w 124"/>
                    <a:gd name="T13" fmla="*/ 111 h 299"/>
                    <a:gd name="T14" fmla="*/ 62 w 124"/>
                    <a:gd name="T15" fmla="*/ 14 h 299"/>
                    <a:gd name="T16" fmla="*/ 93 w 124"/>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99">
                      <a:moveTo>
                        <a:pt x="93" y="0"/>
                      </a:moveTo>
                      <a:lnTo>
                        <a:pt x="93" y="33"/>
                      </a:lnTo>
                      <a:lnTo>
                        <a:pt x="124" y="299"/>
                      </a:lnTo>
                      <a:lnTo>
                        <a:pt x="71" y="299"/>
                      </a:lnTo>
                      <a:lnTo>
                        <a:pt x="12" y="181"/>
                      </a:lnTo>
                      <a:lnTo>
                        <a:pt x="68" y="144"/>
                      </a:lnTo>
                      <a:lnTo>
                        <a:pt x="0" y="111"/>
                      </a:lnTo>
                      <a:lnTo>
                        <a:pt x="62" y="14"/>
                      </a:lnTo>
                      <a:lnTo>
                        <a:pt x="9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8" name="Freeform 177"/>
                <p:cNvSpPr>
                  <a:spLocks/>
                </p:cNvSpPr>
                <p:nvPr/>
              </p:nvSpPr>
              <p:spPr bwMode="auto">
                <a:xfrm>
                  <a:off x="5089" y="2047"/>
                  <a:ext cx="124" cy="299"/>
                </a:xfrm>
                <a:custGeom>
                  <a:avLst/>
                  <a:gdLst>
                    <a:gd name="T0" fmla="*/ 32 w 124"/>
                    <a:gd name="T1" fmla="*/ 0 h 299"/>
                    <a:gd name="T2" fmla="*/ 32 w 124"/>
                    <a:gd name="T3" fmla="*/ 33 h 299"/>
                    <a:gd name="T4" fmla="*/ 0 w 124"/>
                    <a:gd name="T5" fmla="*/ 299 h 299"/>
                    <a:gd name="T6" fmla="*/ 53 w 124"/>
                    <a:gd name="T7" fmla="*/ 299 h 299"/>
                    <a:gd name="T8" fmla="*/ 112 w 124"/>
                    <a:gd name="T9" fmla="*/ 181 h 299"/>
                    <a:gd name="T10" fmla="*/ 55 w 124"/>
                    <a:gd name="T11" fmla="*/ 144 h 299"/>
                    <a:gd name="T12" fmla="*/ 124 w 124"/>
                    <a:gd name="T13" fmla="*/ 111 h 299"/>
                    <a:gd name="T14" fmla="*/ 68 w 124"/>
                    <a:gd name="T15" fmla="*/ 18 h 299"/>
                    <a:gd name="T16" fmla="*/ 32 w 124"/>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299">
                      <a:moveTo>
                        <a:pt x="32" y="0"/>
                      </a:moveTo>
                      <a:lnTo>
                        <a:pt x="32" y="33"/>
                      </a:lnTo>
                      <a:lnTo>
                        <a:pt x="0" y="299"/>
                      </a:lnTo>
                      <a:lnTo>
                        <a:pt x="53" y="299"/>
                      </a:lnTo>
                      <a:lnTo>
                        <a:pt x="112" y="181"/>
                      </a:lnTo>
                      <a:lnTo>
                        <a:pt x="55" y="144"/>
                      </a:lnTo>
                      <a:lnTo>
                        <a:pt x="124" y="111"/>
                      </a:lnTo>
                      <a:lnTo>
                        <a:pt x="68" y="18"/>
                      </a:lnTo>
                      <a:lnTo>
                        <a:pt x="32" y="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89" name="Freeform 178"/>
                <p:cNvSpPr>
                  <a:spLocks/>
                </p:cNvSpPr>
                <p:nvPr/>
              </p:nvSpPr>
              <p:spPr bwMode="auto">
                <a:xfrm>
                  <a:off x="5018" y="2115"/>
                  <a:ext cx="62" cy="60"/>
                </a:xfrm>
                <a:custGeom>
                  <a:avLst/>
                  <a:gdLst>
                    <a:gd name="T0" fmla="*/ 0 w 72"/>
                    <a:gd name="T1" fmla="*/ 39 h 70"/>
                    <a:gd name="T2" fmla="*/ 20 w 72"/>
                    <a:gd name="T3" fmla="*/ 70 h 70"/>
                    <a:gd name="T4" fmla="*/ 52 w 72"/>
                    <a:gd name="T5" fmla="*/ 70 h 70"/>
                    <a:gd name="T6" fmla="*/ 72 w 72"/>
                    <a:gd name="T7" fmla="*/ 39 h 70"/>
                    <a:gd name="T8" fmla="*/ 37 w 72"/>
                    <a:gd name="T9" fmla="*/ 0 h 70"/>
                    <a:gd name="T10" fmla="*/ 0 w 72"/>
                    <a:gd name="T11" fmla="*/ 39 h 70"/>
                  </a:gdLst>
                  <a:ahLst/>
                  <a:cxnLst>
                    <a:cxn ang="0">
                      <a:pos x="T0" y="T1"/>
                    </a:cxn>
                    <a:cxn ang="0">
                      <a:pos x="T2" y="T3"/>
                    </a:cxn>
                    <a:cxn ang="0">
                      <a:pos x="T4" y="T5"/>
                    </a:cxn>
                    <a:cxn ang="0">
                      <a:pos x="T6" y="T7"/>
                    </a:cxn>
                    <a:cxn ang="0">
                      <a:pos x="T8" y="T9"/>
                    </a:cxn>
                    <a:cxn ang="0">
                      <a:pos x="T10" y="T11"/>
                    </a:cxn>
                  </a:cxnLst>
                  <a:rect l="0" t="0" r="r" b="b"/>
                  <a:pathLst>
                    <a:path w="72" h="70">
                      <a:moveTo>
                        <a:pt x="0" y="39"/>
                      </a:moveTo>
                      <a:cubicBezTo>
                        <a:pt x="20" y="70"/>
                        <a:pt x="20" y="70"/>
                        <a:pt x="20" y="70"/>
                      </a:cubicBezTo>
                      <a:cubicBezTo>
                        <a:pt x="31" y="70"/>
                        <a:pt x="41" y="70"/>
                        <a:pt x="52" y="70"/>
                      </a:cubicBezTo>
                      <a:cubicBezTo>
                        <a:pt x="72" y="39"/>
                        <a:pt x="72" y="39"/>
                        <a:pt x="72" y="39"/>
                      </a:cubicBezTo>
                      <a:cubicBezTo>
                        <a:pt x="37" y="0"/>
                        <a:pt x="37" y="0"/>
                        <a:pt x="37" y="0"/>
                      </a:cubicBezTo>
                      <a:cubicBezTo>
                        <a:pt x="0" y="39"/>
                        <a:pt x="0" y="39"/>
                        <a:pt x="0" y="39"/>
                      </a:cubicBezTo>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0" name="Freeform 179"/>
                <p:cNvSpPr>
                  <a:spLocks/>
                </p:cNvSpPr>
                <p:nvPr/>
              </p:nvSpPr>
              <p:spPr bwMode="auto">
                <a:xfrm>
                  <a:off x="5011" y="2175"/>
                  <a:ext cx="76" cy="171"/>
                </a:xfrm>
                <a:custGeom>
                  <a:avLst/>
                  <a:gdLst>
                    <a:gd name="T0" fmla="*/ 24 w 76"/>
                    <a:gd name="T1" fmla="*/ 0 h 171"/>
                    <a:gd name="T2" fmla="*/ 0 w 76"/>
                    <a:gd name="T3" fmla="*/ 171 h 171"/>
                    <a:gd name="T4" fmla="*/ 76 w 76"/>
                    <a:gd name="T5" fmla="*/ 171 h 171"/>
                    <a:gd name="T6" fmla="*/ 51 w 76"/>
                    <a:gd name="T7" fmla="*/ 0 h 171"/>
                    <a:gd name="T8" fmla="*/ 24 w 76"/>
                    <a:gd name="T9" fmla="*/ 0 h 171"/>
                  </a:gdLst>
                  <a:ahLst/>
                  <a:cxnLst>
                    <a:cxn ang="0">
                      <a:pos x="T0" y="T1"/>
                    </a:cxn>
                    <a:cxn ang="0">
                      <a:pos x="T2" y="T3"/>
                    </a:cxn>
                    <a:cxn ang="0">
                      <a:pos x="T4" y="T5"/>
                    </a:cxn>
                    <a:cxn ang="0">
                      <a:pos x="T6" y="T7"/>
                    </a:cxn>
                    <a:cxn ang="0">
                      <a:pos x="T8" y="T9"/>
                    </a:cxn>
                  </a:cxnLst>
                  <a:rect l="0" t="0" r="r" b="b"/>
                  <a:pathLst>
                    <a:path w="76" h="171">
                      <a:moveTo>
                        <a:pt x="24" y="0"/>
                      </a:moveTo>
                      <a:lnTo>
                        <a:pt x="0" y="171"/>
                      </a:lnTo>
                      <a:lnTo>
                        <a:pt x="76" y="171"/>
                      </a:lnTo>
                      <a:lnTo>
                        <a:pt x="51" y="0"/>
                      </a:lnTo>
                      <a:lnTo>
                        <a:pt x="24" y="0"/>
                      </a:lnTo>
                      <a:close/>
                    </a:path>
                  </a:pathLst>
                </a:custGeom>
                <a:solidFill>
                  <a:srgbClr val="28A8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1" name="Freeform 180"/>
                <p:cNvSpPr>
                  <a:spLocks/>
                </p:cNvSpPr>
                <p:nvPr/>
              </p:nvSpPr>
              <p:spPr bwMode="auto">
                <a:xfrm>
                  <a:off x="5011" y="2175"/>
                  <a:ext cx="76" cy="171"/>
                </a:xfrm>
                <a:custGeom>
                  <a:avLst/>
                  <a:gdLst>
                    <a:gd name="T0" fmla="*/ 24 w 76"/>
                    <a:gd name="T1" fmla="*/ 0 h 171"/>
                    <a:gd name="T2" fmla="*/ 0 w 76"/>
                    <a:gd name="T3" fmla="*/ 171 h 171"/>
                    <a:gd name="T4" fmla="*/ 76 w 76"/>
                    <a:gd name="T5" fmla="*/ 171 h 171"/>
                    <a:gd name="T6" fmla="*/ 51 w 76"/>
                    <a:gd name="T7" fmla="*/ 0 h 171"/>
                    <a:gd name="T8" fmla="*/ 24 w 76"/>
                    <a:gd name="T9" fmla="*/ 0 h 171"/>
                  </a:gdLst>
                  <a:ahLst/>
                  <a:cxnLst>
                    <a:cxn ang="0">
                      <a:pos x="T0" y="T1"/>
                    </a:cxn>
                    <a:cxn ang="0">
                      <a:pos x="T2" y="T3"/>
                    </a:cxn>
                    <a:cxn ang="0">
                      <a:pos x="T4" y="T5"/>
                    </a:cxn>
                    <a:cxn ang="0">
                      <a:pos x="T6" y="T7"/>
                    </a:cxn>
                    <a:cxn ang="0">
                      <a:pos x="T8" y="T9"/>
                    </a:cxn>
                  </a:cxnLst>
                  <a:rect l="0" t="0" r="r" b="b"/>
                  <a:pathLst>
                    <a:path w="76" h="171">
                      <a:moveTo>
                        <a:pt x="24" y="0"/>
                      </a:moveTo>
                      <a:lnTo>
                        <a:pt x="0" y="171"/>
                      </a:lnTo>
                      <a:lnTo>
                        <a:pt x="76" y="171"/>
                      </a:lnTo>
                      <a:lnTo>
                        <a:pt x="51"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2" name="Freeform 181"/>
                <p:cNvSpPr>
                  <a:spLocks/>
                </p:cNvSpPr>
                <p:nvPr/>
              </p:nvSpPr>
              <p:spPr bwMode="auto">
                <a:xfrm>
                  <a:off x="4971" y="2026"/>
                  <a:ext cx="79" cy="150"/>
                </a:xfrm>
                <a:custGeom>
                  <a:avLst/>
                  <a:gdLst>
                    <a:gd name="T0" fmla="*/ 7 w 79"/>
                    <a:gd name="T1" fmla="*/ 0 h 150"/>
                    <a:gd name="T2" fmla="*/ 0 w 79"/>
                    <a:gd name="T3" fmla="*/ 24 h 150"/>
                    <a:gd name="T4" fmla="*/ 18 w 79"/>
                    <a:gd name="T5" fmla="*/ 150 h 150"/>
                    <a:gd name="T6" fmla="*/ 79 w 79"/>
                    <a:gd name="T7" fmla="*/ 89 h 150"/>
                    <a:gd name="T8" fmla="*/ 7 w 79"/>
                    <a:gd name="T9" fmla="*/ 0 h 150"/>
                  </a:gdLst>
                  <a:ahLst/>
                  <a:cxnLst>
                    <a:cxn ang="0">
                      <a:pos x="T0" y="T1"/>
                    </a:cxn>
                    <a:cxn ang="0">
                      <a:pos x="T2" y="T3"/>
                    </a:cxn>
                    <a:cxn ang="0">
                      <a:pos x="T4" y="T5"/>
                    </a:cxn>
                    <a:cxn ang="0">
                      <a:pos x="T6" y="T7"/>
                    </a:cxn>
                    <a:cxn ang="0">
                      <a:pos x="T8" y="T9"/>
                    </a:cxn>
                  </a:cxnLst>
                  <a:rect l="0" t="0" r="r" b="b"/>
                  <a:pathLst>
                    <a:path w="79" h="150">
                      <a:moveTo>
                        <a:pt x="7" y="0"/>
                      </a:moveTo>
                      <a:lnTo>
                        <a:pt x="0" y="24"/>
                      </a:lnTo>
                      <a:lnTo>
                        <a:pt x="18" y="150"/>
                      </a:lnTo>
                      <a:lnTo>
                        <a:pt x="79" y="8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3" name="Freeform 182"/>
                <p:cNvSpPr>
                  <a:spLocks/>
                </p:cNvSpPr>
                <p:nvPr/>
              </p:nvSpPr>
              <p:spPr bwMode="auto">
                <a:xfrm>
                  <a:off x="4971" y="2026"/>
                  <a:ext cx="79" cy="150"/>
                </a:xfrm>
                <a:custGeom>
                  <a:avLst/>
                  <a:gdLst>
                    <a:gd name="T0" fmla="*/ 7 w 79"/>
                    <a:gd name="T1" fmla="*/ 0 h 150"/>
                    <a:gd name="T2" fmla="*/ 0 w 79"/>
                    <a:gd name="T3" fmla="*/ 24 h 150"/>
                    <a:gd name="T4" fmla="*/ 18 w 79"/>
                    <a:gd name="T5" fmla="*/ 150 h 150"/>
                    <a:gd name="T6" fmla="*/ 79 w 79"/>
                    <a:gd name="T7" fmla="*/ 89 h 150"/>
                    <a:gd name="T8" fmla="*/ 7 w 79"/>
                    <a:gd name="T9" fmla="*/ 0 h 150"/>
                  </a:gdLst>
                  <a:ahLst/>
                  <a:cxnLst>
                    <a:cxn ang="0">
                      <a:pos x="T0" y="T1"/>
                    </a:cxn>
                    <a:cxn ang="0">
                      <a:pos x="T2" y="T3"/>
                    </a:cxn>
                    <a:cxn ang="0">
                      <a:pos x="T4" y="T5"/>
                    </a:cxn>
                    <a:cxn ang="0">
                      <a:pos x="T6" y="T7"/>
                    </a:cxn>
                    <a:cxn ang="0">
                      <a:pos x="T8" y="T9"/>
                    </a:cxn>
                  </a:cxnLst>
                  <a:rect l="0" t="0" r="r" b="b"/>
                  <a:pathLst>
                    <a:path w="79" h="150">
                      <a:moveTo>
                        <a:pt x="7" y="0"/>
                      </a:moveTo>
                      <a:lnTo>
                        <a:pt x="0" y="24"/>
                      </a:lnTo>
                      <a:lnTo>
                        <a:pt x="18" y="150"/>
                      </a:lnTo>
                      <a:lnTo>
                        <a:pt x="79" y="8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4" name="Freeform 183"/>
                <p:cNvSpPr>
                  <a:spLocks/>
                </p:cNvSpPr>
                <p:nvPr/>
              </p:nvSpPr>
              <p:spPr bwMode="auto">
                <a:xfrm>
                  <a:off x="4978" y="1996"/>
                  <a:ext cx="143" cy="50"/>
                </a:xfrm>
                <a:custGeom>
                  <a:avLst/>
                  <a:gdLst>
                    <a:gd name="T0" fmla="*/ 0 w 167"/>
                    <a:gd name="T1" fmla="*/ 0 h 58"/>
                    <a:gd name="T2" fmla="*/ 0 w 167"/>
                    <a:gd name="T3" fmla="*/ 6 h 58"/>
                    <a:gd name="T4" fmla="*/ 83 w 167"/>
                    <a:gd name="T5" fmla="*/ 58 h 58"/>
                    <a:gd name="T6" fmla="*/ 85 w 167"/>
                    <a:gd name="T7" fmla="*/ 58 h 58"/>
                    <a:gd name="T8" fmla="*/ 167 w 167"/>
                    <a:gd name="T9" fmla="*/ 9 h 58"/>
                    <a:gd name="T10" fmla="*/ 167 w 167"/>
                    <a:gd name="T11" fmla="*/ 0 h 58"/>
                    <a:gd name="T12" fmla="*/ 0 w 167"/>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67" h="58">
                      <a:moveTo>
                        <a:pt x="0" y="0"/>
                      </a:moveTo>
                      <a:cubicBezTo>
                        <a:pt x="0" y="6"/>
                        <a:pt x="0" y="6"/>
                        <a:pt x="0" y="6"/>
                      </a:cubicBezTo>
                      <a:cubicBezTo>
                        <a:pt x="0" y="6"/>
                        <a:pt x="42" y="56"/>
                        <a:pt x="83" y="58"/>
                      </a:cubicBezTo>
                      <a:cubicBezTo>
                        <a:pt x="84" y="58"/>
                        <a:pt x="84" y="58"/>
                        <a:pt x="85" y="58"/>
                      </a:cubicBezTo>
                      <a:cubicBezTo>
                        <a:pt x="125" y="58"/>
                        <a:pt x="167" y="9"/>
                        <a:pt x="167" y="9"/>
                      </a:cubicBezTo>
                      <a:cubicBezTo>
                        <a:pt x="167" y="0"/>
                        <a:pt x="167" y="0"/>
                        <a:pt x="167" y="0"/>
                      </a:cubicBezTo>
                      <a:cubicBezTo>
                        <a:pt x="0" y="0"/>
                        <a:pt x="0" y="0"/>
                        <a:pt x="0" y="0"/>
                      </a:cubicBezTo>
                    </a:path>
                  </a:pathLst>
                </a:custGeom>
                <a:solidFill>
                  <a:srgbClr val="C59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5" name="Freeform 184"/>
                <p:cNvSpPr>
                  <a:spLocks/>
                </p:cNvSpPr>
                <p:nvPr/>
              </p:nvSpPr>
              <p:spPr bwMode="auto">
                <a:xfrm>
                  <a:off x="4830" y="1626"/>
                  <a:ext cx="438" cy="403"/>
                </a:xfrm>
                <a:custGeom>
                  <a:avLst/>
                  <a:gdLst>
                    <a:gd name="T0" fmla="*/ 256 w 513"/>
                    <a:gd name="T1" fmla="*/ 0 h 473"/>
                    <a:gd name="T2" fmla="*/ 115 w 513"/>
                    <a:gd name="T3" fmla="*/ 378 h 473"/>
                    <a:gd name="T4" fmla="*/ 256 w 513"/>
                    <a:gd name="T5" fmla="*/ 473 h 473"/>
                    <a:gd name="T6" fmla="*/ 398 w 513"/>
                    <a:gd name="T7" fmla="*/ 378 h 473"/>
                    <a:gd name="T8" fmla="*/ 256 w 513"/>
                    <a:gd name="T9" fmla="*/ 0 h 473"/>
                  </a:gdLst>
                  <a:ahLst/>
                  <a:cxnLst>
                    <a:cxn ang="0">
                      <a:pos x="T0" y="T1"/>
                    </a:cxn>
                    <a:cxn ang="0">
                      <a:pos x="T2" y="T3"/>
                    </a:cxn>
                    <a:cxn ang="0">
                      <a:pos x="T4" y="T5"/>
                    </a:cxn>
                    <a:cxn ang="0">
                      <a:pos x="T6" y="T7"/>
                    </a:cxn>
                    <a:cxn ang="0">
                      <a:pos x="T8" y="T9"/>
                    </a:cxn>
                  </a:cxnLst>
                  <a:rect l="0" t="0" r="r" b="b"/>
                  <a:pathLst>
                    <a:path w="513" h="473">
                      <a:moveTo>
                        <a:pt x="256" y="0"/>
                      </a:moveTo>
                      <a:cubicBezTo>
                        <a:pt x="0" y="0"/>
                        <a:pt x="98" y="351"/>
                        <a:pt x="115" y="378"/>
                      </a:cubicBezTo>
                      <a:cubicBezTo>
                        <a:pt x="133" y="408"/>
                        <a:pt x="215" y="473"/>
                        <a:pt x="256" y="473"/>
                      </a:cubicBezTo>
                      <a:cubicBezTo>
                        <a:pt x="298" y="473"/>
                        <a:pt x="379" y="408"/>
                        <a:pt x="398" y="378"/>
                      </a:cubicBezTo>
                      <a:cubicBezTo>
                        <a:pt x="414" y="351"/>
                        <a:pt x="513" y="0"/>
                        <a:pt x="256" y="0"/>
                      </a:cubicBezTo>
                      <a:close/>
                    </a:path>
                  </a:pathLst>
                </a:custGeom>
                <a:solidFill>
                  <a:srgbClr val="F6C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6" name="Freeform 185"/>
                <p:cNvSpPr>
                  <a:spLocks noEditPoints="1"/>
                </p:cNvSpPr>
                <p:nvPr/>
              </p:nvSpPr>
              <p:spPr bwMode="auto">
                <a:xfrm>
                  <a:off x="4882" y="1574"/>
                  <a:ext cx="344" cy="310"/>
                </a:xfrm>
                <a:custGeom>
                  <a:avLst/>
                  <a:gdLst>
                    <a:gd name="T0" fmla="*/ 311 w 404"/>
                    <a:gd name="T1" fmla="*/ 68 h 363"/>
                    <a:gd name="T2" fmla="*/ 51 w 404"/>
                    <a:gd name="T3" fmla="*/ 97 h 363"/>
                    <a:gd name="T4" fmla="*/ 30 w 404"/>
                    <a:gd name="T5" fmla="*/ 357 h 363"/>
                    <a:gd name="T6" fmla="*/ 30 w 404"/>
                    <a:gd name="T7" fmla="*/ 357 h 363"/>
                    <a:gd name="T8" fmla="*/ 30 w 404"/>
                    <a:gd name="T9" fmla="*/ 360 h 363"/>
                    <a:gd name="T10" fmla="*/ 32 w 404"/>
                    <a:gd name="T11" fmla="*/ 363 h 363"/>
                    <a:gd name="T12" fmla="*/ 37 w 404"/>
                    <a:gd name="T13" fmla="*/ 362 h 363"/>
                    <a:gd name="T14" fmla="*/ 37 w 404"/>
                    <a:gd name="T15" fmla="*/ 361 h 363"/>
                    <a:gd name="T16" fmla="*/ 37 w 404"/>
                    <a:gd name="T17" fmla="*/ 340 h 363"/>
                    <a:gd name="T18" fmla="*/ 32 w 404"/>
                    <a:gd name="T19" fmla="*/ 307 h 363"/>
                    <a:gd name="T20" fmla="*/ 77 w 404"/>
                    <a:gd name="T21" fmla="*/ 183 h 363"/>
                    <a:gd name="T22" fmla="*/ 86 w 404"/>
                    <a:gd name="T23" fmla="*/ 171 h 363"/>
                    <a:gd name="T24" fmla="*/ 97 w 404"/>
                    <a:gd name="T25" fmla="*/ 159 h 363"/>
                    <a:gd name="T26" fmla="*/ 103 w 404"/>
                    <a:gd name="T27" fmla="*/ 154 h 363"/>
                    <a:gd name="T28" fmla="*/ 242 w 404"/>
                    <a:gd name="T29" fmla="*/ 176 h 363"/>
                    <a:gd name="T30" fmla="*/ 296 w 404"/>
                    <a:gd name="T31" fmla="*/ 189 h 363"/>
                    <a:gd name="T32" fmla="*/ 311 w 404"/>
                    <a:gd name="T33" fmla="*/ 177 h 363"/>
                    <a:gd name="T34" fmla="*/ 359 w 404"/>
                    <a:gd name="T35" fmla="*/ 315 h 363"/>
                    <a:gd name="T36" fmla="*/ 356 w 404"/>
                    <a:gd name="T37" fmla="*/ 340 h 363"/>
                    <a:gd name="T38" fmla="*/ 356 w 404"/>
                    <a:gd name="T39" fmla="*/ 361 h 363"/>
                    <a:gd name="T40" fmla="*/ 356 w 404"/>
                    <a:gd name="T41" fmla="*/ 362 h 363"/>
                    <a:gd name="T42" fmla="*/ 361 w 404"/>
                    <a:gd name="T43" fmla="*/ 363 h 363"/>
                    <a:gd name="T44" fmla="*/ 363 w 404"/>
                    <a:gd name="T45" fmla="*/ 360 h 363"/>
                    <a:gd name="T46" fmla="*/ 364 w 404"/>
                    <a:gd name="T47" fmla="*/ 351 h 363"/>
                    <a:gd name="T48" fmla="*/ 366 w 404"/>
                    <a:gd name="T49" fmla="*/ 338 h 363"/>
                    <a:gd name="T50" fmla="*/ 311 w 404"/>
                    <a:gd name="T51" fmla="*/ 68 h 363"/>
                    <a:gd name="T52" fmla="*/ 180 w 404"/>
                    <a:gd name="T53" fmla="*/ 135 h 363"/>
                    <a:gd name="T54" fmla="*/ 176 w 404"/>
                    <a:gd name="T55" fmla="*/ 134 h 363"/>
                    <a:gd name="T56" fmla="*/ 182 w 404"/>
                    <a:gd name="T57" fmla="*/ 135 h 363"/>
                    <a:gd name="T58" fmla="*/ 180 w 404"/>
                    <a:gd name="T59"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4" h="363">
                      <a:moveTo>
                        <a:pt x="311" y="68"/>
                      </a:moveTo>
                      <a:cubicBezTo>
                        <a:pt x="225" y="0"/>
                        <a:pt x="91" y="41"/>
                        <a:pt x="51" y="97"/>
                      </a:cubicBezTo>
                      <a:cubicBezTo>
                        <a:pt x="0" y="168"/>
                        <a:pt x="18" y="276"/>
                        <a:pt x="30" y="357"/>
                      </a:cubicBezTo>
                      <a:cubicBezTo>
                        <a:pt x="30" y="357"/>
                        <a:pt x="30" y="357"/>
                        <a:pt x="30" y="357"/>
                      </a:cubicBezTo>
                      <a:cubicBezTo>
                        <a:pt x="30" y="358"/>
                        <a:pt x="30" y="359"/>
                        <a:pt x="30" y="360"/>
                      </a:cubicBezTo>
                      <a:cubicBezTo>
                        <a:pt x="31" y="360"/>
                        <a:pt x="32" y="362"/>
                        <a:pt x="32" y="363"/>
                      </a:cubicBezTo>
                      <a:cubicBezTo>
                        <a:pt x="33" y="363"/>
                        <a:pt x="36" y="363"/>
                        <a:pt x="37" y="362"/>
                      </a:cubicBezTo>
                      <a:cubicBezTo>
                        <a:pt x="37" y="362"/>
                        <a:pt x="37" y="361"/>
                        <a:pt x="37" y="361"/>
                      </a:cubicBezTo>
                      <a:cubicBezTo>
                        <a:pt x="38" y="354"/>
                        <a:pt x="37" y="340"/>
                        <a:pt x="37" y="340"/>
                      </a:cubicBezTo>
                      <a:cubicBezTo>
                        <a:pt x="37" y="328"/>
                        <a:pt x="34" y="318"/>
                        <a:pt x="32" y="307"/>
                      </a:cubicBezTo>
                      <a:cubicBezTo>
                        <a:pt x="41" y="256"/>
                        <a:pt x="65" y="245"/>
                        <a:pt x="77" y="183"/>
                      </a:cubicBezTo>
                      <a:cubicBezTo>
                        <a:pt x="80" y="179"/>
                        <a:pt x="83" y="175"/>
                        <a:pt x="86" y="171"/>
                      </a:cubicBezTo>
                      <a:cubicBezTo>
                        <a:pt x="89" y="167"/>
                        <a:pt x="93" y="162"/>
                        <a:pt x="97" y="159"/>
                      </a:cubicBezTo>
                      <a:cubicBezTo>
                        <a:pt x="99" y="157"/>
                        <a:pt x="101" y="156"/>
                        <a:pt x="103" y="154"/>
                      </a:cubicBezTo>
                      <a:cubicBezTo>
                        <a:pt x="150" y="137"/>
                        <a:pt x="198" y="158"/>
                        <a:pt x="242" y="176"/>
                      </a:cubicBezTo>
                      <a:cubicBezTo>
                        <a:pt x="259" y="182"/>
                        <a:pt x="278" y="191"/>
                        <a:pt x="296" y="189"/>
                      </a:cubicBezTo>
                      <a:cubicBezTo>
                        <a:pt x="304" y="189"/>
                        <a:pt x="310" y="183"/>
                        <a:pt x="311" y="177"/>
                      </a:cubicBezTo>
                      <a:cubicBezTo>
                        <a:pt x="332" y="240"/>
                        <a:pt x="349" y="269"/>
                        <a:pt x="359" y="315"/>
                      </a:cubicBezTo>
                      <a:cubicBezTo>
                        <a:pt x="358" y="323"/>
                        <a:pt x="356" y="331"/>
                        <a:pt x="356" y="340"/>
                      </a:cubicBezTo>
                      <a:cubicBezTo>
                        <a:pt x="356" y="340"/>
                        <a:pt x="355" y="354"/>
                        <a:pt x="356" y="361"/>
                      </a:cubicBezTo>
                      <a:cubicBezTo>
                        <a:pt x="356" y="361"/>
                        <a:pt x="356" y="362"/>
                        <a:pt x="356" y="362"/>
                      </a:cubicBezTo>
                      <a:cubicBezTo>
                        <a:pt x="357" y="363"/>
                        <a:pt x="360" y="363"/>
                        <a:pt x="361" y="363"/>
                      </a:cubicBezTo>
                      <a:cubicBezTo>
                        <a:pt x="361" y="362"/>
                        <a:pt x="363" y="360"/>
                        <a:pt x="363" y="360"/>
                      </a:cubicBezTo>
                      <a:cubicBezTo>
                        <a:pt x="364" y="357"/>
                        <a:pt x="364" y="354"/>
                        <a:pt x="364" y="351"/>
                      </a:cubicBezTo>
                      <a:cubicBezTo>
                        <a:pt x="364" y="347"/>
                        <a:pt x="365" y="342"/>
                        <a:pt x="366" y="338"/>
                      </a:cubicBezTo>
                      <a:cubicBezTo>
                        <a:pt x="379" y="288"/>
                        <a:pt x="404" y="90"/>
                        <a:pt x="311" y="68"/>
                      </a:cubicBezTo>
                      <a:close/>
                      <a:moveTo>
                        <a:pt x="180" y="135"/>
                      </a:moveTo>
                      <a:cubicBezTo>
                        <a:pt x="179" y="135"/>
                        <a:pt x="177" y="134"/>
                        <a:pt x="176" y="134"/>
                      </a:cubicBezTo>
                      <a:cubicBezTo>
                        <a:pt x="178" y="134"/>
                        <a:pt x="180" y="135"/>
                        <a:pt x="182" y="135"/>
                      </a:cubicBezTo>
                      <a:cubicBezTo>
                        <a:pt x="181" y="135"/>
                        <a:pt x="181" y="135"/>
                        <a:pt x="180" y="135"/>
                      </a:cubicBezTo>
                      <a:close/>
                    </a:path>
                  </a:pathLst>
                </a:custGeom>
                <a:solidFill>
                  <a:srgbClr val="605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7" name="Freeform 186"/>
                <p:cNvSpPr>
                  <a:spLocks/>
                </p:cNvSpPr>
                <p:nvPr/>
              </p:nvSpPr>
              <p:spPr bwMode="auto">
                <a:xfrm>
                  <a:off x="5050" y="2026"/>
                  <a:ext cx="75" cy="151"/>
                </a:xfrm>
                <a:custGeom>
                  <a:avLst/>
                  <a:gdLst>
                    <a:gd name="T0" fmla="*/ 71 w 75"/>
                    <a:gd name="T1" fmla="*/ 0 h 151"/>
                    <a:gd name="T2" fmla="*/ 75 w 75"/>
                    <a:gd name="T3" fmla="*/ 24 h 151"/>
                    <a:gd name="T4" fmla="*/ 59 w 75"/>
                    <a:gd name="T5" fmla="*/ 151 h 151"/>
                    <a:gd name="T6" fmla="*/ 0 w 75"/>
                    <a:gd name="T7" fmla="*/ 89 h 151"/>
                    <a:gd name="T8" fmla="*/ 71 w 75"/>
                    <a:gd name="T9" fmla="*/ 0 h 151"/>
                  </a:gdLst>
                  <a:ahLst/>
                  <a:cxnLst>
                    <a:cxn ang="0">
                      <a:pos x="T0" y="T1"/>
                    </a:cxn>
                    <a:cxn ang="0">
                      <a:pos x="T2" y="T3"/>
                    </a:cxn>
                    <a:cxn ang="0">
                      <a:pos x="T4" y="T5"/>
                    </a:cxn>
                    <a:cxn ang="0">
                      <a:pos x="T6" y="T7"/>
                    </a:cxn>
                    <a:cxn ang="0">
                      <a:pos x="T8" y="T9"/>
                    </a:cxn>
                  </a:cxnLst>
                  <a:rect l="0" t="0" r="r" b="b"/>
                  <a:pathLst>
                    <a:path w="75" h="151">
                      <a:moveTo>
                        <a:pt x="71" y="0"/>
                      </a:moveTo>
                      <a:lnTo>
                        <a:pt x="75" y="24"/>
                      </a:lnTo>
                      <a:lnTo>
                        <a:pt x="59" y="151"/>
                      </a:lnTo>
                      <a:lnTo>
                        <a:pt x="0" y="89"/>
                      </a:lnTo>
                      <a:lnTo>
                        <a:pt x="7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8" name="Freeform 187"/>
                <p:cNvSpPr>
                  <a:spLocks/>
                </p:cNvSpPr>
                <p:nvPr/>
              </p:nvSpPr>
              <p:spPr bwMode="auto">
                <a:xfrm>
                  <a:off x="5050" y="2026"/>
                  <a:ext cx="75" cy="151"/>
                </a:xfrm>
                <a:custGeom>
                  <a:avLst/>
                  <a:gdLst>
                    <a:gd name="T0" fmla="*/ 71 w 75"/>
                    <a:gd name="T1" fmla="*/ 0 h 151"/>
                    <a:gd name="T2" fmla="*/ 75 w 75"/>
                    <a:gd name="T3" fmla="*/ 24 h 151"/>
                    <a:gd name="T4" fmla="*/ 59 w 75"/>
                    <a:gd name="T5" fmla="*/ 151 h 151"/>
                    <a:gd name="T6" fmla="*/ 0 w 75"/>
                    <a:gd name="T7" fmla="*/ 89 h 151"/>
                    <a:gd name="T8" fmla="*/ 71 w 75"/>
                    <a:gd name="T9" fmla="*/ 0 h 151"/>
                  </a:gdLst>
                  <a:ahLst/>
                  <a:cxnLst>
                    <a:cxn ang="0">
                      <a:pos x="T0" y="T1"/>
                    </a:cxn>
                    <a:cxn ang="0">
                      <a:pos x="T2" y="T3"/>
                    </a:cxn>
                    <a:cxn ang="0">
                      <a:pos x="T4" y="T5"/>
                    </a:cxn>
                    <a:cxn ang="0">
                      <a:pos x="T6" y="T7"/>
                    </a:cxn>
                    <a:cxn ang="0">
                      <a:pos x="T8" y="T9"/>
                    </a:cxn>
                  </a:cxnLst>
                  <a:rect l="0" t="0" r="r" b="b"/>
                  <a:pathLst>
                    <a:path w="75" h="151">
                      <a:moveTo>
                        <a:pt x="71" y="0"/>
                      </a:moveTo>
                      <a:lnTo>
                        <a:pt x="75" y="24"/>
                      </a:lnTo>
                      <a:lnTo>
                        <a:pt x="59" y="151"/>
                      </a:lnTo>
                      <a:lnTo>
                        <a:pt x="0" y="89"/>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199" name="Freeform 188"/>
                <p:cNvSpPr>
                  <a:spLocks/>
                </p:cNvSpPr>
                <p:nvPr/>
              </p:nvSpPr>
              <p:spPr bwMode="auto">
                <a:xfrm>
                  <a:off x="5050" y="211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0" name="Freeform 189"/>
                <p:cNvSpPr>
                  <a:spLocks/>
                </p:cNvSpPr>
                <p:nvPr/>
              </p:nvSpPr>
              <p:spPr bwMode="auto">
                <a:xfrm>
                  <a:off x="5050" y="211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1" name="Freeform 190"/>
                <p:cNvSpPr>
                  <a:spLocks/>
                </p:cNvSpPr>
                <p:nvPr/>
              </p:nvSpPr>
              <p:spPr bwMode="auto">
                <a:xfrm>
                  <a:off x="4978" y="2024"/>
                  <a:ext cx="143" cy="91"/>
                </a:xfrm>
                <a:custGeom>
                  <a:avLst/>
                  <a:gdLst>
                    <a:gd name="T0" fmla="*/ 143 w 143"/>
                    <a:gd name="T1" fmla="*/ 0 h 91"/>
                    <a:gd name="T2" fmla="*/ 72 w 143"/>
                    <a:gd name="T3" fmla="*/ 88 h 91"/>
                    <a:gd name="T4" fmla="*/ 0 w 143"/>
                    <a:gd name="T5" fmla="*/ 0 h 91"/>
                    <a:gd name="T6" fmla="*/ 0 w 143"/>
                    <a:gd name="T7" fmla="*/ 2 h 91"/>
                    <a:gd name="T8" fmla="*/ 72 w 143"/>
                    <a:gd name="T9" fmla="*/ 91 h 91"/>
                    <a:gd name="T10" fmla="*/ 72 w 143"/>
                    <a:gd name="T11" fmla="*/ 91 h 91"/>
                    <a:gd name="T12" fmla="*/ 143 w 143"/>
                    <a:gd name="T13" fmla="*/ 2 h 91"/>
                    <a:gd name="T14" fmla="*/ 143 w 143"/>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91">
                      <a:moveTo>
                        <a:pt x="143" y="0"/>
                      </a:moveTo>
                      <a:lnTo>
                        <a:pt x="72" y="88"/>
                      </a:lnTo>
                      <a:lnTo>
                        <a:pt x="0" y="0"/>
                      </a:lnTo>
                      <a:lnTo>
                        <a:pt x="0" y="2"/>
                      </a:lnTo>
                      <a:lnTo>
                        <a:pt x="72" y="91"/>
                      </a:lnTo>
                      <a:lnTo>
                        <a:pt x="72" y="91"/>
                      </a:lnTo>
                      <a:lnTo>
                        <a:pt x="143" y="2"/>
                      </a:lnTo>
                      <a:lnTo>
                        <a:pt x="143" y="0"/>
                      </a:lnTo>
                      <a:close/>
                    </a:path>
                  </a:pathLst>
                </a:custGeom>
                <a:solidFill>
                  <a:srgbClr val="E9BB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2" name="Freeform 191"/>
                <p:cNvSpPr>
                  <a:spLocks/>
                </p:cNvSpPr>
                <p:nvPr/>
              </p:nvSpPr>
              <p:spPr bwMode="auto">
                <a:xfrm>
                  <a:off x="4978" y="2024"/>
                  <a:ext cx="143" cy="91"/>
                </a:xfrm>
                <a:custGeom>
                  <a:avLst/>
                  <a:gdLst>
                    <a:gd name="T0" fmla="*/ 143 w 143"/>
                    <a:gd name="T1" fmla="*/ 0 h 91"/>
                    <a:gd name="T2" fmla="*/ 72 w 143"/>
                    <a:gd name="T3" fmla="*/ 88 h 91"/>
                    <a:gd name="T4" fmla="*/ 0 w 143"/>
                    <a:gd name="T5" fmla="*/ 0 h 91"/>
                    <a:gd name="T6" fmla="*/ 0 w 143"/>
                    <a:gd name="T7" fmla="*/ 2 h 91"/>
                    <a:gd name="T8" fmla="*/ 72 w 143"/>
                    <a:gd name="T9" fmla="*/ 91 h 91"/>
                    <a:gd name="T10" fmla="*/ 72 w 143"/>
                    <a:gd name="T11" fmla="*/ 91 h 91"/>
                    <a:gd name="T12" fmla="*/ 143 w 143"/>
                    <a:gd name="T13" fmla="*/ 2 h 91"/>
                    <a:gd name="T14" fmla="*/ 143 w 143"/>
                    <a:gd name="T15" fmla="*/ 0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91">
                      <a:moveTo>
                        <a:pt x="143" y="0"/>
                      </a:moveTo>
                      <a:lnTo>
                        <a:pt x="72" y="88"/>
                      </a:lnTo>
                      <a:lnTo>
                        <a:pt x="0" y="0"/>
                      </a:lnTo>
                      <a:lnTo>
                        <a:pt x="0" y="2"/>
                      </a:lnTo>
                      <a:lnTo>
                        <a:pt x="72" y="91"/>
                      </a:lnTo>
                      <a:lnTo>
                        <a:pt x="72" y="91"/>
                      </a:lnTo>
                      <a:lnTo>
                        <a:pt x="143" y="2"/>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3" name="Freeform 192"/>
                <p:cNvSpPr>
                  <a:spLocks noEditPoints="1"/>
                </p:cNvSpPr>
                <p:nvPr/>
              </p:nvSpPr>
              <p:spPr bwMode="auto">
                <a:xfrm>
                  <a:off x="5035" y="2175"/>
                  <a:ext cx="27" cy="1"/>
                </a:xfrm>
                <a:custGeom>
                  <a:avLst/>
                  <a:gdLst>
                    <a:gd name="T0" fmla="*/ 0 w 27"/>
                    <a:gd name="T1" fmla="*/ 0 h 1"/>
                    <a:gd name="T2" fmla="*/ 0 w 27"/>
                    <a:gd name="T3" fmla="*/ 1 h 1"/>
                    <a:gd name="T4" fmla="*/ 0 w 27"/>
                    <a:gd name="T5" fmla="*/ 1 h 1"/>
                    <a:gd name="T6" fmla="*/ 0 w 27"/>
                    <a:gd name="T7" fmla="*/ 0 h 1"/>
                    <a:gd name="T8" fmla="*/ 27 w 27"/>
                    <a:gd name="T9" fmla="*/ 0 h 1"/>
                    <a:gd name="T10" fmla="*/ 27 w 27"/>
                    <a:gd name="T11" fmla="*/ 0 h 1"/>
                    <a:gd name="T12" fmla="*/ 27 w 27"/>
                    <a:gd name="T13" fmla="*/ 1 h 1"/>
                    <a:gd name="T14" fmla="*/ 27 w 27"/>
                    <a:gd name="T15" fmla="*/ 1 h 1"/>
                    <a:gd name="T16" fmla="*/ 27 w 2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
                      <a:moveTo>
                        <a:pt x="0" y="0"/>
                      </a:moveTo>
                      <a:lnTo>
                        <a:pt x="0" y="1"/>
                      </a:lnTo>
                      <a:lnTo>
                        <a:pt x="0" y="1"/>
                      </a:lnTo>
                      <a:lnTo>
                        <a:pt x="0" y="0"/>
                      </a:lnTo>
                      <a:close/>
                      <a:moveTo>
                        <a:pt x="27" y="0"/>
                      </a:moveTo>
                      <a:lnTo>
                        <a:pt x="27" y="0"/>
                      </a:lnTo>
                      <a:lnTo>
                        <a:pt x="27" y="1"/>
                      </a:lnTo>
                      <a:lnTo>
                        <a:pt x="27" y="1"/>
                      </a:lnTo>
                      <a:lnTo>
                        <a:pt x="27" y="0"/>
                      </a:lnTo>
                      <a:close/>
                    </a:path>
                  </a:pathLst>
                </a:custGeom>
                <a:solidFill>
                  <a:srgbClr val="8FA7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4" name="Freeform 193"/>
                <p:cNvSpPr>
                  <a:spLocks noEditPoints="1"/>
                </p:cNvSpPr>
                <p:nvPr/>
              </p:nvSpPr>
              <p:spPr bwMode="auto">
                <a:xfrm>
                  <a:off x="5035" y="2175"/>
                  <a:ext cx="27" cy="1"/>
                </a:xfrm>
                <a:custGeom>
                  <a:avLst/>
                  <a:gdLst>
                    <a:gd name="T0" fmla="*/ 0 w 27"/>
                    <a:gd name="T1" fmla="*/ 0 h 1"/>
                    <a:gd name="T2" fmla="*/ 0 w 27"/>
                    <a:gd name="T3" fmla="*/ 1 h 1"/>
                    <a:gd name="T4" fmla="*/ 0 w 27"/>
                    <a:gd name="T5" fmla="*/ 1 h 1"/>
                    <a:gd name="T6" fmla="*/ 0 w 27"/>
                    <a:gd name="T7" fmla="*/ 0 h 1"/>
                    <a:gd name="T8" fmla="*/ 27 w 27"/>
                    <a:gd name="T9" fmla="*/ 0 h 1"/>
                    <a:gd name="T10" fmla="*/ 27 w 27"/>
                    <a:gd name="T11" fmla="*/ 0 h 1"/>
                    <a:gd name="T12" fmla="*/ 27 w 27"/>
                    <a:gd name="T13" fmla="*/ 1 h 1"/>
                    <a:gd name="T14" fmla="*/ 27 w 27"/>
                    <a:gd name="T15" fmla="*/ 1 h 1"/>
                    <a:gd name="T16" fmla="*/ 27 w 27"/>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
                      <a:moveTo>
                        <a:pt x="0" y="0"/>
                      </a:moveTo>
                      <a:lnTo>
                        <a:pt x="0" y="1"/>
                      </a:lnTo>
                      <a:lnTo>
                        <a:pt x="0" y="1"/>
                      </a:lnTo>
                      <a:lnTo>
                        <a:pt x="0" y="0"/>
                      </a:lnTo>
                      <a:moveTo>
                        <a:pt x="27" y="0"/>
                      </a:moveTo>
                      <a:lnTo>
                        <a:pt x="27" y="0"/>
                      </a:lnTo>
                      <a:lnTo>
                        <a:pt x="27" y="1"/>
                      </a:lnTo>
                      <a:lnTo>
                        <a:pt x="27" y="1"/>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5" name="Rectangle 194"/>
                <p:cNvSpPr>
                  <a:spLocks noChangeArrowheads="1"/>
                </p:cNvSpPr>
                <p:nvPr/>
              </p:nvSpPr>
              <p:spPr bwMode="auto">
                <a:xfrm>
                  <a:off x="5035" y="2175"/>
                  <a:ext cx="27" cy="1"/>
                </a:xfrm>
                <a:prstGeom prst="rect">
                  <a:avLst/>
                </a:prstGeom>
                <a:solidFill>
                  <a:srgbClr val="2497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sp>
              <p:nvSpPr>
                <p:cNvPr id="206" name="Rectangle 195"/>
                <p:cNvSpPr>
                  <a:spLocks noChangeArrowheads="1"/>
                </p:cNvSpPr>
                <p:nvPr/>
              </p:nvSpPr>
              <p:spPr bwMode="auto">
                <a:xfrm>
                  <a:off x="5035" y="2175"/>
                  <a:ext cx="27"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2200" b="0" i="0" u="none" strike="noStrike" kern="0" cap="none" spc="0" normalizeH="0" baseline="0" noProof="0" dirty="0">
                    <a:ln>
                      <a:noFill/>
                    </a:ln>
                    <a:solidFill>
                      <a:sysClr val="windowText" lastClr="000000"/>
                    </a:solidFill>
                    <a:effectLst/>
                    <a:uLnTx/>
                    <a:uFillTx/>
                  </a:endParaRPr>
                </a:p>
              </p:txBody>
            </p:sp>
          </p:grpSp>
        </p:grpSp>
        <p:grpSp>
          <p:nvGrpSpPr>
            <p:cNvPr id="10" name="Group 9"/>
            <p:cNvGrpSpPr/>
            <p:nvPr/>
          </p:nvGrpSpPr>
          <p:grpSpPr>
            <a:xfrm>
              <a:off x="8875460" y="3830536"/>
              <a:ext cx="4714416" cy="2744984"/>
              <a:chOff x="9117053" y="4144346"/>
              <a:chExt cx="4714416" cy="2744984"/>
            </a:xfrm>
          </p:grpSpPr>
          <p:sp>
            <p:nvSpPr>
              <p:cNvPr id="2" name="TextBox 1"/>
              <p:cNvSpPr txBox="1"/>
              <p:nvPr/>
            </p:nvSpPr>
            <p:spPr>
              <a:xfrm>
                <a:off x="9117053" y="5781334"/>
                <a:ext cx="4714416" cy="1107996"/>
              </a:xfrm>
              <a:prstGeom prst="rect">
                <a:avLst/>
              </a:prstGeom>
              <a:noFill/>
            </p:spPr>
            <p:txBody>
              <a:bodyPr wrap="square" rtlCol="0">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It is </a:t>
                </a: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Open Source</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and supported by </a:t>
                </a: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Google</a:t>
                </a:r>
                <a:r>
                  <a:rPr kumimoji="0" lang="en-IN" sz="22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t>
                </a:r>
              </a:p>
            </p:txBody>
          </p:sp>
          <p:grpSp>
            <p:nvGrpSpPr>
              <p:cNvPr id="9" name="Group 8"/>
              <p:cNvGrpSpPr/>
              <p:nvPr/>
            </p:nvGrpSpPr>
            <p:grpSpPr>
              <a:xfrm>
                <a:off x="9588644" y="4144346"/>
                <a:ext cx="3510660" cy="1183682"/>
                <a:chOff x="9536167" y="3927564"/>
                <a:chExt cx="3510660" cy="1183682"/>
              </a:xfrm>
            </p:grpSpPr>
            <p:pic>
              <p:nvPicPr>
                <p:cNvPr id="13320"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0739" y="4038202"/>
                  <a:ext cx="2146088" cy="107304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Open sourc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6167" y="3927564"/>
                  <a:ext cx="1162556" cy="1162556"/>
                </a:xfrm>
                <a:prstGeom prst="rect">
                  <a:avLst/>
                </a:prstGeom>
                <a:noFill/>
                <a:extLst>
                  <a:ext uri="{909E8E84-426E-40DD-AFC4-6F175D3DCCD1}">
                    <a14:hiddenFill xmlns:a14="http://schemas.microsoft.com/office/drawing/2010/main">
                      <a:solidFill>
                        <a:srgbClr val="FFFFFF"/>
                      </a:solidFill>
                    </a14:hiddenFill>
                  </a:ext>
                </a:extLst>
              </p:spPr>
            </p:pic>
          </p:grpSp>
        </p:grpSp>
      </p:grpSp>
      <p:pic>
        <p:nvPicPr>
          <p:cNvPr id="208" name="Picture 207"/>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418001" y="854058"/>
            <a:ext cx="3420000" cy="274320"/>
          </a:xfrm>
          <a:prstGeom prst="rect">
            <a:avLst/>
          </a:prstGeom>
        </p:spPr>
      </p:pic>
    </p:spTree>
    <p:extLst>
      <p:ext uri="{BB962C8B-B14F-4D97-AF65-F5344CB8AC3E}">
        <p14:creationId xmlns:p14="http://schemas.microsoft.com/office/powerpoint/2010/main" val="209099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4370973" y="814973"/>
            <a:ext cx="7514054" cy="7514054"/>
            <a:chOff x="9929418" y="860591"/>
            <a:chExt cx="7514054" cy="7514054"/>
          </a:xfrm>
        </p:grpSpPr>
        <p:pic>
          <p:nvPicPr>
            <p:cNvPr id="3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418" y="860591"/>
              <a:ext cx="7514054" cy="7514054"/>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0016503" y="1362178"/>
              <a:ext cx="7339884" cy="6510880"/>
            </a:xfrm>
            <a:prstGeom prst="rect">
              <a:avLst/>
            </a:prstGeom>
            <a:solidFill>
              <a:schemeClr val="bg1">
                <a:alpha val="9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title"/>
          </p:nvPr>
        </p:nvSpPr>
        <p:spPr/>
        <p:txBody>
          <a:bodyPr>
            <a:normAutofit/>
          </a:bodyPr>
          <a:lstStyle/>
          <a:p>
            <a:r>
              <a:rPr lang="en-IN" dirty="0"/>
              <a:t>Angular—History (Contd.)</a:t>
            </a:r>
          </a:p>
        </p:txBody>
      </p:sp>
      <p:pic>
        <p:nvPicPr>
          <p:cNvPr id="29" name="Picture 2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512553" y="831976"/>
            <a:ext cx="5230896" cy="274320"/>
          </a:xfrm>
          <a:prstGeom prst="rect">
            <a:avLst/>
          </a:prstGeom>
        </p:spPr>
      </p:pic>
      <p:sp>
        <p:nvSpPr>
          <p:cNvPr id="5" name="Rectangle 4"/>
          <p:cNvSpPr/>
          <p:nvPr/>
        </p:nvSpPr>
        <p:spPr>
          <a:xfrm>
            <a:off x="4674438" y="1260513"/>
            <a:ext cx="3982911" cy="1889813"/>
          </a:xfrm>
          <a:prstGeom prst="rect">
            <a:avLst/>
          </a:prstGeom>
        </p:spPr>
        <p:txBody>
          <a:bodyPr wrap="square">
            <a:spAutoFit/>
          </a:bodyPr>
          <a:lstStyle/>
          <a:p>
            <a:pPr marL="342900" indent="-34290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Additional concepts from Angular</a:t>
            </a:r>
          </a:p>
          <a:p>
            <a:pPr marL="342900" indent="-34290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Concept of a component-based architecture</a:t>
            </a:r>
          </a:p>
        </p:txBody>
      </p:sp>
      <p:sp>
        <p:nvSpPr>
          <p:cNvPr id="8" name="Rectangle 7"/>
          <p:cNvSpPr/>
          <p:nvPr/>
        </p:nvSpPr>
        <p:spPr>
          <a:xfrm>
            <a:off x="8273945" y="5018988"/>
            <a:ext cx="7075819" cy="728429"/>
          </a:xfrm>
          <a:prstGeom prst="rect">
            <a:avLst/>
          </a:prstGeom>
        </p:spPr>
        <p:txBody>
          <a:bodyPr vert="horz" lIns="91440" tIns="45720" rIns="91440" bIns="45720" rtlCol="0">
            <a:normAutofit/>
          </a:bodyPr>
          <a:lstStyle/>
          <a:p>
            <a:pPr marL="304792" indent="-304792" defTabSz="1219170">
              <a:lnSpc>
                <a:spcPct val="90000"/>
              </a:lnSpc>
              <a:spcBef>
                <a:spcPts val="1333"/>
              </a:spcBef>
              <a:buFont typeface="Arial" panose="020B0604020202020204" pitchFamily="34" charset="0"/>
              <a:buChar char="•"/>
            </a:pPr>
            <a:endParaRPr lang="en-IN" alt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30" name="Rectangle 29"/>
          <p:cNvSpPr/>
          <p:nvPr/>
        </p:nvSpPr>
        <p:spPr>
          <a:xfrm>
            <a:off x="9367452" y="1483725"/>
            <a:ext cx="2968898" cy="1823576"/>
          </a:xfrm>
          <a:prstGeom prst="rect">
            <a:avLst/>
          </a:prstGeom>
          <a:solidFill>
            <a:srgbClr val="F0C5C2"/>
          </a:solidFill>
        </p:spPr>
        <p:txBody>
          <a:bodyPr wrap="square">
            <a:spAutoFit/>
          </a:bodyPr>
          <a:lstStyle/>
          <a:p>
            <a:pPr marL="285750" indent="-285750" defTabSz="1219170">
              <a:spcBef>
                <a:spcPts val="1333"/>
              </a:spcBef>
              <a:buFont typeface="Arial" panose="020B0604020202020204" pitchFamily="34" charset="0"/>
              <a:buChar char="•"/>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Performance</a:t>
            </a:r>
          </a:p>
          <a:p>
            <a:pPr marL="285750" indent="-285750" defTabSz="1219170">
              <a:spcBef>
                <a:spcPts val="1333"/>
              </a:spcBef>
              <a:buFont typeface="Arial" panose="020B0604020202020204" pitchFamily="34" charset="0"/>
              <a:buChar char="•"/>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changing web</a:t>
            </a:r>
          </a:p>
          <a:p>
            <a:pPr marL="285750" indent="-285750" defTabSz="1219170">
              <a:spcBef>
                <a:spcPts val="1333"/>
              </a:spcBef>
              <a:buFont typeface="Arial" panose="020B0604020202020204" pitchFamily="34" charset="0"/>
              <a:buChar char="•"/>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Mobile</a:t>
            </a:r>
          </a:p>
          <a:p>
            <a:pPr marL="285750" indent="-285750" defTabSz="1219170">
              <a:spcBef>
                <a:spcPts val="1333"/>
              </a:spcBef>
              <a:buFont typeface="Arial" panose="020B0604020202020204" pitchFamily="34" charset="0"/>
              <a:buChar char="•"/>
            </a:pPr>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Ease of use</a:t>
            </a:r>
          </a:p>
        </p:txBody>
      </p:sp>
      <p:sp>
        <p:nvSpPr>
          <p:cNvPr id="31" name="TextBox 30"/>
          <p:cNvSpPr txBox="1"/>
          <p:nvPr/>
        </p:nvSpPr>
        <p:spPr>
          <a:xfrm>
            <a:off x="413800" y="1491297"/>
            <a:ext cx="3311788" cy="1889813"/>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IN" sz="200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The first stable version</a:t>
            </a:r>
          </a:p>
          <a:p>
            <a:pPr marL="342900" indent="-342900">
              <a:lnSpc>
                <a:spcPct val="150000"/>
              </a:lnSpc>
              <a:buFont typeface="Arial" panose="020B0604020202020204" pitchFamily="34" charset="0"/>
              <a:buChar char="•"/>
            </a:pP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Patch releases</a:t>
            </a:r>
          </a:p>
          <a:p>
            <a:pPr marL="342900" indent="-342900">
              <a:lnSpc>
                <a:spcPct val="150000"/>
              </a:lnSpc>
              <a:buFont typeface="Arial" panose="020B0604020202020204" pitchFamily="34" charset="0"/>
              <a:buChar char="•"/>
            </a:pP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Bug fixes</a:t>
            </a:r>
          </a:p>
          <a:p>
            <a:pPr marL="342900" indent="-342900">
              <a:lnSpc>
                <a:spcPct val="150000"/>
              </a:lnSpc>
              <a:buFont typeface="Arial" panose="020B0604020202020204" pitchFamily="34" charset="0"/>
              <a:buChar char="•"/>
            </a:pP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Small features</a:t>
            </a:r>
          </a:p>
        </p:txBody>
      </p:sp>
      <p:cxnSp>
        <p:nvCxnSpPr>
          <p:cNvPr id="21" name="Straight Connector 20"/>
          <p:cNvCxnSpPr/>
          <p:nvPr/>
        </p:nvCxnSpPr>
        <p:spPr>
          <a:xfrm>
            <a:off x="575759" y="4169120"/>
            <a:ext cx="13430250" cy="0"/>
          </a:xfrm>
          <a:prstGeom prst="line">
            <a:avLst/>
          </a:prstGeom>
          <a:ln w="28575">
            <a:solidFill>
              <a:schemeClr val="bg1">
                <a:lumMod val="65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3" name="Oval 22"/>
          <p:cNvSpPr>
            <a:spLocks noChangeAspect="1"/>
          </p:cNvSpPr>
          <p:nvPr/>
        </p:nvSpPr>
        <p:spPr>
          <a:xfrm>
            <a:off x="10227491" y="3904042"/>
            <a:ext cx="457200" cy="457285"/>
          </a:xfrm>
          <a:prstGeom prst="ellipse">
            <a:avLst/>
          </a:prstGeom>
          <a:solidFill>
            <a:srgbClr val="BD392F"/>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Oval 23"/>
          <p:cNvSpPr>
            <a:spLocks noChangeAspect="1"/>
          </p:cNvSpPr>
          <p:nvPr/>
        </p:nvSpPr>
        <p:spPr>
          <a:xfrm>
            <a:off x="3584300" y="3918533"/>
            <a:ext cx="457200" cy="457200"/>
          </a:xfrm>
          <a:prstGeom prst="ellipse">
            <a:avLst/>
          </a:prstGeom>
          <a:solidFill>
            <a:schemeClr val="accent1">
              <a:lumMod val="7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Oval 24"/>
          <p:cNvSpPr>
            <a:spLocks noChangeAspect="1"/>
          </p:cNvSpPr>
          <p:nvPr/>
        </p:nvSpPr>
        <p:spPr>
          <a:xfrm>
            <a:off x="8013094" y="3918533"/>
            <a:ext cx="457200" cy="457200"/>
          </a:xfrm>
          <a:prstGeom prst="ellipse">
            <a:avLst/>
          </a:prstGeom>
          <a:solidFill>
            <a:schemeClr val="accent1">
              <a:lumMod val="7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Oval 25"/>
          <p:cNvSpPr>
            <a:spLocks noChangeAspect="1"/>
          </p:cNvSpPr>
          <p:nvPr/>
        </p:nvSpPr>
        <p:spPr>
          <a:xfrm>
            <a:off x="5798697" y="3918533"/>
            <a:ext cx="457200" cy="457200"/>
          </a:xfrm>
          <a:prstGeom prst="ellipse">
            <a:avLst/>
          </a:prstGeom>
          <a:solidFill>
            <a:schemeClr val="accent1">
              <a:lumMod val="7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Oval 26"/>
          <p:cNvSpPr>
            <a:spLocks noChangeAspect="1"/>
          </p:cNvSpPr>
          <p:nvPr/>
        </p:nvSpPr>
        <p:spPr>
          <a:xfrm>
            <a:off x="1369903" y="3918533"/>
            <a:ext cx="457200" cy="457200"/>
          </a:xfrm>
          <a:prstGeom prst="ellipse">
            <a:avLst/>
          </a:prstGeom>
          <a:solidFill>
            <a:schemeClr val="accent1">
              <a:lumMod val="7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p:cNvSpPr txBox="1"/>
          <p:nvPr/>
        </p:nvSpPr>
        <p:spPr>
          <a:xfrm>
            <a:off x="711957" y="3462291"/>
            <a:ext cx="1768433"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Angular 1.3</a:t>
            </a:r>
          </a:p>
        </p:txBody>
      </p:sp>
      <p:sp>
        <p:nvSpPr>
          <p:cNvPr id="15" name="TextBox 14"/>
          <p:cNvSpPr txBox="1"/>
          <p:nvPr/>
        </p:nvSpPr>
        <p:spPr>
          <a:xfrm>
            <a:off x="2829103" y="4371586"/>
            <a:ext cx="1768433"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Angular 1.4</a:t>
            </a:r>
          </a:p>
        </p:txBody>
      </p:sp>
      <p:sp>
        <p:nvSpPr>
          <p:cNvPr id="18" name="TextBox 17"/>
          <p:cNvSpPr txBox="1"/>
          <p:nvPr/>
        </p:nvSpPr>
        <p:spPr>
          <a:xfrm>
            <a:off x="5253632" y="3448002"/>
            <a:ext cx="1928733"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Angular 1.17</a:t>
            </a:r>
          </a:p>
        </p:txBody>
      </p:sp>
      <p:sp>
        <p:nvSpPr>
          <p:cNvPr id="20" name="TextBox 19"/>
          <p:cNvSpPr txBox="1"/>
          <p:nvPr/>
        </p:nvSpPr>
        <p:spPr>
          <a:xfrm>
            <a:off x="7579081" y="4431780"/>
            <a:ext cx="1768433"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Angular 1.6</a:t>
            </a:r>
          </a:p>
        </p:txBody>
      </p:sp>
      <p:sp>
        <p:nvSpPr>
          <p:cNvPr id="3" name="Rectangle 2"/>
          <p:cNvSpPr/>
          <p:nvPr/>
        </p:nvSpPr>
        <p:spPr>
          <a:xfrm>
            <a:off x="9826271" y="3462291"/>
            <a:ext cx="1928733" cy="430887"/>
          </a:xfrm>
          <a:prstGeom prst="rect">
            <a:avLst/>
          </a:prstGeom>
        </p:spPr>
        <p:txBody>
          <a:bodyPr wrap="none">
            <a:spAutoFit/>
          </a:bodyPr>
          <a:lstStyle/>
          <a:p>
            <a:pPr lvl="0">
              <a:defRPr/>
            </a:pPr>
            <a:r>
              <a:rPr lang="en-IN" sz="2200" b="1" u="sng"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17.0</a:t>
            </a:r>
          </a:p>
        </p:txBody>
      </p:sp>
      <p:sp>
        <p:nvSpPr>
          <p:cNvPr id="4" name="Rectangle 3"/>
          <p:cNvSpPr/>
          <p:nvPr/>
        </p:nvSpPr>
        <p:spPr>
          <a:xfrm>
            <a:off x="2176925" y="4757701"/>
            <a:ext cx="4388095" cy="2862322"/>
          </a:xfrm>
          <a:prstGeom prst="rect">
            <a:avLst/>
          </a:prstGeom>
        </p:spPr>
        <p:txBody>
          <a:bodyPr wrap="square">
            <a:spAutoFit/>
          </a:bodyPr>
          <a:lstStyle/>
          <a:p>
            <a:pPr>
              <a:lnSpc>
                <a:spcPct val="150000"/>
              </a:lnSpc>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Performance Boost</a:t>
            </a:r>
          </a:p>
          <a:p>
            <a:pPr marL="285750" indent="-28575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30% faster digest times vs. 1.3</a:t>
            </a:r>
          </a:p>
          <a:p>
            <a:pPr marL="285750" indent="-285750">
              <a:lnSpc>
                <a:spcPct val="150000"/>
              </a:lnSpc>
              <a:buFont typeface="Arial" panose="020B0604020202020204" pitchFamily="34" charset="0"/>
              <a:buChar char="•"/>
            </a:pP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New router</a:t>
            </a:r>
          </a:p>
          <a:p>
            <a:pPr marL="285750" indent="-285750">
              <a:lnSpc>
                <a:spcPct val="150000"/>
              </a:lnSpc>
              <a:buFont typeface="Arial" panose="020B0604020202020204" pitchFamily="34" charset="0"/>
              <a:buChar char="•"/>
            </a:pP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Internationalization</a:t>
            </a:r>
          </a:p>
          <a:p>
            <a:pPr marL="285750" indent="-285750">
              <a:lnSpc>
                <a:spcPct val="150000"/>
              </a:lnSpc>
              <a:buFont typeface="Arial" panose="020B0604020202020204" pitchFamily="34" charset="0"/>
              <a:buChar char="•"/>
            </a:pPr>
            <a:r>
              <a:rPr lang="en-US" altLang="en-U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ng</a:t>
            </a: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-animate, </a:t>
            </a:r>
            <a:r>
              <a:rPr lang="en-US" altLang="en-U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ng</a:t>
            </a: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-messages, </a:t>
            </a:r>
            <a:r>
              <a:rPr lang="en-US" altLang="en-U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ng</a:t>
            </a:r>
            <a:r>
              <a:rPr lang="en-US"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-cookies</a:t>
            </a:r>
          </a:p>
        </p:txBody>
      </p:sp>
      <p:sp>
        <p:nvSpPr>
          <p:cNvPr id="6" name="Rectangle 5"/>
          <p:cNvSpPr/>
          <p:nvPr/>
        </p:nvSpPr>
        <p:spPr>
          <a:xfrm>
            <a:off x="6914466" y="4798093"/>
            <a:ext cx="3868344" cy="2813142"/>
          </a:xfrm>
          <a:prstGeom prst="rect">
            <a:avLst/>
          </a:prstGeom>
        </p:spPr>
        <p:txBody>
          <a:bodyPr wrap="square">
            <a:spAutoFit/>
          </a:bodyPr>
          <a:lstStyle/>
          <a:p>
            <a:pPr marL="285750" indent="-285750" defTabSz="1219170">
              <a:lnSpc>
                <a:spcPct val="150000"/>
              </a:lnSpc>
              <a:spcBef>
                <a:spcPts val="1333"/>
              </a:spcBef>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Sandbox support has been removed</a:t>
            </a:r>
          </a:p>
          <a:p>
            <a:pPr marL="285750" indent="-28575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Uses new router</a:t>
            </a:r>
          </a:p>
          <a:p>
            <a:pPr marL="285750" indent="-28575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Uses ES6 modules</a:t>
            </a:r>
          </a:p>
          <a:p>
            <a:pPr marL="285750" indent="-28575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Uses ES6 in general (this will make migration easy)</a:t>
            </a:r>
          </a:p>
        </p:txBody>
      </p:sp>
      <p:sp>
        <p:nvSpPr>
          <p:cNvPr id="28" name="Oval 27"/>
          <p:cNvSpPr>
            <a:spLocks noChangeAspect="1"/>
          </p:cNvSpPr>
          <p:nvPr/>
        </p:nvSpPr>
        <p:spPr>
          <a:xfrm>
            <a:off x="12441888" y="3878889"/>
            <a:ext cx="457200" cy="457200"/>
          </a:xfrm>
          <a:prstGeom prst="ellipse">
            <a:avLst/>
          </a:prstGeom>
          <a:solidFill>
            <a:srgbClr val="1EA185"/>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TextBox 31"/>
          <p:cNvSpPr txBox="1"/>
          <p:nvPr/>
        </p:nvSpPr>
        <p:spPr>
          <a:xfrm>
            <a:off x="11811678" y="4392136"/>
            <a:ext cx="1527982" cy="4308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200" b="1"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Angular 4</a:t>
            </a:r>
          </a:p>
        </p:txBody>
      </p:sp>
      <p:sp>
        <p:nvSpPr>
          <p:cNvPr id="33" name="Rectangle 32"/>
          <p:cNvSpPr/>
          <p:nvPr/>
        </p:nvSpPr>
        <p:spPr>
          <a:xfrm>
            <a:off x="11147063" y="4828789"/>
            <a:ext cx="3868344" cy="2862322"/>
          </a:xfrm>
          <a:prstGeom prst="rect">
            <a:avLst/>
          </a:prstGeom>
          <a:solidFill>
            <a:schemeClr val="accent6">
              <a:lumMod val="40000"/>
              <a:lumOff val="60000"/>
            </a:schemeClr>
          </a:solidFill>
        </p:spPr>
        <p:txBody>
          <a:bodyPr wrap="square">
            <a:spAutoFit/>
          </a:bodyPr>
          <a:lstStyle/>
          <a:p>
            <a:pPr marL="285750" indent="-285750" defTabSz="1219170">
              <a:lnSpc>
                <a:spcPct val="150000"/>
              </a:lnSpc>
              <a:spcBef>
                <a:spcPts val="1333"/>
              </a:spcBef>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Smaller and Faster</a:t>
            </a:r>
          </a:p>
          <a:p>
            <a:pPr marL="285750" indent="-28575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Animation Package</a:t>
            </a:r>
          </a:p>
          <a:p>
            <a:pPr marL="285750" indent="-28575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Angular Universal</a:t>
            </a:r>
          </a:p>
          <a:p>
            <a:pPr marL="285750" indent="-285750">
              <a:lnSpc>
                <a:spcPct val="150000"/>
              </a:lnSpc>
              <a:buFont typeface="Arial" panose="020B0604020202020204" pitchFamily="34" charset="0"/>
              <a:buChar char="•"/>
            </a:pPr>
            <a:r>
              <a:rPr lang="en-IN" altLang="en-U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TypeScript</a:t>
            </a: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2.1 and 2.2 compatibility</a:t>
            </a:r>
          </a:p>
          <a:p>
            <a:pPr marL="285750" indent="-285750">
              <a:lnSpc>
                <a:spcPct val="150000"/>
              </a:lnSpc>
              <a:buFont typeface="Arial" panose="020B0604020202020204" pitchFamily="34" charset="0"/>
              <a:buChar char="•"/>
            </a:pP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New </a:t>
            </a:r>
            <a:r>
              <a:rPr lang="en-IN" altLang="en-US" sz="20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ParamMap</a:t>
            </a:r>
            <a:r>
              <a:rPr lang="en-IN" alt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interface</a:t>
            </a:r>
          </a:p>
        </p:txBody>
      </p:sp>
      <p:sp>
        <p:nvSpPr>
          <p:cNvPr id="10" name="TextBox 9"/>
          <p:cNvSpPr txBox="1"/>
          <p:nvPr/>
        </p:nvSpPr>
        <p:spPr>
          <a:xfrm>
            <a:off x="11183813" y="7704345"/>
            <a:ext cx="3972518" cy="64633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 We will discuss more in the last lesson of this course.</a:t>
            </a:r>
          </a:p>
        </p:txBody>
      </p:sp>
    </p:spTree>
    <p:extLst>
      <p:ext uri="{BB962C8B-B14F-4D97-AF65-F5344CB8AC3E}">
        <p14:creationId xmlns:p14="http://schemas.microsoft.com/office/powerpoint/2010/main" val="297661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Getting Started With Angular 17</a:t>
            </a:r>
          </a:p>
        </p:txBody>
      </p:sp>
      <p:pic>
        <p:nvPicPr>
          <p:cNvPr id="7" name="Picture 6"/>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96391" y="854447"/>
            <a:ext cx="6643134" cy="274320"/>
          </a:xfrm>
          <a:prstGeom prst="rect">
            <a:avLst/>
          </a:prstGeom>
        </p:spPr>
      </p:pic>
      <p:sp>
        <p:nvSpPr>
          <p:cNvPr id="30" name="Rectangle 29"/>
          <p:cNvSpPr/>
          <p:nvPr/>
        </p:nvSpPr>
        <p:spPr>
          <a:xfrm>
            <a:off x="1691882" y="3644349"/>
            <a:ext cx="12293748" cy="2941767"/>
          </a:xfrm>
          <a:prstGeom prst="rect">
            <a:avLst/>
          </a:prstGeom>
        </p:spPr>
        <p:txBody>
          <a:bodyPr wrap="square">
            <a:spAutoFit/>
          </a:bodyPr>
          <a:lstStyle/>
          <a:p>
            <a:pPr marL="457200" marR="0" lvl="0" indent="-457200" defTabSz="91440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New Router</a:t>
            </a:r>
          </a:p>
          <a:p>
            <a:pPr marL="457200" marR="0" lvl="0" indent="-457200" defTabSz="91440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Internationalization</a:t>
            </a:r>
          </a:p>
          <a:p>
            <a:pPr marL="457200" marR="0" lvl="0" indent="-457200" defTabSz="91440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Material Design</a:t>
            </a:r>
          </a:p>
          <a:p>
            <a:pPr marL="457200" marR="0" lvl="0" indent="-457200" defTabSz="91440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rPr>
              <a:t>Migration plan to Angular 17</a:t>
            </a:r>
            <a:r>
              <a:rPr lang="en-US"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(If you are in Angular 1.x)</a:t>
            </a:r>
            <a:endParaRPr kumimoji="0" lang="en-US" sz="2400" b="0" i="0" u="none" strike="noStrike" kern="0" cap="none" spc="0" normalizeH="0" baseline="0" noProof="0" dirty="0">
              <a:ln>
                <a:noFill/>
              </a:ln>
              <a:solidFill>
                <a:schemeClr val="tx1">
                  <a:lumMod val="75000"/>
                  <a:lumOff val="25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Rectangle 3"/>
          <p:cNvSpPr/>
          <p:nvPr/>
        </p:nvSpPr>
        <p:spPr>
          <a:xfrm>
            <a:off x="1691882" y="2684444"/>
            <a:ext cx="5601213" cy="587277"/>
          </a:xfrm>
          <a:prstGeom prst="rect">
            <a:avLst/>
          </a:prstGeom>
        </p:spPr>
        <p:txBody>
          <a:bodyPr wrap="none">
            <a:spAutoFit/>
          </a:bodyPr>
          <a:lstStyle/>
          <a:p>
            <a:pPr marR="0" lvl="0" fontAlgn="auto">
              <a:lnSpc>
                <a:spcPct val="150000"/>
              </a:lnSpc>
              <a:spcBef>
                <a:spcPts val="0"/>
              </a:spcBef>
              <a:spcAft>
                <a:spcPts val="0"/>
              </a:spcAft>
              <a:buClrTx/>
              <a:buSzTx/>
              <a:tabLst/>
              <a:defRPr/>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Here is what you need for Angular 17:</a:t>
            </a:r>
          </a:p>
        </p:txBody>
      </p:sp>
      <p:sp>
        <p:nvSpPr>
          <p:cNvPr id="10" name="Rectangle 9"/>
          <p:cNvSpPr/>
          <p:nvPr/>
        </p:nvSpPr>
        <p:spPr>
          <a:xfrm>
            <a:off x="1691882" y="1724539"/>
            <a:ext cx="7964040" cy="587277"/>
          </a:xfrm>
          <a:prstGeom prst="rect">
            <a:avLst/>
          </a:prstGeom>
        </p:spPr>
        <p:txBody>
          <a:bodyPr wrap="none">
            <a:spAutoFit/>
          </a:bodyPr>
          <a:lstStyle/>
          <a:p>
            <a:pPr marR="0" lvl="0" fontAlgn="auto">
              <a:lnSpc>
                <a:spcPct val="150000"/>
              </a:lnSpc>
              <a:spcBef>
                <a:spcPts val="0"/>
              </a:spcBef>
              <a:spcAft>
                <a:spcPts val="0"/>
              </a:spcAft>
              <a:buClrTx/>
              <a:buSzTx/>
              <a:tabLst/>
              <a:defRPr/>
            </a:pPr>
            <a:r>
              <a:rPr lang="en-IN" sz="2400" kern="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Angular 17, JavaScript is replaced by TypeScript (TS).</a:t>
            </a:r>
          </a:p>
        </p:txBody>
      </p:sp>
    </p:spTree>
    <p:extLst>
      <p:ext uri="{BB962C8B-B14F-4D97-AF65-F5344CB8AC3E}">
        <p14:creationId xmlns:p14="http://schemas.microsoft.com/office/powerpoint/2010/main" val="49028757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1268</TotalTime>
  <Words>1252</Words>
  <Application>Microsoft Macintosh PowerPoint</Application>
  <PresentationFormat>Custom</PresentationFormat>
  <Paragraphs>221</Paragraphs>
  <Slides>27</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arial</vt:lpstr>
      <vt:lpstr>Calibri</vt:lpstr>
      <vt:lpstr>Calibri Light</vt:lpstr>
      <vt:lpstr>Open Sans</vt:lpstr>
      <vt:lpstr>Open Sans Extrabold</vt:lpstr>
      <vt:lpstr>Open Sans Semibold</vt:lpstr>
      <vt:lpstr>Custom Design</vt:lpstr>
      <vt:lpstr>Image</vt:lpstr>
      <vt:lpstr>PowerPoint Presentation</vt:lpstr>
      <vt:lpstr>Introduction</vt:lpstr>
      <vt:lpstr>Introduction </vt:lpstr>
      <vt:lpstr>PowerPoint Presentation</vt:lpstr>
      <vt:lpstr>PowerPoint Presentation</vt:lpstr>
      <vt:lpstr>What Is Angular?</vt:lpstr>
      <vt:lpstr>Angular—History </vt:lpstr>
      <vt:lpstr>Angular—History (Contd.)</vt:lpstr>
      <vt:lpstr>Getting Started With Angular 17</vt:lpstr>
      <vt:lpstr>Advantages Of Angular 17 Over Angular 1</vt:lpstr>
      <vt:lpstr>PowerPoint Presentation</vt:lpstr>
      <vt:lpstr>Angular 17 Over Other Frameworks</vt:lpstr>
      <vt:lpstr>Angular 17 Over Other Frameworks (Contd.)</vt:lpstr>
      <vt:lpstr>Angular 17 Over Other Frameworks (Contd.)</vt:lpstr>
      <vt:lpstr>Angular 17 Over Other Frameworks (Contd.)</vt:lpstr>
      <vt:lpstr>PowerPoint Presentation</vt:lpstr>
      <vt:lpstr>Features of Angular 17</vt:lpstr>
      <vt:lpstr>Features of Angular 17 (Contd.)</vt:lpstr>
      <vt:lpstr>Features of Angular 17 (Contd.)</vt:lpstr>
      <vt:lpstr>Additional Features of Angular 17</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amarjeet singh</cp:lastModifiedBy>
  <cp:revision>193</cp:revision>
  <dcterms:created xsi:type="dcterms:W3CDTF">2016-12-06T06:58:02Z</dcterms:created>
  <dcterms:modified xsi:type="dcterms:W3CDTF">2024-02-27T11:51:09Z</dcterms:modified>
</cp:coreProperties>
</file>