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1"/>
  </p:notesMasterIdLst>
  <p:sldIdLst>
    <p:sldId id="292" r:id="rId2"/>
    <p:sldId id="301" r:id="rId3"/>
    <p:sldId id="293" r:id="rId4"/>
    <p:sldId id="306" r:id="rId5"/>
    <p:sldId id="307" r:id="rId6"/>
    <p:sldId id="308" r:id="rId7"/>
    <p:sldId id="305" r:id="rId8"/>
    <p:sldId id="309" r:id="rId9"/>
    <p:sldId id="310" r:id="rId10"/>
    <p:sldId id="311" r:id="rId11"/>
    <p:sldId id="312" r:id="rId12"/>
    <p:sldId id="313" r:id="rId13"/>
    <p:sldId id="314" r:id="rId14"/>
    <p:sldId id="315" r:id="rId15"/>
    <p:sldId id="316" r:id="rId16"/>
    <p:sldId id="317" r:id="rId17"/>
    <p:sldId id="318" r:id="rId18"/>
    <p:sldId id="319" r:id="rId19"/>
    <p:sldId id="302" r:id="rId20"/>
    <p:sldId id="296" r:id="rId21"/>
    <p:sldId id="297" r:id="rId22"/>
    <p:sldId id="298" r:id="rId23"/>
    <p:sldId id="320" r:id="rId24"/>
    <p:sldId id="321" r:id="rId25"/>
    <p:sldId id="303" r:id="rId26"/>
    <p:sldId id="304" r:id="rId27"/>
    <p:sldId id="322" r:id="rId28"/>
    <p:sldId id="323" r:id="rId29"/>
    <p:sldId id="300" r:id="rId30"/>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vya Joan" initials="DJ [2]" lastIdx="6" clrIdx="0">
    <p:extLst>
      <p:ext uri="{19B8F6BF-5375-455C-9EA6-DF929625EA0E}">
        <p15:presenceInfo xmlns:p15="http://schemas.microsoft.com/office/powerpoint/2012/main" userId="S-1-5-21-344113424-1144375074-249258821-6956" providerId="AD"/>
      </p:ext>
    </p:extLst>
  </p:cmAuthor>
  <p:cmAuthor id="2" name="Puja Sharma" initials="PS" lastIdx="3" clrIdx="1">
    <p:extLst>
      <p:ext uri="{19B8F6BF-5375-455C-9EA6-DF929625EA0E}">
        <p15:presenceInfo xmlns:p15="http://schemas.microsoft.com/office/powerpoint/2012/main" userId="S-1-5-21-344113424-1144375074-249258821-6926" providerId="AD"/>
      </p:ext>
    </p:extLst>
  </p:cmAuthor>
  <p:cmAuthor id="3" name="Beryl John" initials="BJ" lastIdx="10" clrIdx="2">
    <p:extLst>
      <p:ext uri="{19B8F6BF-5375-455C-9EA6-DF929625EA0E}">
        <p15:presenceInfo xmlns:p15="http://schemas.microsoft.com/office/powerpoint/2012/main" userId="Beryl John" providerId="None"/>
      </p:ext>
    </p:extLst>
  </p:cmAuthor>
  <p:cmAuthor id="4" name="Anjana Lalitha" initials="AL" lastIdx="1" clrIdx="3">
    <p:extLst>
      <p:ext uri="{19B8F6BF-5375-455C-9EA6-DF929625EA0E}">
        <p15:presenceInfo xmlns:p15="http://schemas.microsoft.com/office/powerpoint/2012/main" userId="S-1-5-21-344113424-1144375074-249258821-6568" providerId="AD"/>
      </p:ext>
    </p:extLst>
  </p:cmAuthor>
  <p:cmAuthor id="5" name="Dhirendra Palla" initials="DP" lastIdx="15" clrIdx="4">
    <p:extLst>
      <p:ext uri="{19B8F6BF-5375-455C-9EA6-DF929625EA0E}">
        <p15:presenceInfo xmlns:p15="http://schemas.microsoft.com/office/powerpoint/2012/main" userId="S-1-5-21-344113424-1144375074-249258821-68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B4DF"/>
    <a:srgbClr val="3F97C0"/>
    <a:srgbClr val="9CDAEB"/>
    <a:srgbClr val="FAC36F"/>
    <a:srgbClr val="F69E66"/>
    <a:srgbClr val="F38573"/>
    <a:srgbClr val="C8C8C8"/>
    <a:srgbClr val="255E73"/>
    <a:srgbClr val="494949"/>
    <a:srgbClr val="024F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D0B3FF-FF2C-9341-BAC8-BF5E1A3E3FE7}" v="1" dt="2024-02-27T11:53:08.4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4" autoAdjust="0"/>
    <p:restoredTop sz="94799" autoAdjust="0"/>
  </p:normalViewPr>
  <p:slideViewPr>
    <p:cSldViewPr snapToGrid="0">
      <p:cViewPr varScale="1">
        <p:scale>
          <a:sx n="82" d="100"/>
          <a:sy n="82" d="100"/>
        </p:scale>
        <p:origin x="696" y="17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rjeet singh" userId="d84e554384c88249" providerId="LiveId" clId="{95D0B3FF-FF2C-9341-BAC8-BF5E1A3E3FE7}"/>
    <pc:docChg chg="modSld">
      <pc:chgData name="amarjeet singh" userId="d84e554384c88249" providerId="LiveId" clId="{95D0B3FF-FF2C-9341-BAC8-BF5E1A3E3FE7}" dt="2024-02-27T11:53:08.430" v="0"/>
      <pc:docMkLst>
        <pc:docMk/>
      </pc:docMkLst>
      <pc:sldChg chg="modSp">
        <pc:chgData name="amarjeet singh" userId="d84e554384c88249" providerId="LiveId" clId="{95D0B3FF-FF2C-9341-BAC8-BF5E1A3E3FE7}" dt="2024-02-27T11:53:08.430" v="0"/>
        <pc:sldMkLst>
          <pc:docMk/>
          <pc:sldMk cId="915323079" sldId="292"/>
        </pc:sldMkLst>
        <pc:spChg chg="mod">
          <ac:chgData name="amarjeet singh" userId="d84e554384c88249" providerId="LiveId" clId="{95D0B3FF-FF2C-9341-BAC8-BF5E1A3E3FE7}" dt="2024-02-27T11:53:08.430" v="0"/>
          <ac:spMkLst>
            <pc:docMk/>
            <pc:sldMk cId="915323079" sldId="292"/>
            <ac:spMk id="2" creationId="{00000000-0000-0000-0000-000000000000}"/>
          </ac:spMkLst>
        </pc:spChg>
        <pc:spChg chg="mod">
          <ac:chgData name="amarjeet singh" userId="d84e554384c88249" providerId="LiveId" clId="{95D0B3FF-FF2C-9341-BAC8-BF5E1A3E3FE7}" dt="2024-02-27T11:53:08.430" v="0"/>
          <ac:spMkLst>
            <pc:docMk/>
            <pc:sldMk cId="915323079" sldId="292"/>
            <ac:spMk id="3" creationId="{00000000-0000-0000-0000-000000000000}"/>
          </ac:spMkLst>
        </pc:spChg>
      </pc:sldChg>
      <pc:sldChg chg="modSp">
        <pc:chgData name="amarjeet singh" userId="d84e554384c88249" providerId="LiveId" clId="{95D0B3FF-FF2C-9341-BAC8-BF5E1A3E3FE7}" dt="2024-02-27T11:53:08.430" v="0"/>
        <pc:sldMkLst>
          <pc:docMk/>
          <pc:sldMk cId="3367249203" sldId="293"/>
        </pc:sldMkLst>
        <pc:spChg chg="mod">
          <ac:chgData name="amarjeet singh" userId="d84e554384c88249" providerId="LiveId" clId="{95D0B3FF-FF2C-9341-BAC8-BF5E1A3E3FE7}" dt="2024-02-27T11:53:08.430" v="0"/>
          <ac:spMkLst>
            <pc:docMk/>
            <pc:sldMk cId="3367249203" sldId="293"/>
            <ac:spMk id="2" creationId="{00000000-0000-0000-0000-000000000000}"/>
          </ac:spMkLst>
        </pc:spChg>
      </pc:sldChg>
      <pc:sldChg chg="modSp">
        <pc:chgData name="amarjeet singh" userId="d84e554384c88249" providerId="LiveId" clId="{95D0B3FF-FF2C-9341-BAC8-BF5E1A3E3FE7}" dt="2024-02-27T11:53:08.430" v="0"/>
        <pc:sldMkLst>
          <pc:docMk/>
          <pc:sldMk cId="1355392400" sldId="297"/>
        </pc:sldMkLst>
        <pc:spChg chg="mod">
          <ac:chgData name="amarjeet singh" userId="d84e554384c88249" providerId="LiveId" clId="{95D0B3FF-FF2C-9341-BAC8-BF5E1A3E3FE7}" dt="2024-02-27T11:53:08.430" v="0"/>
          <ac:spMkLst>
            <pc:docMk/>
            <pc:sldMk cId="1355392400" sldId="297"/>
            <ac:spMk id="2" creationId="{00000000-0000-0000-0000-000000000000}"/>
          </ac:spMkLst>
        </pc:spChg>
      </pc:sldChg>
      <pc:sldChg chg="modSp">
        <pc:chgData name="amarjeet singh" userId="d84e554384c88249" providerId="LiveId" clId="{95D0B3FF-FF2C-9341-BAC8-BF5E1A3E3FE7}" dt="2024-02-27T11:53:08.430" v="0"/>
        <pc:sldMkLst>
          <pc:docMk/>
          <pc:sldMk cId="311950235" sldId="298"/>
        </pc:sldMkLst>
        <pc:spChg chg="mod">
          <ac:chgData name="amarjeet singh" userId="d84e554384c88249" providerId="LiveId" clId="{95D0B3FF-FF2C-9341-BAC8-BF5E1A3E3FE7}" dt="2024-02-27T11:53:08.430" v="0"/>
          <ac:spMkLst>
            <pc:docMk/>
            <pc:sldMk cId="311950235" sldId="298"/>
            <ac:spMk id="8" creationId="{00000000-0000-0000-0000-000000000000}"/>
          </ac:spMkLst>
        </pc:spChg>
        <pc:spChg chg="mod">
          <ac:chgData name="amarjeet singh" userId="d84e554384c88249" providerId="LiveId" clId="{95D0B3FF-FF2C-9341-BAC8-BF5E1A3E3FE7}" dt="2024-02-27T11:53:08.430" v="0"/>
          <ac:spMkLst>
            <pc:docMk/>
            <pc:sldMk cId="311950235" sldId="298"/>
            <ac:spMk id="10" creationId="{00000000-0000-0000-0000-000000000000}"/>
          </ac:spMkLst>
        </pc:spChg>
      </pc:sldChg>
      <pc:sldChg chg="modSp">
        <pc:chgData name="amarjeet singh" userId="d84e554384c88249" providerId="LiveId" clId="{95D0B3FF-FF2C-9341-BAC8-BF5E1A3E3FE7}" dt="2024-02-27T11:53:08.430" v="0"/>
        <pc:sldMkLst>
          <pc:docMk/>
          <pc:sldMk cId="2743961776" sldId="302"/>
        </pc:sldMkLst>
        <pc:spChg chg="mod">
          <ac:chgData name="amarjeet singh" userId="d84e554384c88249" providerId="LiveId" clId="{95D0B3FF-FF2C-9341-BAC8-BF5E1A3E3FE7}" dt="2024-02-27T11:53:08.430" v="0"/>
          <ac:spMkLst>
            <pc:docMk/>
            <pc:sldMk cId="2743961776" sldId="302"/>
            <ac:spMk id="11" creationId="{00000000-0000-0000-0000-000000000000}"/>
          </ac:spMkLst>
        </pc:spChg>
      </pc:sldChg>
      <pc:sldChg chg="modSp">
        <pc:chgData name="amarjeet singh" userId="d84e554384c88249" providerId="LiveId" clId="{95D0B3FF-FF2C-9341-BAC8-BF5E1A3E3FE7}" dt="2024-02-27T11:53:08.430" v="0"/>
        <pc:sldMkLst>
          <pc:docMk/>
          <pc:sldMk cId="2916702121" sldId="303"/>
        </pc:sldMkLst>
        <pc:spChg chg="mod">
          <ac:chgData name="amarjeet singh" userId="d84e554384c88249" providerId="LiveId" clId="{95D0B3FF-FF2C-9341-BAC8-BF5E1A3E3FE7}" dt="2024-02-27T11:53:08.430" v="0"/>
          <ac:spMkLst>
            <pc:docMk/>
            <pc:sldMk cId="2916702121" sldId="303"/>
            <ac:spMk id="10" creationId="{00000000-0000-0000-0000-000000000000}"/>
          </ac:spMkLst>
        </pc:spChg>
      </pc:sldChg>
      <pc:sldChg chg="modSp">
        <pc:chgData name="amarjeet singh" userId="d84e554384c88249" providerId="LiveId" clId="{95D0B3FF-FF2C-9341-BAC8-BF5E1A3E3FE7}" dt="2024-02-27T11:53:08.430" v="0"/>
        <pc:sldMkLst>
          <pc:docMk/>
          <pc:sldMk cId="393170358" sldId="304"/>
        </pc:sldMkLst>
        <pc:spChg chg="mod">
          <ac:chgData name="amarjeet singh" userId="d84e554384c88249" providerId="LiveId" clId="{95D0B3FF-FF2C-9341-BAC8-BF5E1A3E3FE7}" dt="2024-02-27T11:53:08.430" v="0"/>
          <ac:spMkLst>
            <pc:docMk/>
            <pc:sldMk cId="393170358" sldId="304"/>
            <ac:spMk id="6" creationId="{00000000-0000-0000-0000-000000000000}"/>
          </ac:spMkLst>
        </pc:spChg>
        <pc:spChg chg="mod">
          <ac:chgData name="amarjeet singh" userId="d84e554384c88249" providerId="LiveId" clId="{95D0B3FF-FF2C-9341-BAC8-BF5E1A3E3FE7}" dt="2024-02-27T11:53:08.430" v="0"/>
          <ac:spMkLst>
            <pc:docMk/>
            <pc:sldMk cId="393170358" sldId="304"/>
            <ac:spMk id="8" creationId="{00000000-0000-0000-0000-000000000000}"/>
          </ac:spMkLst>
        </pc:spChg>
      </pc:sldChg>
      <pc:sldChg chg="modSp">
        <pc:chgData name="amarjeet singh" userId="d84e554384c88249" providerId="LiveId" clId="{95D0B3FF-FF2C-9341-BAC8-BF5E1A3E3FE7}" dt="2024-02-27T11:53:08.430" v="0"/>
        <pc:sldMkLst>
          <pc:docMk/>
          <pc:sldMk cId="845904670" sldId="306"/>
        </pc:sldMkLst>
        <pc:spChg chg="mod">
          <ac:chgData name="amarjeet singh" userId="d84e554384c88249" providerId="LiveId" clId="{95D0B3FF-FF2C-9341-BAC8-BF5E1A3E3FE7}" dt="2024-02-27T11:53:08.430" v="0"/>
          <ac:spMkLst>
            <pc:docMk/>
            <pc:sldMk cId="845904670" sldId="306"/>
            <ac:spMk id="3" creationId="{00000000-0000-0000-0000-000000000000}"/>
          </ac:spMkLst>
        </pc:spChg>
      </pc:sldChg>
      <pc:sldChg chg="modSp">
        <pc:chgData name="amarjeet singh" userId="d84e554384c88249" providerId="LiveId" clId="{95D0B3FF-FF2C-9341-BAC8-BF5E1A3E3FE7}" dt="2024-02-27T11:53:08.430" v="0"/>
        <pc:sldMkLst>
          <pc:docMk/>
          <pc:sldMk cId="1308410725" sldId="309"/>
        </pc:sldMkLst>
        <pc:spChg chg="mod">
          <ac:chgData name="amarjeet singh" userId="d84e554384c88249" providerId="LiveId" clId="{95D0B3FF-FF2C-9341-BAC8-BF5E1A3E3FE7}" dt="2024-02-27T11:53:08.430" v="0"/>
          <ac:spMkLst>
            <pc:docMk/>
            <pc:sldMk cId="1308410725" sldId="309"/>
            <ac:spMk id="2" creationId="{00000000-0000-0000-0000-000000000000}"/>
          </ac:spMkLst>
        </pc:spChg>
      </pc:sldChg>
      <pc:sldChg chg="modSp">
        <pc:chgData name="amarjeet singh" userId="d84e554384c88249" providerId="LiveId" clId="{95D0B3FF-FF2C-9341-BAC8-BF5E1A3E3FE7}" dt="2024-02-27T11:53:08.430" v="0"/>
        <pc:sldMkLst>
          <pc:docMk/>
          <pc:sldMk cId="911286914" sldId="313"/>
        </pc:sldMkLst>
        <pc:spChg chg="mod">
          <ac:chgData name="amarjeet singh" userId="d84e554384c88249" providerId="LiveId" clId="{95D0B3FF-FF2C-9341-BAC8-BF5E1A3E3FE7}" dt="2024-02-27T11:53:08.430" v="0"/>
          <ac:spMkLst>
            <pc:docMk/>
            <pc:sldMk cId="911286914" sldId="313"/>
            <ac:spMk id="3" creationId="{00000000-0000-0000-0000-000000000000}"/>
          </ac:spMkLst>
        </pc:spChg>
      </pc:sldChg>
      <pc:sldChg chg="modSp">
        <pc:chgData name="amarjeet singh" userId="d84e554384c88249" providerId="LiveId" clId="{95D0B3FF-FF2C-9341-BAC8-BF5E1A3E3FE7}" dt="2024-02-27T11:53:08.430" v="0"/>
        <pc:sldMkLst>
          <pc:docMk/>
          <pc:sldMk cId="971468601" sldId="316"/>
        </pc:sldMkLst>
        <pc:spChg chg="mod">
          <ac:chgData name="amarjeet singh" userId="d84e554384c88249" providerId="LiveId" clId="{95D0B3FF-FF2C-9341-BAC8-BF5E1A3E3FE7}" dt="2024-02-27T11:53:08.430" v="0"/>
          <ac:spMkLst>
            <pc:docMk/>
            <pc:sldMk cId="971468601" sldId="316"/>
            <ac:spMk id="2" creationId="{00000000-0000-0000-0000-000000000000}"/>
          </ac:spMkLst>
        </pc:spChg>
      </pc:sldChg>
      <pc:sldChg chg="modSp">
        <pc:chgData name="amarjeet singh" userId="d84e554384c88249" providerId="LiveId" clId="{95D0B3FF-FF2C-9341-BAC8-BF5E1A3E3FE7}" dt="2024-02-27T11:53:08.430" v="0"/>
        <pc:sldMkLst>
          <pc:docMk/>
          <pc:sldMk cId="3898671416" sldId="317"/>
        </pc:sldMkLst>
        <pc:spChg chg="mod">
          <ac:chgData name="amarjeet singh" userId="d84e554384c88249" providerId="LiveId" clId="{95D0B3FF-FF2C-9341-BAC8-BF5E1A3E3FE7}" dt="2024-02-27T11:53:08.430" v="0"/>
          <ac:spMkLst>
            <pc:docMk/>
            <pc:sldMk cId="3898671416" sldId="317"/>
            <ac:spMk id="3" creationId="{00000000-0000-0000-0000-000000000000}"/>
          </ac:spMkLst>
        </pc:spChg>
      </pc:sldChg>
      <pc:sldChg chg="modSp">
        <pc:chgData name="amarjeet singh" userId="d84e554384c88249" providerId="LiveId" clId="{95D0B3FF-FF2C-9341-BAC8-BF5E1A3E3FE7}" dt="2024-02-27T11:53:08.430" v="0"/>
        <pc:sldMkLst>
          <pc:docMk/>
          <pc:sldMk cId="3316184627" sldId="320"/>
        </pc:sldMkLst>
        <pc:spChg chg="mod">
          <ac:chgData name="amarjeet singh" userId="d84e554384c88249" providerId="LiveId" clId="{95D0B3FF-FF2C-9341-BAC8-BF5E1A3E3FE7}" dt="2024-02-27T11:53:08.430" v="0"/>
          <ac:spMkLst>
            <pc:docMk/>
            <pc:sldMk cId="3316184627" sldId="320"/>
            <ac:spMk id="2" creationId="{00000000-0000-0000-0000-000000000000}"/>
          </ac:spMkLst>
        </pc:spChg>
      </pc:sldChg>
      <pc:sldChg chg="modSp">
        <pc:chgData name="amarjeet singh" userId="d84e554384c88249" providerId="LiveId" clId="{95D0B3FF-FF2C-9341-BAC8-BF5E1A3E3FE7}" dt="2024-02-27T11:53:08.430" v="0"/>
        <pc:sldMkLst>
          <pc:docMk/>
          <pc:sldMk cId="3562609984" sldId="321"/>
        </pc:sldMkLst>
        <pc:spChg chg="mod">
          <ac:chgData name="amarjeet singh" userId="d84e554384c88249" providerId="LiveId" clId="{95D0B3FF-FF2C-9341-BAC8-BF5E1A3E3FE7}" dt="2024-02-27T11:53:08.430" v="0"/>
          <ac:spMkLst>
            <pc:docMk/>
            <pc:sldMk cId="3562609984" sldId="321"/>
            <ac:spMk id="8" creationId="{00000000-0000-0000-0000-000000000000}"/>
          </ac:spMkLst>
        </pc:spChg>
        <pc:spChg chg="mod">
          <ac:chgData name="amarjeet singh" userId="d84e554384c88249" providerId="LiveId" clId="{95D0B3FF-FF2C-9341-BAC8-BF5E1A3E3FE7}" dt="2024-02-27T11:53:08.430" v="0"/>
          <ac:spMkLst>
            <pc:docMk/>
            <pc:sldMk cId="3562609984" sldId="321"/>
            <ac:spMk id="10" creationId="{00000000-0000-0000-0000-000000000000}"/>
          </ac:spMkLst>
        </pc:spChg>
      </pc:sldChg>
      <pc:sldChg chg="modSp">
        <pc:chgData name="amarjeet singh" userId="d84e554384c88249" providerId="LiveId" clId="{95D0B3FF-FF2C-9341-BAC8-BF5E1A3E3FE7}" dt="2024-02-27T11:53:08.430" v="0"/>
        <pc:sldMkLst>
          <pc:docMk/>
          <pc:sldMk cId="1206249064" sldId="322"/>
        </pc:sldMkLst>
        <pc:spChg chg="mod">
          <ac:chgData name="amarjeet singh" userId="d84e554384c88249" providerId="LiveId" clId="{95D0B3FF-FF2C-9341-BAC8-BF5E1A3E3FE7}" dt="2024-02-27T11:53:08.430" v="0"/>
          <ac:spMkLst>
            <pc:docMk/>
            <pc:sldMk cId="1206249064" sldId="322"/>
            <ac:spMk id="2" creationId="{00000000-0000-0000-0000-000000000000}"/>
          </ac:spMkLst>
        </pc:spChg>
      </pc:sldChg>
      <pc:sldChg chg="modSp">
        <pc:chgData name="amarjeet singh" userId="d84e554384c88249" providerId="LiveId" clId="{95D0B3FF-FF2C-9341-BAC8-BF5E1A3E3FE7}" dt="2024-02-27T11:53:08.430" v="0"/>
        <pc:sldMkLst>
          <pc:docMk/>
          <pc:sldMk cId="2675408655" sldId="323"/>
        </pc:sldMkLst>
        <pc:spChg chg="mod">
          <ac:chgData name="amarjeet singh" userId="d84e554384c88249" providerId="LiveId" clId="{95D0B3FF-FF2C-9341-BAC8-BF5E1A3E3FE7}" dt="2024-02-27T11:53:08.430" v="0"/>
          <ac:spMkLst>
            <pc:docMk/>
            <pc:sldMk cId="2675408655" sldId="323"/>
            <ac:spMk id="8" creationId="{00000000-0000-0000-0000-000000000000}"/>
          </ac:spMkLst>
        </pc:spChg>
        <pc:spChg chg="mod">
          <ac:chgData name="amarjeet singh" userId="d84e554384c88249" providerId="LiveId" clId="{95D0B3FF-FF2C-9341-BAC8-BF5E1A3E3FE7}" dt="2024-02-27T11:53:08.430" v="0"/>
          <ac:spMkLst>
            <pc:docMk/>
            <pc:sldMk cId="2675408655" sldId="323"/>
            <ac:spMk id="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D0D208-69C8-48BB-9A98-B0C017CC76AC}" type="datetimeFigureOut">
              <a:rPr lang="en-US" smtClean="0"/>
              <a:t>2/27/24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ED142C-6CE1-40B4-B784-A3FD6AB262B4}" type="slidenum">
              <a:rPr lang="en-US" smtClean="0"/>
              <a:t>‹#›</a:t>
            </a:fld>
            <a:endParaRPr lang="en-US"/>
          </a:p>
        </p:txBody>
      </p:sp>
    </p:spTree>
    <p:extLst>
      <p:ext uri="{BB962C8B-B14F-4D97-AF65-F5344CB8AC3E}">
        <p14:creationId xmlns:p14="http://schemas.microsoft.com/office/powerpoint/2010/main" val="328693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0D01E3-B214-44AA-B211-F572F93E3A46}" type="slidenum">
              <a:rPr lang="en-US" smtClean="0"/>
              <a:t>1</a:t>
            </a:fld>
            <a:endParaRPr lang="en-US" dirty="0"/>
          </a:p>
        </p:txBody>
      </p:sp>
    </p:spTree>
    <p:extLst>
      <p:ext uri="{BB962C8B-B14F-4D97-AF65-F5344CB8AC3E}">
        <p14:creationId xmlns:p14="http://schemas.microsoft.com/office/powerpoint/2010/main" val="323375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0D01E3-B214-44AA-B211-F572F93E3A4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85455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0D01E3-B214-44AA-B211-F572F93E3A4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01177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0D01E3-B214-44AA-B211-F572F93E3A4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02218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0D01E3-B214-44AA-B211-F572F93E3A4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981919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0D01E3-B214-44AA-B211-F572F93E3A4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85019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0D01E3-B214-44AA-B211-F572F93E3A4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968159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0D01E3-B214-44AA-B211-F572F93E3A4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53424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0D01E3-B214-44AA-B211-F572F93E3A4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497707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0D01E3-B214-44AA-B211-F572F93E3A4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06063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0D01E3-B214-44AA-B211-F572F93E3A4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435303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4.bin"/><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2.bin"/><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3.bin"/><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Splash screen">
    <p:spTree>
      <p:nvGrpSpPr>
        <p:cNvPr id="1" name=""/>
        <p:cNvGrpSpPr/>
        <p:nvPr/>
      </p:nvGrpSpPr>
      <p:grpSpPr>
        <a:xfrm>
          <a:off x="0" y="0"/>
          <a:ext cx="0" cy="0"/>
          <a:chOff x="0" y="0"/>
          <a:chExt cx="0" cy="0"/>
        </a:xfrm>
      </p:grpSpPr>
      <p:sp>
        <p:nvSpPr>
          <p:cNvPr id="27" name="Rectangle 26"/>
          <p:cNvSpPr/>
          <p:nvPr userDrawn="1"/>
        </p:nvSpPr>
        <p:spPr>
          <a:xfrm>
            <a:off x="1" y="0"/>
            <a:ext cx="16256000" cy="1121168"/>
          </a:xfrm>
          <a:prstGeom prst="rect">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30" name="Rectangle 29"/>
          <p:cNvSpPr/>
          <p:nvPr userDrawn="1"/>
        </p:nvSpPr>
        <p:spPr>
          <a:xfrm>
            <a:off x="1" y="7677022"/>
            <a:ext cx="16256000" cy="1466983"/>
          </a:xfrm>
          <a:prstGeom prst="rect">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schemeClr val="bg1"/>
              </a:solidFill>
            </a:endParaRPr>
          </a:p>
        </p:txBody>
      </p:sp>
      <p:sp>
        <p:nvSpPr>
          <p:cNvPr id="62" name="Text Placeholder 24"/>
          <p:cNvSpPr>
            <a:spLocks noGrp="1"/>
          </p:cNvSpPr>
          <p:nvPr>
            <p:ph type="body" sz="quarter" idx="11" hasCustomPrompt="1"/>
          </p:nvPr>
        </p:nvSpPr>
        <p:spPr>
          <a:xfrm>
            <a:off x="3687281" y="3289822"/>
            <a:ext cx="9486278" cy="387798"/>
          </a:xfrm>
          <a:prstGeom prst="rect">
            <a:avLst/>
          </a:prstGeom>
        </p:spPr>
        <p:txBody>
          <a:bodyPr wrap="square" lIns="0" tIns="0" rIns="0" bIns="0" anchor="ctr" anchorCtr="0">
            <a:spAutoFit/>
          </a:bodyPr>
          <a:lstStyle>
            <a:lvl1pPr marL="0" indent="0">
              <a:buNone/>
              <a:defRPr sz="2800" b="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vl2pPr marL="587508" indent="0">
              <a:buNone/>
              <a:defRPr/>
            </a:lvl2pPr>
            <a:lvl3pPr marL="1175019" indent="0">
              <a:buNone/>
              <a:defRPr/>
            </a:lvl3pPr>
            <a:lvl4pPr marL="1762527" indent="0">
              <a:buNone/>
              <a:defRPr/>
            </a:lvl4pPr>
            <a:lvl5pPr marL="2350039" indent="0">
              <a:buNone/>
              <a:defRPr/>
            </a:lvl5pPr>
          </a:lstStyle>
          <a:p>
            <a:pPr lvl="0"/>
            <a:r>
              <a:rPr lang="en-US" dirty="0"/>
              <a:t>Lesson No—Name: Open Sans 28, Title Case</a:t>
            </a:r>
          </a:p>
        </p:txBody>
      </p:sp>
      <p:sp>
        <p:nvSpPr>
          <p:cNvPr id="63" name="Text Placeholder 24"/>
          <p:cNvSpPr>
            <a:spLocks noGrp="1"/>
          </p:cNvSpPr>
          <p:nvPr>
            <p:ph type="body" sz="quarter" idx="10" hasCustomPrompt="1"/>
          </p:nvPr>
        </p:nvSpPr>
        <p:spPr>
          <a:xfrm>
            <a:off x="3687281" y="2625331"/>
            <a:ext cx="9486278" cy="443198"/>
          </a:xfrm>
          <a:prstGeom prst="rect">
            <a:avLst/>
          </a:prstGeom>
        </p:spPr>
        <p:txBody>
          <a:bodyPr wrap="square" lIns="0" tIns="0" rIns="0" bIns="0" anchor="ctr" anchorCtr="0">
            <a:spAutoFit/>
          </a:bodyPr>
          <a:lstStyle>
            <a:lvl1pPr marL="0" indent="0">
              <a:buNone/>
              <a:defRPr sz="3200" b="1" baseline="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vl2pPr marL="587508" indent="0">
              <a:buNone/>
              <a:defRPr/>
            </a:lvl2pPr>
            <a:lvl3pPr marL="1175019" indent="0">
              <a:buNone/>
              <a:defRPr/>
            </a:lvl3pPr>
            <a:lvl4pPr marL="1762527" indent="0">
              <a:buNone/>
              <a:defRPr/>
            </a:lvl4pPr>
            <a:lvl5pPr marL="2350039" indent="0">
              <a:buNone/>
              <a:defRPr/>
            </a:lvl5pPr>
          </a:lstStyle>
          <a:p>
            <a:pPr lvl="0"/>
            <a:r>
              <a:rPr lang="en-US" dirty="0"/>
              <a:t>Course Name: Open Sans 32,Title Case</a:t>
            </a:r>
          </a:p>
        </p:txBody>
      </p:sp>
      <p:grpSp>
        <p:nvGrpSpPr>
          <p:cNvPr id="64" name="Group 63"/>
          <p:cNvGrpSpPr/>
          <p:nvPr userDrawn="1"/>
        </p:nvGrpSpPr>
        <p:grpSpPr>
          <a:xfrm>
            <a:off x="-1" y="7545046"/>
            <a:ext cx="16256000" cy="130964"/>
            <a:chOff x="0" y="474414"/>
            <a:chExt cx="7908925" cy="61412"/>
          </a:xfrm>
        </p:grpSpPr>
        <p:sp>
          <p:nvSpPr>
            <p:cNvPr id="65" name="Rectangle 64"/>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6" name="Rectangle 65"/>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7" name="Rectangle 66"/>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8" name="Rectangle 67"/>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9" name="Rectangle 68"/>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70" name="Rectangle 69"/>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71" name="Rectangle 70"/>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grpSp>
      <p:sp>
        <p:nvSpPr>
          <p:cNvPr id="80" name="Oval 79"/>
          <p:cNvSpPr/>
          <p:nvPr userDrawn="1"/>
        </p:nvSpPr>
        <p:spPr>
          <a:xfrm>
            <a:off x="3579463"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81" name="Oval 80"/>
          <p:cNvSpPr/>
          <p:nvPr userDrawn="1"/>
        </p:nvSpPr>
        <p:spPr>
          <a:xfrm>
            <a:off x="6044194"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82" name="Oval 81"/>
          <p:cNvSpPr/>
          <p:nvPr userDrawn="1"/>
        </p:nvSpPr>
        <p:spPr>
          <a:xfrm>
            <a:off x="8517394"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83" name="Oval 82"/>
          <p:cNvSpPr/>
          <p:nvPr userDrawn="1"/>
        </p:nvSpPr>
        <p:spPr>
          <a:xfrm>
            <a:off x="11016162"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pic>
        <p:nvPicPr>
          <p:cNvPr id="84" name="Picture 8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2452" y="4592532"/>
            <a:ext cx="1171029" cy="869787"/>
          </a:xfrm>
          <a:prstGeom prst="rect">
            <a:avLst/>
          </a:prstGeom>
        </p:spPr>
      </p:pic>
      <p:pic>
        <p:nvPicPr>
          <p:cNvPr id="85" name="Picture 8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12268" y="4501181"/>
            <a:ext cx="732697" cy="1088225"/>
          </a:xfrm>
          <a:prstGeom prst="rect">
            <a:avLst/>
          </a:prstGeom>
        </p:spPr>
      </p:pic>
      <p:pic>
        <p:nvPicPr>
          <p:cNvPr id="86" name="Picture 8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807158" y="4480191"/>
            <a:ext cx="1089313" cy="1130197"/>
          </a:xfrm>
          <a:prstGeom prst="rect">
            <a:avLst/>
          </a:prstGeom>
        </p:spPr>
      </p:pic>
      <p:pic>
        <p:nvPicPr>
          <p:cNvPr id="87" name="Picture 8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221061" y="4512962"/>
            <a:ext cx="1259043" cy="1064663"/>
          </a:xfrm>
          <a:prstGeom prst="rect">
            <a:avLst/>
          </a:prstGeom>
        </p:spPr>
      </p:pic>
    </p:spTree>
    <p:extLst>
      <p:ext uri="{BB962C8B-B14F-4D97-AF65-F5344CB8AC3E}">
        <p14:creationId xmlns:p14="http://schemas.microsoft.com/office/powerpoint/2010/main" val="3519930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quiz ans">
    <p:spTree>
      <p:nvGrpSpPr>
        <p:cNvPr id="1" name=""/>
        <p:cNvGrpSpPr/>
        <p:nvPr/>
      </p:nvGrpSpPr>
      <p:grpSpPr>
        <a:xfrm>
          <a:off x="0" y="0"/>
          <a:ext cx="0" cy="0"/>
          <a:chOff x="0" y="0"/>
          <a:chExt cx="0" cy="0"/>
        </a:xfrm>
      </p:grpSpPr>
      <p:sp>
        <p:nvSpPr>
          <p:cNvPr id="30" name="Rectangle 29"/>
          <p:cNvSpPr/>
          <p:nvPr userDrawn="1"/>
        </p:nvSpPr>
        <p:spPr>
          <a:xfrm>
            <a:off x="1" y="6798914"/>
            <a:ext cx="16256000" cy="2022135"/>
          </a:xfrm>
          <a:prstGeom prst="rect">
            <a:avLst/>
          </a:prstGeom>
          <a:gradFill>
            <a:gsLst>
              <a:gs pos="0">
                <a:srgbClr val="EEEEEE"/>
              </a:gs>
              <a:gs pos="100000">
                <a:srgbClr val="D9D9D9"/>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36" name="TextBox 35"/>
          <p:cNvSpPr txBox="1"/>
          <p:nvPr userDrawn="1"/>
        </p:nvSpPr>
        <p:spPr>
          <a:xfrm>
            <a:off x="436422" y="6835848"/>
            <a:ext cx="3232231" cy="461665"/>
          </a:xfrm>
          <a:prstGeom prst="rect">
            <a:avLst/>
          </a:prstGeom>
          <a:noFill/>
        </p:spPr>
        <p:txBody>
          <a:bodyPr wrap="none" rtlCol="0">
            <a:spAutoFit/>
          </a:bodyPr>
          <a:lstStyle/>
          <a:p>
            <a:pPr algn="l"/>
            <a:r>
              <a:rPr lang="en-US" sz="2400" b="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correct answer is</a:t>
            </a:r>
          </a:p>
        </p:txBody>
      </p:sp>
      <p:cxnSp>
        <p:nvCxnSpPr>
          <p:cNvPr id="37" name="Straight Connector 36"/>
          <p:cNvCxnSpPr/>
          <p:nvPr userDrawn="1"/>
        </p:nvCxnSpPr>
        <p:spPr>
          <a:xfrm>
            <a:off x="396856" y="7371304"/>
            <a:ext cx="145142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396856" y="7371304"/>
            <a:ext cx="15462285" cy="0"/>
          </a:xfrm>
          <a:prstGeom prst="line">
            <a:avLst/>
          </a:prstGeom>
          <a:ln w="28575">
            <a:solidFill>
              <a:srgbClr val="CDCDCD"/>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8" name="Content Placeholder 3"/>
          <p:cNvSpPr>
            <a:spLocks noGrp="1"/>
          </p:cNvSpPr>
          <p:nvPr>
            <p:ph sz="quarter" idx="37"/>
          </p:nvPr>
        </p:nvSpPr>
        <p:spPr>
          <a:xfrm>
            <a:off x="3662871" y="6760723"/>
            <a:ext cx="9022188" cy="619532"/>
          </a:xfrm>
          <a:prstGeom prst="rect">
            <a:avLst/>
          </a:prstGeom>
        </p:spPr>
        <p:txBody>
          <a:bodyPr wrap="none" anchor="ctr" anchorCtr="0"/>
          <a:lstStyle>
            <a:lvl1pPr marL="304784" indent="-304784">
              <a:buNone/>
              <a:defRPr lang="en-US" sz="2400" b="1" smtClean="0">
                <a:solidFill>
                  <a:srgbClr val="3C9F37"/>
                </a:solidFill>
                <a:latin typeface="Open Sans" panose="020B0606030504020204" pitchFamily="34" charset="0"/>
                <a:ea typeface="Open Sans" panose="020B0606030504020204" pitchFamily="34" charset="0"/>
                <a:cs typeface="Open Sans" panose="020B0606030504020204" pitchFamily="34" charset="0"/>
              </a:defRPr>
            </a:lvl1pPr>
            <a:lvl2pPr>
              <a:defRPr lang="en-US" smtClean="0"/>
            </a:lvl2pPr>
            <a:lvl3pPr>
              <a:defRPr lang="en-US" smtClean="0"/>
            </a:lvl3pPr>
            <a:lvl4pPr>
              <a:defRPr lang="en-US" smtClean="0"/>
            </a:lvl4pPr>
            <a:lvl5pPr>
              <a:defRPr lang="en-US"/>
            </a:lvl5pPr>
          </a:lstStyle>
          <a:p>
            <a:pPr marL="0" lvl="0" indent="0"/>
            <a:endParaRPr lang="en-US" dirty="0"/>
          </a:p>
        </p:txBody>
      </p:sp>
      <p:sp>
        <p:nvSpPr>
          <p:cNvPr id="31" name="Rectangle 30"/>
          <p:cNvSpPr/>
          <p:nvPr userDrawn="1"/>
        </p:nvSpPr>
        <p:spPr>
          <a:xfrm>
            <a:off x="2" y="-24187"/>
            <a:ext cx="1463433"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Rectangle 31"/>
          <p:cNvSpPr/>
          <p:nvPr userDrawn="1"/>
        </p:nvSpPr>
        <p:spPr>
          <a:xfrm>
            <a:off x="1463434" y="-24187"/>
            <a:ext cx="7101807" cy="675245"/>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Rectangle 32"/>
          <p:cNvSpPr/>
          <p:nvPr userDrawn="1"/>
        </p:nvSpPr>
        <p:spPr>
          <a:xfrm>
            <a:off x="8565237" y="-24187"/>
            <a:ext cx="1404697" cy="675245"/>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Rectangle 33"/>
          <p:cNvSpPr/>
          <p:nvPr userDrawn="1"/>
        </p:nvSpPr>
        <p:spPr>
          <a:xfrm>
            <a:off x="9969936" y="-24187"/>
            <a:ext cx="469865"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9" name="Rectangle 38"/>
          <p:cNvSpPr/>
          <p:nvPr userDrawn="1"/>
        </p:nvSpPr>
        <p:spPr>
          <a:xfrm>
            <a:off x="10439798" y="-24187"/>
            <a:ext cx="166412" cy="67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39"/>
          <p:cNvSpPr/>
          <p:nvPr userDrawn="1"/>
        </p:nvSpPr>
        <p:spPr>
          <a:xfrm>
            <a:off x="10606210" y="-24187"/>
            <a:ext cx="1668996" cy="675245"/>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1" name="Rectangle 40"/>
          <p:cNvSpPr/>
          <p:nvPr userDrawn="1"/>
        </p:nvSpPr>
        <p:spPr>
          <a:xfrm>
            <a:off x="12275208" y="-24187"/>
            <a:ext cx="3980795" cy="675245"/>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2" name="Rectangle 41"/>
          <p:cNvSpPr/>
          <p:nvPr userDrawn="1"/>
        </p:nvSpPr>
        <p:spPr>
          <a:xfrm>
            <a:off x="489443" y="776258"/>
            <a:ext cx="1698903" cy="1722177"/>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28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48" name="Rectangle 47"/>
          <p:cNvSpPr/>
          <p:nvPr userDrawn="1"/>
        </p:nvSpPr>
        <p:spPr>
          <a:xfrm>
            <a:off x="489443" y="776258"/>
            <a:ext cx="15376232" cy="172217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4" name="Straight Connector 53"/>
          <p:cNvCxnSpPr/>
          <p:nvPr userDrawn="1"/>
        </p:nvCxnSpPr>
        <p:spPr>
          <a:xfrm>
            <a:off x="2188345" y="776258"/>
            <a:ext cx="0" cy="1722177"/>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55" name="Text Placeholder 9"/>
          <p:cNvSpPr>
            <a:spLocks noGrp="1"/>
          </p:cNvSpPr>
          <p:nvPr>
            <p:ph type="body" sz="quarter" idx="27" hasCustomPrompt="1"/>
          </p:nvPr>
        </p:nvSpPr>
        <p:spPr>
          <a:xfrm>
            <a:off x="489442" y="1671457"/>
            <a:ext cx="1675120" cy="541667"/>
          </a:xfrm>
          <a:prstGeom prst="rect">
            <a:avLst/>
          </a:prstGeom>
        </p:spPr>
        <p:txBody>
          <a:bodyPr anchor="ctr">
            <a:normAutofit/>
          </a:bodyPr>
          <a:lstStyle>
            <a:lvl1pPr marL="0" indent="0" algn="ctr">
              <a:buNone/>
              <a:defRPr sz="28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587508" indent="0" algn="ctr">
              <a:buNone/>
              <a:defRPr/>
            </a:lvl2pPr>
            <a:lvl3pPr marL="1175019" indent="0" algn="ctr">
              <a:buNone/>
              <a:defRPr/>
            </a:lvl3pPr>
            <a:lvl4pPr marL="1762527" indent="0" algn="ctr">
              <a:buNone/>
              <a:defRPr/>
            </a:lvl4pPr>
            <a:lvl5pPr marL="2350039" indent="0" algn="ctr">
              <a:buNone/>
              <a:defRPr/>
            </a:lvl5pPr>
          </a:lstStyle>
          <a:p>
            <a:pPr lvl="0"/>
            <a:r>
              <a:rPr lang="en-US" dirty="0"/>
              <a:t>#</a:t>
            </a:r>
          </a:p>
        </p:txBody>
      </p:sp>
      <p:sp>
        <p:nvSpPr>
          <p:cNvPr id="56" name="TextBox 55"/>
          <p:cNvSpPr txBox="1"/>
          <p:nvPr userDrawn="1"/>
        </p:nvSpPr>
        <p:spPr>
          <a:xfrm>
            <a:off x="489443" y="1016282"/>
            <a:ext cx="1698904" cy="523220"/>
          </a:xfrm>
          <a:prstGeom prst="rect">
            <a:avLst/>
          </a:prstGeom>
          <a:noFill/>
        </p:spPr>
        <p:txBody>
          <a:bodyPr wrap="square" rtlCol="0" anchor="ctr">
            <a:spAutoFit/>
          </a:bodyPr>
          <a:lstStyle/>
          <a:p>
            <a:pPr algn="ctr"/>
            <a:r>
              <a:rPr lang="en-US" sz="2800" b="1"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QUIZ</a:t>
            </a:r>
          </a:p>
        </p:txBody>
      </p:sp>
      <p:graphicFrame>
        <p:nvGraphicFramePr>
          <p:cNvPr id="64" name="Object 63"/>
          <p:cNvGraphicFramePr>
            <a:graphicFrameLocks noChangeAspect="1"/>
          </p:cNvGraphicFramePr>
          <p:nvPr userDrawn="1"/>
        </p:nvGraphicFramePr>
        <p:xfrm>
          <a:off x="13805530" y="3419270"/>
          <a:ext cx="2058919" cy="2065103"/>
        </p:xfrm>
        <a:graphic>
          <a:graphicData uri="http://schemas.openxmlformats.org/presentationml/2006/ole">
            <mc:AlternateContent xmlns:mc="http://schemas.openxmlformats.org/markup-compatibility/2006">
              <mc:Choice xmlns:v="urn:schemas-microsoft-com:vml" Requires="v">
                <p:oleObj name="Image" r:id="rId2" imgW="2539683" imgH="2450794" progId="Photoshop.Image.13">
                  <p:embed/>
                </p:oleObj>
              </mc:Choice>
              <mc:Fallback>
                <p:oleObj name="Image" r:id="rId2" imgW="2539683" imgH="2450794" progId="Photoshop.Image.13">
                  <p:embed/>
                  <p:pic>
                    <p:nvPicPr>
                      <p:cNvPr id="64" name="Object 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5530" y="3419270"/>
                        <a:ext cx="2058919" cy="206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 name="TextBox 65"/>
          <p:cNvSpPr txBox="1"/>
          <p:nvPr userDrawn="1"/>
        </p:nvSpPr>
        <p:spPr>
          <a:xfrm>
            <a:off x="1664103" y="3007689"/>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67" name="TextBox 66"/>
          <p:cNvSpPr txBox="1"/>
          <p:nvPr userDrawn="1"/>
        </p:nvSpPr>
        <p:spPr>
          <a:xfrm>
            <a:off x="1664103" y="3828786"/>
            <a:ext cx="455574" cy="461665"/>
          </a:xfrm>
          <a:prstGeom prst="rect">
            <a:avLst/>
          </a:prstGeom>
          <a:noFill/>
          <a:ln>
            <a:noFill/>
          </a:ln>
        </p:spPr>
        <p:txBody>
          <a:bodyPr wrap="non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t>
            </a:r>
          </a:p>
        </p:txBody>
      </p:sp>
      <p:sp>
        <p:nvSpPr>
          <p:cNvPr id="70" name="Text Placeholder 3"/>
          <p:cNvSpPr>
            <a:spLocks noGrp="1"/>
          </p:cNvSpPr>
          <p:nvPr>
            <p:ph type="body" sz="quarter" idx="32" hasCustomPrompt="1"/>
          </p:nvPr>
        </p:nvSpPr>
        <p:spPr>
          <a:xfrm>
            <a:off x="2329744" y="29169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71" name="Text Placeholder 3"/>
          <p:cNvSpPr>
            <a:spLocks noGrp="1"/>
          </p:cNvSpPr>
          <p:nvPr>
            <p:ph type="body" sz="quarter" idx="33" hasCustomPrompt="1"/>
          </p:nvPr>
        </p:nvSpPr>
        <p:spPr>
          <a:xfrm>
            <a:off x="2329744" y="3742686"/>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45" name="Text Placeholder 12"/>
          <p:cNvSpPr>
            <a:spLocks noGrp="1"/>
          </p:cNvSpPr>
          <p:nvPr>
            <p:ph type="body" sz="quarter" idx="15" hasCustomPrompt="1"/>
          </p:nvPr>
        </p:nvSpPr>
        <p:spPr>
          <a:xfrm>
            <a:off x="2310170" y="931283"/>
            <a:ext cx="13391133" cy="1424965"/>
          </a:xfrm>
          <a:prstGeom prst="rect">
            <a:avLst/>
          </a:prstGeom>
          <a:ln>
            <a:noFill/>
          </a:ln>
        </p:spPr>
        <p:txBody>
          <a:bodyPr anchor="ctr">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Write question stem in 24. Do not exceed two lines.</a:t>
            </a:r>
          </a:p>
        </p:txBody>
      </p:sp>
      <p:sp>
        <p:nvSpPr>
          <p:cNvPr id="27" name="Text Placeholder 6"/>
          <p:cNvSpPr>
            <a:spLocks noGrp="1"/>
          </p:cNvSpPr>
          <p:nvPr>
            <p:ph type="body" sz="quarter" idx="26" hasCustomPrompt="1"/>
          </p:nvPr>
        </p:nvSpPr>
        <p:spPr>
          <a:xfrm>
            <a:off x="427451" y="7435666"/>
            <a:ext cx="15375004" cy="1333852"/>
          </a:xfrm>
          <a:prstGeom prst="rect">
            <a:avLst/>
          </a:prstGeom>
        </p:spPr>
        <p:txBody>
          <a:bodyPr anchor="t">
            <a:normAutofit/>
          </a:bodyPr>
          <a:lstStyle>
            <a:lvl1pPr marL="0" indent="0">
              <a:buNone/>
              <a:defRPr sz="24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Explanation</a:t>
            </a:r>
          </a:p>
        </p:txBody>
      </p:sp>
    </p:spTree>
    <p:extLst>
      <p:ext uri="{BB962C8B-B14F-4D97-AF65-F5344CB8AC3E}">
        <p14:creationId xmlns:p14="http://schemas.microsoft.com/office/powerpoint/2010/main" val="2519801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ummary">
    <p:spTree>
      <p:nvGrpSpPr>
        <p:cNvPr id="1" name=""/>
        <p:cNvGrpSpPr/>
        <p:nvPr/>
      </p:nvGrpSpPr>
      <p:grpSpPr>
        <a:xfrm>
          <a:off x="0" y="0"/>
          <a:ext cx="0" cy="0"/>
          <a:chOff x="0" y="0"/>
          <a:chExt cx="0" cy="0"/>
        </a:xfrm>
      </p:grpSpPr>
      <p:sp>
        <p:nvSpPr>
          <p:cNvPr id="16" name="Rectangle 15"/>
          <p:cNvSpPr/>
          <p:nvPr userDrawn="1"/>
        </p:nvSpPr>
        <p:spPr>
          <a:xfrm>
            <a:off x="0" y="1242017"/>
            <a:ext cx="3426096" cy="7253473"/>
          </a:xfrm>
          <a:prstGeom prst="rect">
            <a:avLst/>
          </a:prstGeom>
          <a:solidFill>
            <a:srgbClr val="5AC7D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lvl="0" algn="ctr"/>
            <a:endParaRPr lang="en-US" sz="1480"/>
          </a:p>
        </p:txBody>
      </p:sp>
      <p:sp>
        <p:nvSpPr>
          <p:cNvPr id="15" name="Rectangle 14"/>
          <p:cNvSpPr/>
          <p:nvPr userDrawn="1"/>
        </p:nvSpPr>
        <p:spPr>
          <a:xfrm>
            <a:off x="0" y="-4724"/>
            <a:ext cx="1463432"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18" name="Rectangle 17"/>
          <p:cNvSpPr/>
          <p:nvPr userDrawn="1"/>
        </p:nvSpPr>
        <p:spPr>
          <a:xfrm>
            <a:off x="1463431" y="-4724"/>
            <a:ext cx="7101806"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solidFill>
                <a:schemeClr val="tx1"/>
              </a:solidFill>
            </a:endParaRPr>
          </a:p>
        </p:txBody>
      </p:sp>
      <p:sp>
        <p:nvSpPr>
          <p:cNvPr id="19" name="Rectangle 18"/>
          <p:cNvSpPr/>
          <p:nvPr userDrawn="1"/>
        </p:nvSpPr>
        <p:spPr>
          <a:xfrm>
            <a:off x="8565236"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0" name="Rectangle 19"/>
          <p:cNvSpPr/>
          <p:nvPr userDrawn="1"/>
        </p:nvSpPr>
        <p:spPr>
          <a:xfrm>
            <a:off x="9969933" y="-4724"/>
            <a:ext cx="469864"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1" name="Rectangle 20"/>
          <p:cNvSpPr/>
          <p:nvPr userDrawn="1"/>
        </p:nvSpPr>
        <p:spPr>
          <a:xfrm>
            <a:off x="10439798" y="-4724"/>
            <a:ext cx="166411"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2" name="Rectangle 21"/>
          <p:cNvSpPr/>
          <p:nvPr userDrawn="1"/>
        </p:nvSpPr>
        <p:spPr>
          <a:xfrm>
            <a:off x="10606208" y="-4724"/>
            <a:ext cx="1668997"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3" name="Rectangle 22"/>
          <p:cNvSpPr/>
          <p:nvPr userDrawn="1"/>
        </p:nvSpPr>
        <p:spPr>
          <a:xfrm>
            <a:off x="12275205"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pic>
        <p:nvPicPr>
          <p:cNvPr id="26" name="Picture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251" y="2742873"/>
            <a:ext cx="2599593" cy="4642973"/>
          </a:xfrm>
          <a:prstGeom prst="rect">
            <a:avLst/>
          </a:prstGeom>
        </p:spPr>
      </p:pic>
      <p:sp>
        <p:nvSpPr>
          <p:cNvPr id="24" name="Text Placeholder 3"/>
          <p:cNvSpPr>
            <a:spLocks noGrp="1"/>
          </p:cNvSpPr>
          <p:nvPr>
            <p:ph type="body" sz="quarter" idx="35" hasCustomPrompt="1"/>
          </p:nvPr>
        </p:nvSpPr>
        <p:spPr>
          <a:xfrm>
            <a:off x="5249459" y="2742873"/>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sp>
        <p:nvSpPr>
          <p:cNvPr id="25" name="Text Placeholder 3"/>
          <p:cNvSpPr>
            <a:spLocks noGrp="1"/>
          </p:cNvSpPr>
          <p:nvPr>
            <p:ph type="body" sz="quarter" idx="36" hasCustomPrompt="1"/>
          </p:nvPr>
        </p:nvSpPr>
        <p:spPr>
          <a:xfrm>
            <a:off x="5249459" y="3935570"/>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sp>
        <p:nvSpPr>
          <p:cNvPr id="31" name="Text Placeholder 3"/>
          <p:cNvSpPr>
            <a:spLocks noGrp="1"/>
          </p:cNvSpPr>
          <p:nvPr>
            <p:ph type="body" sz="quarter" idx="37" hasCustomPrompt="1"/>
          </p:nvPr>
        </p:nvSpPr>
        <p:spPr>
          <a:xfrm>
            <a:off x="5249459" y="5128267"/>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sp>
        <p:nvSpPr>
          <p:cNvPr id="32" name="Text Placeholder 3"/>
          <p:cNvSpPr>
            <a:spLocks noGrp="1"/>
          </p:cNvSpPr>
          <p:nvPr>
            <p:ph type="body" sz="quarter" idx="38" hasCustomPrompt="1"/>
          </p:nvPr>
        </p:nvSpPr>
        <p:spPr>
          <a:xfrm>
            <a:off x="5249459" y="6320965"/>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pic>
        <p:nvPicPr>
          <p:cNvPr id="27" name="Picture 26"/>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6476720" y="885621"/>
            <a:ext cx="3359430" cy="253920"/>
          </a:xfrm>
          <a:prstGeom prst="rect">
            <a:avLst/>
          </a:prstGeom>
        </p:spPr>
      </p:pic>
      <p:sp>
        <p:nvSpPr>
          <p:cNvPr id="28" name="TextBox 27"/>
          <p:cNvSpPr txBox="1"/>
          <p:nvPr userDrawn="1"/>
        </p:nvSpPr>
        <p:spPr>
          <a:xfrm>
            <a:off x="0" y="415146"/>
            <a:ext cx="16256000" cy="584775"/>
          </a:xfrm>
          <a:prstGeom prst="rect">
            <a:avLst/>
          </a:prstGeom>
          <a:noFill/>
        </p:spPr>
        <p:txBody>
          <a:bodyPr wrap="square" rtlCol="0">
            <a:spAutoFit/>
          </a:bodyPr>
          <a:lstStyle/>
          <a:p>
            <a:pPr algn="ctr"/>
            <a:r>
              <a:rPr lang="en-US" sz="3200" kern="1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Key Takeaways</a:t>
            </a:r>
          </a:p>
        </p:txBody>
      </p:sp>
    </p:spTree>
    <p:extLst>
      <p:ext uri="{BB962C8B-B14F-4D97-AF65-F5344CB8AC3E}">
        <p14:creationId xmlns:p14="http://schemas.microsoft.com/office/powerpoint/2010/main" val="2407093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0" name="Rectangle 19"/>
          <p:cNvSpPr/>
          <p:nvPr userDrawn="1"/>
        </p:nvSpPr>
        <p:spPr>
          <a:xfrm>
            <a:off x="-1" y="7677018"/>
            <a:ext cx="16256000" cy="1466983"/>
          </a:xfrm>
          <a:prstGeom prst="rect">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a:p>
        </p:txBody>
      </p:sp>
      <p:grpSp>
        <p:nvGrpSpPr>
          <p:cNvPr id="23" name="Group 22"/>
          <p:cNvGrpSpPr/>
          <p:nvPr userDrawn="1"/>
        </p:nvGrpSpPr>
        <p:grpSpPr>
          <a:xfrm>
            <a:off x="-3" y="7545045"/>
            <a:ext cx="16256000" cy="130964"/>
            <a:chOff x="0" y="474414"/>
            <a:chExt cx="7908925" cy="61412"/>
          </a:xfrm>
        </p:grpSpPr>
        <p:sp>
          <p:nvSpPr>
            <p:cNvPr id="24" name="Rectangle 23"/>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p>
          </p:txBody>
        </p:sp>
        <p:sp>
          <p:nvSpPr>
            <p:cNvPr id="25" name="Rectangle 24"/>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p>
          </p:txBody>
        </p:sp>
        <p:sp>
          <p:nvSpPr>
            <p:cNvPr id="26" name="Rectangle 25"/>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p>
          </p:txBody>
        </p:sp>
        <p:sp>
          <p:nvSpPr>
            <p:cNvPr id="27" name="Rectangle 26"/>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p>
          </p:txBody>
        </p:sp>
        <p:sp>
          <p:nvSpPr>
            <p:cNvPr id="28" name="Rectangle 27"/>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p>
          </p:txBody>
        </p:sp>
        <p:sp>
          <p:nvSpPr>
            <p:cNvPr id="29" name="Rectangle 28"/>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p>
          </p:txBody>
        </p:sp>
        <p:sp>
          <p:nvSpPr>
            <p:cNvPr id="30" name="Rectangle 29"/>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p>
          </p:txBody>
        </p:sp>
      </p:grpSp>
      <p:sp>
        <p:nvSpPr>
          <p:cNvPr id="36" name="Rectangle 35"/>
          <p:cNvSpPr/>
          <p:nvPr userDrawn="1"/>
        </p:nvSpPr>
        <p:spPr>
          <a:xfrm>
            <a:off x="-1" y="4732"/>
            <a:ext cx="16256000" cy="1121168"/>
          </a:xfrm>
          <a:prstGeom prst="rect">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lvl="0" algn="ctr"/>
            <a:endParaRPr lang="en-US" sz="1480"/>
          </a:p>
        </p:txBody>
      </p:sp>
      <p:sp>
        <p:nvSpPr>
          <p:cNvPr id="38" name="TextBox 37"/>
          <p:cNvSpPr txBox="1"/>
          <p:nvPr userDrawn="1"/>
        </p:nvSpPr>
        <p:spPr>
          <a:xfrm>
            <a:off x="6760067" y="3801294"/>
            <a:ext cx="5015027" cy="1200329"/>
          </a:xfrm>
          <a:prstGeom prst="rect">
            <a:avLst/>
          </a:prstGeom>
          <a:noFill/>
        </p:spPr>
        <p:txBody>
          <a:bodyPr wrap="none" rtlCol="0">
            <a:spAutoFit/>
          </a:bodyPr>
          <a:lstStyle/>
          <a:p>
            <a:pPr marL="0" marR="0" lvl="0" indent="0" algn="ctr" defTabSz="1203229" rtl="0" eaLnBrk="1" fontAlgn="auto" latinLnBrk="0" hangingPunct="1">
              <a:lnSpc>
                <a:spcPct val="100000"/>
              </a:lnSpc>
              <a:spcBef>
                <a:spcPts val="0"/>
              </a:spcBef>
              <a:spcAft>
                <a:spcPts val="0"/>
              </a:spcAft>
              <a:buClrTx/>
              <a:buSzTx/>
              <a:buFontTx/>
              <a:buNone/>
              <a:tabLst/>
              <a:defRPr/>
            </a:pPr>
            <a:r>
              <a:rPr lang="en-US" sz="72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Thank You</a:t>
            </a:r>
          </a:p>
        </p:txBody>
      </p:sp>
      <p:grpSp>
        <p:nvGrpSpPr>
          <p:cNvPr id="39" name="Group 38"/>
          <p:cNvGrpSpPr/>
          <p:nvPr userDrawn="1"/>
        </p:nvGrpSpPr>
        <p:grpSpPr>
          <a:xfrm>
            <a:off x="2493994" y="2493927"/>
            <a:ext cx="3549856" cy="3683090"/>
            <a:chOff x="1430872" y="1152875"/>
            <a:chExt cx="1727088" cy="1727088"/>
          </a:xfrm>
        </p:grpSpPr>
        <p:sp>
          <p:nvSpPr>
            <p:cNvPr id="40" name="Oval 39"/>
            <p:cNvSpPr>
              <a:spLocks noChangeAspect="1"/>
            </p:cNvSpPr>
            <p:nvPr userDrawn="1"/>
          </p:nvSpPr>
          <p:spPr>
            <a:xfrm>
              <a:off x="1430872" y="1152875"/>
              <a:ext cx="1727088" cy="1727088"/>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1480"/>
            </a:p>
          </p:txBody>
        </p:sp>
        <p:pic>
          <p:nvPicPr>
            <p:cNvPr id="41" name="Picture 4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57008" y="1588960"/>
              <a:ext cx="1322414" cy="860188"/>
            </a:xfrm>
            <a:prstGeom prst="rect">
              <a:avLst/>
            </a:prstGeom>
          </p:spPr>
        </p:pic>
      </p:grpSp>
    </p:spTree>
    <p:extLst>
      <p:ext uri="{BB962C8B-B14F-4D97-AF65-F5344CB8AC3E}">
        <p14:creationId xmlns:p14="http://schemas.microsoft.com/office/powerpoint/2010/main" val="4278943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bjctive">
    <p:spTree>
      <p:nvGrpSpPr>
        <p:cNvPr id="1" name=""/>
        <p:cNvGrpSpPr/>
        <p:nvPr/>
      </p:nvGrpSpPr>
      <p:grpSpPr>
        <a:xfrm>
          <a:off x="0" y="0"/>
          <a:ext cx="0" cy="0"/>
          <a:chOff x="0" y="0"/>
          <a:chExt cx="0" cy="0"/>
        </a:xfrm>
      </p:grpSpPr>
      <p:sp>
        <p:nvSpPr>
          <p:cNvPr id="21" name="Rectangle 20"/>
          <p:cNvSpPr/>
          <p:nvPr userDrawn="1"/>
        </p:nvSpPr>
        <p:spPr>
          <a:xfrm>
            <a:off x="10439798"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p>
        </p:txBody>
      </p:sp>
      <p:sp>
        <p:nvSpPr>
          <p:cNvPr id="27" name="Text Placeholder 2"/>
          <p:cNvSpPr>
            <a:spLocks noGrp="1"/>
          </p:cNvSpPr>
          <p:nvPr>
            <p:ph type="body" sz="quarter" idx="14" hasCustomPrompt="1"/>
          </p:nvPr>
        </p:nvSpPr>
        <p:spPr>
          <a:xfrm>
            <a:off x="4089699" y="1242018"/>
            <a:ext cx="11814231" cy="7268479"/>
          </a:xfrm>
          <a:prstGeom prst="rect">
            <a:avLst/>
          </a:prstGeom>
        </p:spPr>
        <p:txBody>
          <a:bodyPr/>
          <a:lstStyle>
            <a:lvl1pPr>
              <a:lnSpc>
                <a:spcPct val="150000"/>
              </a:lnSpc>
              <a:defRPr sz="2800" baseline="0"/>
            </a:lvl1pPr>
          </a:lstStyle>
          <a:p>
            <a:pPr lvl="0"/>
            <a:r>
              <a:rPr lang="en-US" dirty="0"/>
              <a:t>Write objectives in Calibri 28, sentence case, without period</a:t>
            </a:r>
          </a:p>
        </p:txBody>
      </p:sp>
    </p:spTree>
    <p:extLst>
      <p:ext uri="{BB962C8B-B14F-4D97-AF65-F5344CB8AC3E}">
        <p14:creationId xmlns:p14="http://schemas.microsoft.com/office/powerpoint/2010/main" val="2041179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page">
    <p:spTree>
      <p:nvGrpSpPr>
        <p:cNvPr id="1" name=""/>
        <p:cNvGrpSpPr/>
        <p:nvPr/>
      </p:nvGrpSpPr>
      <p:grpSpPr>
        <a:xfrm>
          <a:off x="0" y="0"/>
          <a:ext cx="0" cy="0"/>
          <a:chOff x="0" y="0"/>
          <a:chExt cx="0" cy="0"/>
        </a:xfrm>
      </p:grpSpPr>
      <p:sp>
        <p:nvSpPr>
          <p:cNvPr id="25" name="Rectangle 24"/>
          <p:cNvSpPr/>
          <p:nvPr userDrawn="1"/>
        </p:nvSpPr>
        <p:spPr>
          <a:xfrm>
            <a:off x="10439798"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p>
        </p:txBody>
      </p:sp>
      <p:sp>
        <p:nvSpPr>
          <p:cNvPr id="14" name="Text Placeholder 2"/>
          <p:cNvSpPr>
            <a:spLocks noGrp="1"/>
          </p:cNvSpPr>
          <p:nvPr>
            <p:ph type="body" sz="quarter" idx="11" hasCustomPrompt="1"/>
          </p:nvPr>
        </p:nvSpPr>
        <p:spPr>
          <a:xfrm>
            <a:off x="364903" y="1250986"/>
            <a:ext cx="15528768" cy="497447"/>
          </a:xfrm>
          <a:prstGeom prst="rect">
            <a:avLst/>
          </a:prstGeom>
        </p:spPr>
        <p:txBody>
          <a:bodyPr>
            <a:normAutofit/>
          </a:bodyPr>
          <a:lstStyle>
            <a:lvl1pPr marL="457189" indent="-457189">
              <a:lnSpc>
                <a:spcPct val="100000"/>
              </a:lnSpc>
              <a:buNone/>
              <a:defRPr lang="en-US" sz="2800" kern="1200" baseline="0" dirty="0" smtClean="0">
                <a:solidFill>
                  <a:schemeClr val="tx1"/>
                </a:solidFill>
                <a:latin typeface="+mn-lt"/>
                <a:ea typeface="+mn-ea"/>
                <a:cs typeface="+mn-cs"/>
              </a:defRPr>
            </a:lvl1pPr>
          </a:lstStyle>
          <a:p>
            <a:pPr lvl="0"/>
            <a:r>
              <a:rPr lang="en-US" dirty="0"/>
              <a:t>Write lead-in line here in Calibri 28, sentence case</a:t>
            </a:r>
          </a:p>
        </p:txBody>
      </p:sp>
      <p:sp>
        <p:nvSpPr>
          <p:cNvPr id="15" name="Text Placeholder 12"/>
          <p:cNvSpPr>
            <a:spLocks noGrp="1"/>
          </p:cNvSpPr>
          <p:nvPr>
            <p:ph type="body" sz="quarter" idx="10" hasCustomPrompt="1"/>
          </p:nvPr>
        </p:nvSpPr>
        <p:spPr>
          <a:xfrm>
            <a:off x="2" y="190279"/>
            <a:ext cx="13306559" cy="670312"/>
          </a:xfrm>
          <a:prstGeom prst="rect">
            <a:avLst/>
          </a:prstGeom>
        </p:spPr>
        <p:txBody>
          <a:bodyPr lIns="91440" tIns="0" rIns="0" bIns="0" anchor="ctr" anchorCtr="0">
            <a:normAutofit/>
          </a:bodyPr>
          <a:lstStyle>
            <a:lvl1pPr marL="0" indent="0">
              <a:buNone/>
              <a:defRPr lang="en-US" sz="3200" b="0" baseline="0" smtClean="0">
                <a:latin typeface="+mn-lt"/>
              </a:defRPr>
            </a:lvl1pPr>
            <a:lvl2pPr marL="587508" indent="0">
              <a:buNone/>
              <a:defRPr/>
            </a:lvl2pPr>
            <a:lvl3pPr marL="1175019" indent="0">
              <a:buNone/>
              <a:defRPr/>
            </a:lvl3pPr>
            <a:lvl4pPr marL="1762527" indent="0">
              <a:buNone/>
              <a:defRPr/>
            </a:lvl4pPr>
            <a:lvl5pPr marL="2350039" indent="0">
              <a:buNone/>
              <a:defRPr/>
            </a:lvl5pPr>
          </a:lstStyle>
          <a:p>
            <a:pPr lvl="0"/>
            <a:r>
              <a:rPr lang="en-US" dirty="0">
                <a:latin typeface="+mj-lt"/>
              </a:rPr>
              <a:t>Title of the slide here in Calibri 32, Title Case</a:t>
            </a:r>
            <a:endParaRPr lang="en-US" dirty="0"/>
          </a:p>
        </p:txBody>
      </p:sp>
      <p:sp>
        <p:nvSpPr>
          <p:cNvPr id="28" name="Text Placeholder 2"/>
          <p:cNvSpPr>
            <a:spLocks noGrp="1"/>
          </p:cNvSpPr>
          <p:nvPr>
            <p:ph type="body" sz="quarter" idx="14" hasCustomPrompt="1"/>
          </p:nvPr>
        </p:nvSpPr>
        <p:spPr>
          <a:xfrm>
            <a:off x="364903" y="2031140"/>
            <a:ext cx="15528768" cy="6145707"/>
          </a:xfrm>
          <a:prstGeom prst="rect">
            <a:avLst/>
          </a:prstGeom>
        </p:spPr>
        <p:txBody>
          <a:bodyPr>
            <a:normAutofit/>
          </a:bodyPr>
          <a:lstStyle>
            <a:lvl1pPr marL="304784" indent="-304784" algn="l" defTabSz="1219140" rtl="0" eaLnBrk="1" latinLnBrk="0" hangingPunct="1">
              <a:lnSpc>
                <a:spcPct val="100000"/>
              </a:lnSpc>
              <a:spcBef>
                <a:spcPts val="1333"/>
              </a:spcBef>
              <a:buFont typeface="Arial" panose="020B0604020202020204" pitchFamily="34" charset="0"/>
              <a:buChar char="•"/>
              <a:defRPr lang="en-US" sz="2800" kern="1200" baseline="0" dirty="0" smtClean="0">
                <a:solidFill>
                  <a:schemeClr val="tx1"/>
                </a:solidFill>
                <a:latin typeface="+mn-lt"/>
                <a:ea typeface="+mn-ea"/>
                <a:cs typeface="+mn-cs"/>
              </a:defRPr>
            </a:lvl1pPr>
          </a:lstStyle>
          <a:p>
            <a:pPr marL="304784" lvl="0" indent="-304784" algn="l" defTabSz="1219140" rtl="0" eaLnBrk="1" latinLnBrk="0" hangingPunct="1">
              <a:lnSpc>
                <a:spcPct val="100000"/>
              </a:lnSpc>
              <a:spcBef>
                <a:spcPts val="1333"/>
              </a:spcBef>
              <a:buFont typeface="Arial" panose="020B0604020202020204" pitchFamily="34" charset="0"/>
              <a:buChar char="•"/>
            </a:pPr>
            <a:r>
              <a:rPr lang="en-US" sz="2800" dirty="0"/>
              <a:t>Write bullet points in Calibri 28, sentence case</a:t>
            </a:r>
          </a:p>
          <a:p>
            <a:pPr marL="304784" lvl="0" indent="-304784" algn="l" defTabSz="1219140" rtl="0" eaLnBrk="1" latinLnBrk="0" hangingPunct="1">
              <a:lnSpc>
                <a:spcPct val="100000"/>
              </a:lnSpc>
              <a:spcBef>
                <a:spcPts val="1333"/>
              </a:spcBef>
              <a:buFont typeface="Arial" panose="020B0604020202020204" pitchFamily="34" charset="0"/>
              <a:buChar char="•"/>
            </a:pPr>
            <a:r>
              <a:rPr lang="en-US" sz="2800" dirty="0"/>
              <a:t>Write more bullet points as required, without disturbing the bullet, indentation, and spacing </a:t>
            </a:r>
          </a:p>
        </p:txBody>
      </p:sp>
    </p:spTree>
    <p:extLst>
      <p:ext uri="{BB962C8B-B14F-4D97-AF65-F5344CB8AC3E}">
        <p14:creationId xmlns:p14="http://schemas.microsoft.com/office/powerpoint/2010/main" val="4204709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lte">
    <p:spTree>
      <p:nvGrpSpPr>
        <p:cNvPr id="1" name=""/>
        <p:cNvGrpSpPr/>
        <p:nvPr/>
      </p:nvGrpSpPr>
      <p:grpSpPr>
        <a:xfrm>
          <a:off x="0" y="0"/>
          <a:ext cx="0" cy="0"/>
          <a:chOff x="0" y="0"/>
          <a:chExt cx="0" cy="0"/>
        </a:xfrm>
      </p:grpSpPr>
      <p:grpSp>
        <p:nvGrpSpPr>
          <p:cNvPr id="6" name="Group 5"/>
          <p:cNvGrpSpPr/>
          <p:nvPr userDrawn="1"/>
        </p:nvGrpSpPr>
        <p:grpSpPr>
          <a:xfrm>
            <a:off x="4" y="1425868"/>
            <a:ext cx="16230596" cy="7659509"/>
            <a:chOff x="4" y="1425868"/>
            <a:chExt cx="16230596" cy="7659509"/>
          </a:xfrm>
        </p:grpSpPr>
        <p:grpSp>
          <p:nvGrpSpPr>
            <p:cNvPr id="21" name="Group 20"/>
            <p:cNvGrpSpPr/>
            <p:nvPr userDrawn="1"/>
          </p:nvGrpSpPr>
          <p:grpSpPr>
            <a:xfrm>
              <a:off x="4" y="1425868"/>
              <a:ext cx="16230596" cy="4611509"/>
              <a:chOff x="0" y="4531017"/>
              <a:chExt cx="16230596" cy="4611509"/>
            </a:xfrm>
          </p:grpSpPr>
          <p:pic>
            <p:nvPicPr>
              <p:cNvPr id="25" name="Picture 24"/>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4550735"/>
                <a:ext cx="7141200" cy="4591791"/>
              </a:xfrm>
              <a:prstGeom prst="rect">
                <a:avLst/>
              </a:prstGeom>
            </p:spPr>
          </p:pic>
          <p:pic>
            <p:nvPicPr>
              <p:cNvPr id="29" name="Picture 28"/>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552867" y="4531017"/>
                <a:ext cx="7141200" cy="4591791"/>
              </a:xfrm>
              <a:prstGeom prst="rect">
                <a:avLst/>
              </a:prstGeom>
            </p:spPr>
          </p:pic>
          <p:pic>
            <p:nvPicPr>
              <p:cNvPr id="30" name="Picture 29"/>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r="56242"/>
              <a:stretch/>
            </p:blipFill>
            <p:spPr>
              <a:xfrm>
                <a:off x="13105735" y="4550734"/>
                <a:ext cx="3124861" cy="4591791"/>
              </a:xfrm>
              <a:prstGeom prst="rect">
                <a:avLst/>
              </a:prstGeom>
            </p:spPr>
          </p:pic>
        </p:grpSp>
        <p:grpSp>
          <p:nvGrpSpPr>
            <p:cNvPr id="5" name="Group 4"/>
            <p:cNvGrpSpPr/>
            <p:nvPr userDrawn="1"/>
          </p:nvGrpSpPr>
          <p:grpSpPr>
            <a:xfrm>
              <a:off x="4" y="4473868"/>
              <a:ext cx="16230596" cy="4611509"/>
              <a:chOff x="0" y="4531017"/>
              <a:chExt cx="16230596" cy="4611509"/>
            </a:xfrm>
          </p:grpSpPr>
          <p:pic>
            <p:nvPicPr>
              <p:cNvPr id="4" name="Picture 3"/>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4550735"/>
                <a:ext cx="7141200" cy="4591791"/>
              </a:xfrm>
              <a:prstGeom prst="rect">
                <a:avLst/>
              </a:prstGeom>
            </p:spPr>
          </p:pic>
          <p:pic>
            <p:nvPicPr>
              <p:cNvPr id="22" name="Picture 21"/>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552867" y="4531017"/>
                <a:ext cx="7141200" cy="4591791"/>
              </a:xfrm>
              <a:prstGeom prst="rect">
                <a:avLst/>
              </a:prstGeom>
            </p:spPr>
          </p:pic>
          <p:pic>
            <p:nvPicPr>
              <p:cNvPr id="23" name="Picture 22"/>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r="56242"/>
              <a:stretch/>
            </p:blipFill>
            <p:spPr>
              <a:xfrm>
                <a:off x="13105735" y="4550734"/>
                <a:ext cx="3124861" cy="4591791"/>
              </a:xfrm>
              <a:prstGeom prst="rect">
                <a:avLst/>
              </a:prstGeom>
            </p:spPr>
          </p:pic>
        </p:grpSp>
      </p:grpSp>
      <p:sp>
        <p:nvSpPr>
          <p:cNvPr id="15" name="Rectangle 14"/>
          <p:cNvSpPr/>
          <p:nvPr userDrawn="1"/>
        </p:nvSpPr>
        <p:spPr>
          <a:xfrm>
            <a:off x="1" y="-1219199"/>
            <a:ext cx="16256003" cy="4476749"/>
          </a:xfrm>
          <a:prstGeom prst="rect">
            <a:avLst/>
          </a:prstGeom>
          <a:solidFill>
            <a:srgbClr val="56BF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43" dirty="0">
              <a:solidFill>
                <a:prstClr val="white"/>
              </a:solidFill>
            </a:endParaRPr>
          </a:p>
        </p:txBody>
      </p:sp>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1246720"/>
            <a:ext cx="16256000" cy="4504271"/>
          </a:xfrm>
          <a:prstGeom prst="rect">
            <a:avLst/>
          </a:prstGeom>
        </p:spPr>
      </p:pic>
      <p:grpSp>
        <p:nvGrpSpPr>
          <p:cNvPr id="24" name="Group 23"/>
          <p:cNvGrpSpPr/>
          <p:nvPr userDrawn="1"/>
        </p:nvGrpSpPr>
        <p:grpSpPr>
          <a:xfrm>
            <a:off x="0" y="3238671"/>
            <a:ext cx="16256000" cy="130964"/>
            <a:chOff x="0" y="474414"/>
            <a:chExt cx="7908925" cy="61412"/>
          </a:xfrm>
        </p:grpSpPr>
        <p:sp>
          <p:nvSpPr>
            <p:cNvPr id="26" name="Rectangle 25"/>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7" name="Rectangle 26"/>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8" name="Rectangle 27"/>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7" name="Rectangle 36"/>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8" name="Rectangle 37"/>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9" name="Rectangle 38"/>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40" name="Rectangle 39"/>
            <p:cNvSpPr/>
            <p:nvPr userDrawn="1"/>
          </p:nvSpPr>
          <p:spPr>
            <a:xfrm>
              <a:off x="5972175" y="474414"/>
              <a:ext cx="1936750" cy="61412"/>
            </a:xfrm>
            <a:prstGeom prst="rect">
              <a:avLst/>
            </a:prstGeom>
            <a:solidFill>
              <a:srgbClr val="62AB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grpSp>
      <p:sp>
        <p:nvSpPr>
          <p:cNvPr id="13" name="Text Placeholder 2"/>
          <p:cNvSpPr>
            <a:spLocks noGrp="1"/>
          </p:cNvSpPr>
          <p:nvPr>
            <p:ph type="body" sz="quarter" idx="11" hasCustomPrompt="1"/>
          </p:nvPr>
        </p:nvSpPr>
        <p:spPr>
          <a:xfrm>
            <a:off x="926745" y="1676697"/>
            <a:ext cx="12378947" cy="535531"/>
          </a:xfrm>
          <a:prstGeom prst="rect">
            <a:avLst/>
          </a:prstGeom>
        </p:spPr>
        <p:txBody>
          <a:bodyPr wrap="square" anchor="ctr">
            <a:spAutoFit/>
          </a:bodyPr>
          <a:lstStyle>
            <a:lvl1pPr marL="0" marR="0" indent="0" algn="l" defTabSz="1175019" rtl="0" eaLnBrk="1" fontAlgn="auto" latinLnBrk="0" hangingPunct="1">
              <a:lnSpc>
                <a:spcPct val="90000"/>
              </a:lnSpc>
              <a:spcBef>
                <a:spcPts val="1284"/>
              </a:spcBef>
              <a:spcAft>
                <a:spcPts val="0"/>
              </a:spcAft>
              <a:buClrTx/>
              <a:buSzTx/>
              <a:buFont typeface="Arial" panose="020B0604020202020204" pitchFamily="34" charset="0"/>
              <a:buNone/>
              <a:tabLst/>
              <a:defRPr sz="3200" b="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a:defRPr sz="4111"/>
            </a:lvl2pPr>
            <a:lvl3pPr>
              <a:defRPr sz="4111"/>
            </a:lvl3pPr>
            <a:lvl4pPr>
              <a:defRPr sz="4111"/>
            </a:lvl4pPr>
            <a:lvl5pPr>
              <a:defRPr sz="4111"/>
            </a:lvl5pPr>
          </a:lstStyle>
          <a:p>
            <a:pPr lvl="0"/>
            <a:r>
              <a:rPr lang="en-US" dirty="0"/>
              <a:t>Name</a:t>
            </a:r>
          </a:p>
        </p:txBody>
      </p:sp>
      <p:sp>
        <p:nvSpPr>
          <p:cNvPr id="16" name="Text Placeholder 2"/>
          <p:cNvSpPr>
            <a:spLocks noGrp="1"/>
          </p:cNvSpPr>
          <p:nvPr>
            <p:ph type="body" sz="quarter" idx="13" hasCustomPrompt="1"/>
          </p:nvPr>
        </p:nvSpPr>
        <p:spPr>
          <a:xfrm>
            <a:off x="926743" y="2380588"/>
            <a:ext cx="12378949" cy="480131"/>
          </a:xfrm>
          <a:prstGeom prst="rect">
            <a:avLst/>
          </a:prstGeom>
        </p:spPr>
        <p:txBody>
          <a:bodyPr wrap="square" anchor="ctr">
            <a:spAutoFit/>
          </a:bodyPr>
          <a:lstStyle>
            <a:lvl1pPr marL="0" marR="0" indent="0" algn="l" defTabSz="1175019" rtl="0" eaLnBrk="1" fontAlgn="auto" latinLnBrk="0" hangingPunct="1">
              <a:lnSpc>
                <a:spcPct val="90000"/>
              </a:lnSpc>
              <a:spcBef>
                <a:spcPts val="1284"/>
              </a:spcBef>
              <a:spcAft>
                <a:spcPts val="0"/>
              </a:spcAft>
              <a:buClrTx/>
              <a:buSzTx/>
              <a:buFont typeface="Arial" panose="020B0604020202020204" pitchFamily="34" charset="0"/>
              <a:buNone/>
              <a:tabLst/>
              <a:defRPr sz="2800" b="0" baseline="0">
                <a:solidFill>
                  <a:srgbClr val="0F547B"/>
                </a:solidFill>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4111"/>
            </a:lvl2pPr>
            <a:lvl3pPr>
              <a:defRPr sz="4111"/>
            </a:lvl3pPr>
            <a:lvl4pPr>
              <a:defRPr sz="4111"/>
            </a:lvl4pPr>
            <a:lvl5pPr>
              <a:defRPr sz="4111"/>
            </a:lvl5pPr>
          </a:lstStyle>
          <a:p>
            <a:pPr lvl="0"/>
            <a:r>
              <a:rPr lang="en-US" dirty="0"/>
              <a:t>Topic #—Topic Name/Description</a:t>
            </a:r>
          </a:p>
        </p:txBody>
      </p:sp>
    </p:spTree>
    <p:extLst>
      <p:ext uri="{BB962C8B-B14F-4D97-AF65-F5344CB8AC3E}">
        <p14:creationId xmlns:p14="http://schemas.microsoft.com/office/powerpoint/2010/main" val="1840732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Objectives">
    <p:spTree>
      <p:nvGrpSpPr>
        <p:cNvPr id="1" name=""/>
        <p:cNvGrpSpPr/>
        <p:nvPr/>
      </p:nvGrpSpPr>
      <p:grpSpPr>
        <a:xfrm>
          <a:off x="0" y="0"/>
          <a:ext cx="0" cy="0"/>
          <a:chOff x="0" y="0"/>
          <a:chExt cx="0" cy="0"/>
        </a:xfrm>
      </p:grpSpPr>
      <p:sp>
        <p:nvSpPr>
          <p:cNvPr id="16" name="Rectangle 15"/>
          <p:cNvSpPr/>
          <p:nvPr userDrawn="1"/>
        </p:nvSpPr>
        <p:spPr>
          <a:xfrm>
            <a:off x="0" y="1242017"/>
            <a:ext cx="3426096" cy="7253473"/>
          </a:xfrm>
          <a:prstGeom prst="rect">
            <a:avLst/>
          </a:prstGeom>
          <a:solidFill>
            <a:srgbClr val="5AC7D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lvl="0" algn="ctr"/>
            <a:endParaRPr lang="en-US" sz="1480"/>
          </a:p>
        </p:txBody>
      </p:sp>
      <p:sp>
        <p:nvSpPr>
          <p:cNvPr id="15" name="Rectangle 14"/>
          <p:cNvSpPr/>
          <p:nvPr userDrawn="1"/>
        </p:nvSpPr>
        <p:spPr>
          <a:xfrm>
            <a:off x="0" y="-4724"/>
            <a:ext cx="1463432"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18" name="Rectangle 17"/>
          <p:cNvSpPr/>
          <p:nvPr userDrawn="1"/>
        </p:nvSpPr>
        <p:spPr>
          <a:xfrm>
            <a:off x="1463431" y="-4724"/>
            <a:ext cx="7101806"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solidFill>
                <a:schemeClr val="tx1"/>
              </a:solidFill>
            </a:endParaRPr>
          </a:p>
        </p:txBody>
      </p:sp>
      <p:sp>
        <p:nvSpPr>
          <p:cNvPr id="19" name="Rectangle 18"/>
          <p:cNvSpPr/>
          <p:nvPr userDrawn="1"/>
        </p:nvSpPr>
        <p:spPr>
          <a:xfrm>
            <a:off x="8565236"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0" name="Rectangle 19"/>
          <p:cNvSpPr/>
          <p:nvPr userDrawn="1"/>
        </p:nvSpPr>
        <p:spPr>
          <a:xfrm>
            <a:off x="9969933" y="-4724"/>
            <a:ext cx="469864"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1" name="Rectangle 20"/>
          <p:cNvSpPr/>
          <p:nvPr userDrawn="1"/>
        </p:nvSpPr>
        <p:spPr>
          <a:xfrm>
            <a:off x="10439798" y="-4724"/>
            <a:ext cx="166411"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2" name="Rectangle 21"/>
          <p:cNvSpPr/>
          <p:nvPr userDrawn="1"/>
        </p:nvSpPr>
        <p:spPr>
          <a:xfrm>
            <a:off x="10606208" y="-4724"/>
            <a:ext cx="1668997"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3" name="Rectangle 22"/>
          <p:cNvSpPr/>
          <p:nvPr userDrawn="1"/>
        </p:nvSpPr>
        <p:spPr>
          <a:xfrm>
            <a:off x="12275205"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4" name="Text Placeholder 3"/>
          <p:cNvSpPr>
            <a:spLocks noGrp="1"/>
          </p:cNvSpPr>
          <p:nvPr>
            <p:ph type="body" sz="quarter" idx="35" hasCustomPrompt="1"/>
          </p:nvPr>
        </p:nvSpPr>
        <p:spPr>
          <a:xfrm>
            <a:off x="5014334" y="2931744"/>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sp>
        <p:nvSpPr>
          <p:cNvPr id="25" name="Text Placeholder 3"/>
          <p:cNvSpPr>
            <a:spLocks noGrp="1"/>
          </p:cNvSpPr>
          <p:nvPr>
            <p:ph type="body" sz="quarter" idx="36" hasCustomPrompt="1"/>
          </p:nvPr>
        </p:nvSpPr>
        <p:spPr>
          <a:xfrm>
            <a:off x="5014334" y="3775010"/>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sp>
        <p:nvSpPr>
          <p:cNvPr id="31" name="Text Placeholder 3"/>
          <p:cNvSpPr>
            <a:spLocks noGrp="1"/>
          </p:cNvSpPr>
          <p:nvPr>
            <p:ph type="body" sz="quarter" idx="37" hasCustomPrompt="1"/>
          </p:nvPr>
        </p:nvSpPr>
        <p:spPr>
          <a:xfrm>
            <a:off x="5014334" y="4618276"/>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sp>
        <p:nvSpPr>
          <p:cNvPr id="32" name="Text Placeholder 3"/>
          <p:cNvSpPr>
            <a:spLocks noGrp="1"/>
          </p:cNvSpPr>
          <p:nvPr>
            <p:ph type="body" sz="quarter" idx="38" hasCustomPrompt="1"/>
          </p:nvPr>
        </p:nvSpPr>
        <p:spPr>
          <a:xfrm>
            <a:off x="5014334" y="5461542"/>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4011" y="3689716"/>
            <a:ext cx="2358074" cy="2358074"/>
          </a:xfrm>
          <a:prstGeom prst="rect">
            <a:avLst/>
          </a:prstGeom>
        </p:spPr>
      </p:pic>
      <p:pic>
        <p:nvPicPr>
          <p:cNvPr id="26" name="Picture 25"/>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5975350" y="885621"/>
            <a:ext cx="4305300" cy="253920"/>
          </a:xfrm>
          <a:prstGeom prst="rect">
            <a:avLst/>
          </a:prstGeom>
        </p:spPr>
      </p:pic>
      <p:sp>
        <p:nvSpPr>
          <p:cNvPr id="3" name="TextBox 2"/>
          <p:cNvSpPr txBox="1"/>
          <p:nvPr userDrawn="1"/>
        </p:nvSpPr>
        <p:spPr>
          <a:xfrm>
            <a:off x="0" y="415146"/>
            <a:ext cx="16256000" cy="584775"/>
          </a:xfrm>
          <a:prstGeom prst="rect">
            <a:avLst/>
          </a:prstGeom>
          <a:noFill/>
        </p:spPr>
        <p:txBody>
          <a:bodyPr wrap="square" rtlCol="0">
            <a:spAutoFit/>
          </a:bodyPr>
          <a:lstStyle/>
          <a:p>
            <a:pPr algn="ctr"/>
            <a:r>
              <a:rPr lang="en-US" sz="3200" kern="1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Learning Objectives</a:t>
            </a:r>
          </a:p>
        </p:txBody>
      </p:sp>
    </p:spTree>
    <p:extLst>
      <p:ext uri="{BB962C8B-B14F-4D97-AF65-F5344CB8AC3E}">
        <p14:creationId xmlns:p14="http://schemas.microsoft.com/office/powerpoint/2010/main" val="467416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078" y="319675"/>
            <a:ext cx="16258032" cy="665045"/>
          </a:xfrm>
        </p:spPr>
        <p:txBody>
          <a:bodyPr anchor="ctr">
            <a:normAutofit/>
          </a:bodyPr>
          <a:lstStyle>
            <a:lvl1pPr algn="ctr">
              <a:defRPr sz="32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Topic – Open Sans Extrabold - 32</a:t>
            </a:r>
          </a:p>
        </p:txBody>
      </p:sp>
    </p:spTree>
    <p:extLst>
      <p:ext uri="{BB962C8B-B14F-4D97-AF65-F5344CB8AC3E}">
        <p14:creationId xmlns:p14="http://schemas.microsoft.com/office/powerpoint/2010/main" val="372287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078" y="319675"/>
            <a:ext cx="16258032" cy="665045"/>
          </a:xfrm>
        </p:spPr>
        <p:txBody>
          <a:bodyPr anchor="ctr">
            <a:normAutofit/>
          </a:bodyPr>
          <a:lstStyle>
            <a:lvl1pPr algn="ctr">
              <a:defRPr sz="32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Demo</a:t>
            </a:r>
          </a:p>
        </p:txBody>
      </p:sp>
    </p:spTree>
    <p:extLst>
      <p:ext uri="{BB962C8B-B14F-4D97-AF65-F5344CB8AC3E}">
        <p14:creationId xmlns:p14="http://schemas.microsoft.com/office/powerpoint/2010/main" val="355084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35231" y="2092511"/>
            <a:ext cx="11469145" cy="3909873"/>
          </a:xfrm>
          <a:prstGeom prst="rect">
            <a:avLst/>
          </a:prstGeom>
          <a:noFill/>
          <a:ln>
            <a:noFill/>
          </a:ln>
        </p:spPr>
      </p:pic>
      <p:sp>
        <p:nvSpPr>
          <p:cNvPr id="20" name="TextBox 19"/>
          <p:cNvSpPr txBox="1"/>
          <p:nvPr userDrawn="1"/>
        </p:nvSpPr>
        <p:spPr>
          <a:xfrm>
            <a:off x="4298939" y="3577955"/>
            <a:ext cx="1954381" cy="1230978"/>
          </a:xfrm>
          <a:prstGeom prst="rect">
            <a:avLst/>
          </a:prstGeom>
          <a:noFill/>
        </p:spPr>
        <p:txBody>
          <a:bodyPr wrap="none" rtlCol="0">
            <a:spAutoFit/>
          </a:bodyPr>
          <a:lstStyle/>
          <a:p>
            <a:r>
              <a:rPr lang="en-US" sz="7399" b="1" dirty="0">
                <a:solidFill>
                  <a:schemeClr val="bg1"/>
                </a:solidFill>
              </a:rPr>
              <a:t>Quiz</a:t>
            </a:r>
          </a:p>
        </p:txBody>
      </p:sp>
      <p:sp>
        <p:nvSpPr>
          <p:cNvPr id="21" name="Rectangle 20"/>
          <p:cNvSpPr/>
          <p:nvPr userDrawn="1"/>
        </p:nvSpPr>
        <p:spPr>
          <a:xfrm>
            <a:off x="0" y="-24186"/>
            <a:ext cx="1463432" cy="675246"/>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a:p>
        </p:txBody>
      </p:sp>
      <p:sp>
        <p:nvSpPr>
          <p:cNvPr id="22" name="Rectangle 21"/>
          <p:cNvSpPr/>
          <p:nvPr userDrawn="1"/>
        </p:nvSpPr>
        <p:spPr>
          <a:xfrm>
            <a:off x="1463431" y="-24186"/>
            <a:ext cx="7101806" cy="675246"/>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a:p>
        </p:txBody>
      </p:sp>
      <p:sp>
        <p:nvSpPr>
          <p:cNvPr id="23" name="Rectangle 22"/>
          <p:cNvSpPr/>
          <p:nvPr userDrawn="1"/>
        </p:nvSpPr>
        <p:spPr>
          <a:xfrm>
            <a:off x="8565236" y="-24186"/>
            <a:ext cx="1404697" cy="675246"/>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a:p>
        </p:txBody>
      </p:sp>
      <p:sp>
        <p:nvSpPr>
          <p:cNvPr id="24" name="Rectangle 23"/>
          <p:cNvSpPr/>
          <p:nvPr userDrawn="1"/>
        </p:nvSpPr>
        <p:spPr>
          <a:xfrm>
            <a:off x="9969933" y="-24186"/>
            <a:ext cx="469864" cy="675246"/>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a:p>
        </p:txBody>
      </p:sp>
      <p:sp>
        <p:nvSpPr>
          <p:cNvPr id="25" name="Rectangle 24"/>
          <p:cNvSpPr/>
          <p:nvPr userDrawn="1"/>
        </p:nvSpPr>
        <p:spPr>
          <a:xfrm>
            <a:off x="10439798" y="-24186"/>
            <a:ext cx="166411" cy="675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a:p>
        </p:txBody>
      </p:sp>
      <p:sp>
        <p:nvSpPr>
          <p:cNvPr id="26" name="Rectangle 25"/>
          <p:cNvSpPr/>
          <p:nvPr userDrawn="1"/>
        </p:nvSpPr>
        <p:spPr>
          <a:xfrm>
            <a:off x="10606208" y="-24186"/>
            <a:ext cx="1668997" cy="675246"/>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a:p>
        </p:txBody>
      </p:sp>
      <p:sp>
        <p:nvSpPr>
          <p:cNvPr id="27" name="Rectangle 26"/>
          <p:cNvSpPr/>
          <p:nvPr userDrawn="1"/>
        </p:nvSpPr>
        <p:spPr>
          <a:xfrm>
            <a:off x="12275205" y="-24186"/>
            <a:ext cx="3980795" cy="675246"/>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a:p>
        </p:txBody>
      </p:sp>
    </p:spTree>
    <p:extLst>
      <p:ext uri="{BB962C8B-B14F-4D97-AF65-F5344CB8AC3E}">
        <p14:creationId xmlns:p14="http://schemas.microsoft.com/office/powerpoint/2010/main" val="1379878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iz q">
    <p:spTree>
      <p:nvGrpSpPr>
        <p:cNvPr id="1" name=""/>
        <p:cNvGrpSpPr/>
        <p:nvPr/>
      </p:nvGrpSpPr>
      <p:grpSpPr>
        <a:xfrm>
          <a:off x="0" y="0"/>
          <a:ext cx="0" cy="0"/>
          <a:chOff x="0" y="0"/>
          <a:chExt cx="0" cy="0"/>
        </a:xfrm>
      </p:grpSpPr>
      <p:sp>
        <p:nvSpPr>
          <p:cNvPr id="13" name="Rectangle 12"/>
          <p:cNvSpPr/>
          <p:nvPr userDrawn="1"/>
        </p:nvSpPr>
        <p:spPr>
          <a:xfrm>
            <a:off x="2" y="-24187"/>
            <a:ext cx="1463433"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Rectangle 13"/>
          <p:cNvSpPr/>
          <p:nvPr userDrawn="1"/>
        </p:nvSpPr>
        <p:spPr>
          <a:xfrm>
            <a:off x="1463434" y="-24187"/>
            <a:ext cx="7101807" cy="675245"/>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p:cNvSpPr/>
          <p:nvPr userDrawn="1"/>
        </p:nvSpPr>
        <p:spPr>
          <a:xfrm>
            <a:off x="8565237" y="-24187"/>
            <a:ext cx="1404697" cy="675245"/>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p:cNvSpPr/>
          <p:nvPr userDrawn="1"/>
        </p:nvSpPr>
        <p:spPr>
          <a:xfrm>
            <a:off x="9969936" y="-24187"/>
            <a:ext cx="469865"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16"/>
          <p:cNvSpPr/>
          <p:nvPr userDrawn="1"/>
        </p:nvSpPr>
        <p:spPr>
          <a:xfrm>
            <a:off x="10439798" y="-24187"/>
            <a:ext cx="166412" cy="67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p:cNvSpPr/>
          <p:nvPr userDrawn="1"/>
        </p:nvSpPr>
        <p:spPr>
          <a:xfrm>
            <a:off x="10606210" y="-24187"/>
            <a:ext cx="1668996" cy="675245"/>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20"/>
          <p:cNvSpPr/>
          <p:nvPr userDrawn="1"/>
        </p:nvSpPr>
        <p:spPr>
          <a:xfrm>
            <a:off x="12275208" y="-24187"/>
            <a:ext cx="3980795" cy="675245"/>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userDrawn="1"/>
        </p:nvSpPr>
        <p:spPr>
          <a:xfrm>
            <a:off x="489443" y="776258"/>
            <a:ext cx="1698903" cy="1722177"/>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28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2" name="Rectangle 31"/>
          <p:cNvSpPr/>
          <p:nvPr userDrawn="1"/>
        </p:nvSpPr>
        <p:spPr>
          <a:xfrm>
            <a:off x="489443" y="776258"/>
            <a:ext cx="15376232" cy="172217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Text Placeholder 12"/>
          <p:cNvSpPr>
            <a:spLocks noGrp="1"/>
          </p:cNvSpPr>
          <p:nvPr>
            <p:ph type="body" sz="quarter" idx="15" hasCustomPrompt="1"/>
          </p:nvPr>
        </p:nvSpPr>
        <p:spPr>
          <a:xfrm>
            <a:off x="2310170" y="931283"/>
            <a:ext cx="13391133" cy="1424965"/>
          </a:xfrm>
          <a:prstGeom prst="rect">
            <a:avLst/>
          </a:prstGeom>
          <a:ln>
            <a:noFill/>
          </a:ln>
        </p:spPr>
        <p:txBody>
          <a:bodyPr anchor="ctr">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Write question stem in 24. Do not exceed two lines.</a:t>
            </a:r>
          </a:p>
        </p:txBody>
      </p:sp>
      <p:cxnSp>
        <p:nvCxnSpPr>
          <p:cNvPr id="34" name="Straight Connector 33"/>
          <p:cNvCxnSpPr/>
          <p:nvPr userDrawn="1"/>
        </p:nvCxnSpPr>
        <p:spPr>
          <a:xfrm>
            <a:off x="2188345" y="776258"/>
            <a:ext cx="0" cy="1722177"/>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48" name="Text Placeholder 9"/>
          <p:cNvSpPr>
            <a:spLocks noGrp="1"/>
          </p:cNvSpPr>
          <p:nvPr>
            <p:ph type="body" sz="quarter" idx="27" hasCustomPrompt="1"/>
          </p:nvPr>
        </p:nvSpPr>
        <p:spPr>
          <a:xfrm>
            <a:off x="489442" y="1671457"/>
            <a:ext cx="1675120" cy="541667"/>
          </a:xfrm>
          <a:prstGeom prst="rect">
            <a:avLst/>
          </a:prstGeom>
        </p:spPr>
        <p:txBody>
          <a:bodyPr anchor="ctr">
            <a:normAutofit/>
          </a:bodyPr>
          <a:lstStyle>
            <a:lvl1pPr marL="0" indent="0" algn="ctr">
              <a:buNone/>
              <a:defRPr sz="28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587508" indent="0" algn="ctr">
              <a:buNone/>
              <a:defRPr/>
            </a:lvl2pPr>
            <a:lvl3pPr marL="1175019" indent="0" algn="ctr">
              <a:buNone/>
              <a:defRPr/>
            </a:lvl3pPr>
            <a:lvl4pPr marL="1762527" indent="0" algn="ctr">
              <a:buNone/>
              <a:defRPr/>
            </a:lvl4pPr>
            <a:lvl5pPr marL="2350039" indent="0" algn="ctr">
              <a:buNone/>
              <a:defRPr/>
            </a:lvl5pPr>
          </a:lstStyle>
          <a:p>
            <a:pPr lvl="0"/>
            <a:r>
              <a:rPr lang="en-US" dirty="0"/>
              <a:t>#</a:t>
            </a:r>
          </a:p>
        </p:txBody>
      </p:sp>
      <p:sp>
        <p:nvSpPr>
          <p:cNvPr id="49" name="TextBox 48"/>
          <p:cNvSpPr txBox="1"/>
          <p:nvPr userDrawn="1"/>
        </p:nvSpPr>
        <p:spPr>
          <a:xfrm>
            <a:off x="489443" y="1016282"/>
            <a:ext cx="1698904" cy="523220"/>
          </a:xfrm>
          <a:prstGeom prst="rect">
            <a:avLst/>
          </a:prstGeom>
          <a:noFill/>
        </p:spPr>
        <p:txBody>
          <a:bodyPr wrap="square" rtlCol="0" anchor="ctr">
            <a:spAutoFit/>
          </a:bodyPr>
          <a:lstStyle/>
          <a:p>
            <a:pPr algn="ctr"/>
            <a:r>
              <a:rPr lang="en-US" sz="2800" b="1"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QUIZ</a:t>
            </a:r>
          </a:p>
        </p:txBody>
      </p:sp>
      <p:graphicFrame>
        <p:nvGraphicFramePr>
          <p:cNvPr id="2" name="Object 1"/>
          <p:cNvGraphicFramePr>
            <a:graphicFrameLocks noChangeAspect="1"/>
          </p:cNvGraphicFramePr>
          <p:nvPr userDrawn="1"/>
        </p:nvGraphicFramePr>
        <p:xfrm>
          <a:off x="13805530" y="3419270"/>
          <a:ext cx="2058919" cy="2065103"/>
        </p:xfrm>
        <a:graphic>
          <a:graphicData uri="http://schemas.openxmlformats.org/presentationml/2006/ole">
            <mc:AlternateContent xmlns:mc="http://schemas.openxmlformats.org/markup-compatibility/2006">
              <mc:Choice xmlns:v="urn:schemas-microsoft-com:vml" Requires="v">
                <p:oleObj name="Image" r:id="rId2" imgW="2539683" imgH="2450794" progId="Photoshop.Image.13">
                  <p:embed/>
                </p:oleObj>
              </mc:Choice>
              <mc:Fallback>
                <p:oleObj name="Image" r:id="rId2" imgW="2539683" imgH="2450794" progId="Photoshop.Image.13">
                  <p:embed/>
                  <p:pic>
                    <p:nvPicPr>
                      <p:cNvPr id="2"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5530" y="3419270"/>
                        <a:ext cx="2058919" cy="206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TextBox 24"/>
          <p:cNvSpPr txBox="1"/>
          <p:nvPr userDrawn="1"/>
        </p:nvSpPr>
        <p:spPr>
          <a:xfrm>
            <a:off x="1664103" y="3007689"/>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27" name="TextBox 26"/>
          <p:cNvSpPr txBox="1"/>
          <p:nvPr userDrawn="1"/>
        </p:nvSpPr>
        <p:spPr>
          <a:xfrm>
            <a:off x="1664103" y="3828786"/>
            <a:ext cx="455574" cy="461665"/>
          </a:xfrm>
          <a:prstGeom prst="rect">
            <a:avLst/>
          </a:prstGeom>
          <a:noFill/>
          <a:ln>
            <a:noFill/>
          </a:ln>
        </p:spPr>
        <p:txBody>
          <a:bodyPr wrap="non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t>
            </a:r>
          </a:p>
        </p:txBody>
      </p:sp>
      <p:sp>
        <p:nvSpPr>
          <p:cNvPr id="29" name="TextBox 28"/>
          <p:cNvSpPr txBox="1"/>
          <p:nvPr userDrawn="1"/>
        </p:nvSpPr>
        <p:spPr>
          <a:xfrm>
            <a:off x="1664101" y="4649883"/>
            <a:ext cx="623379"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t>
            </a:r>
          </a:p>
        </p:txBody>
      </p:sp>
      <p:sp>
        <p:nvSpPr>
          <p:cNvPr id="38" name="TextBox 37"/>
          <p:cNvSpPr txBox="1"/>
          <p:nvPr userDrawn="1"/>
        </p:nvSpPr>
        <p:spPr>
          <a:xfrm>
            <a:off x="1664103" y="5470981"/>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
            </a:r>
          </a:p>
        </p:txBody>
      </p:sp>
      <p:sp>
        <p:nvSpPr>
          <p:cNvPr id="31" name="Text Placeholder 3"/>
          <p:cNvSpPr>
            <a:spLocks noGrp="1"/>
          </p:cNvSpPr>
          <p:nvPr>
            <p:ph type="body" sz="quarter" idx="32" hasCustomPrompt="1"/>
          </p:nvPr>
        </p:nvSpPr>
        <p:spPr>
          <a:xfrm>
            <a:off x="2329744" y="29169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35" name="Text Placeholder 3"/>
          <p:cNvSpPr>
            <a:spLocks noGrp="1"/>
          </p:cNvSpPr>
          <p:nvPr>
            <p:ph type="body" sz="quarter" idx="33" hasCustomPrompt="1"/>
          </p:nvPr>
        </p:nvSpPr>
        <p:spPr>
          <a:xfrm>
            <a:off x="2329744" y="3742686"/>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36" name="Text Placeholder 3"/>
          <p:cNvSpPr>
            <a:spLocks noGrp="1"/>
          </p:cNvSpPr>
          <p:nvPr>
            <p:ph type="body" sz="quarter" idx="34" hasCustomPrompt="1"/>
          </p:nvPr>
        </p:nvSpPr>
        <p:spPr>
          <a:xfrm>
            <a:off x="2329744" y="4549550"/>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37" name="Text Placeholder 3"/>
          <p:cNvSpPr>
            <a:spLocks noGrp="1"/>
          </p:cNvSpPr>
          <p:nvPr>
            <p:ph type="body" sz="quarter" idx="35" hasCustomPrompt="1"/>
          </p:nvPr>
        </p:nvSpPr>
        <p:spPr>
          <a:xfrm>
            <a:off x="2329744" y="53744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Tree>
    <p:extLst>
      <p:ext uri="{BB962C8B-B14F-4D97-AF65-F5344CB8AC3E}">
        <p14:creationId xmlns:p14="http://schemas.microsoft.com/office/powerpoint/2010/main" val="1042860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iz ans">
    <p:spTree>
      <p:nvGrpSpPr>
        <p:cNvPr id="1" name=""/>
        <p:cNvGrpSpPr/>
        <p:nvPr/>
      </p:nvGrpSpPr>
      <p:grpSpPr>
        <a:xfrm>
          <a:off x="0" y="0"/>
          <a:ext cx="0" cy="0"/>
          <a:chOff x="0" y="0"/>
          <a:chExt cx="0" cy="0"/>
        </a:xfrm>
      </p:grpSpPr>
      <p:sp>
        <p:nvSpPr>
          <p:cNvPr id="30" name="Rectangle 29"/>
          <p:cNvSpPr/>
          <p:nvPr userDrawn="1"/>
        </p:nvSpPr>
        <p:spPr>
          <a:xfrm>
            <a:off x="1" y="6798914"/>
            <a:ext cx="16256000" cy="2022135"/>
          </a:xfrm>
          <a:prstGeom prst="rect">
            <a:avLst/>
          </a:prstGeom>
          <a:gradFill>
            <a:gsLst>
              <a:gs pos="0">
                <a:srgbClr val="EEEEEE"/>
              </a:gs>
              <a:gs pos="100000">
                <a:srgbClr val="D9D9D9"/>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36" name="TextBox 35"/>
          <p:cNvSpPr txBox="1"/>
          <p:nvPr userDrawn="1"/>
        </p:nvSpPr>
        <p:spPr>
          <a:xfrm>
            <a:off x="436422" y="6835848"/>
            <a:ext cx="3232231" cy="461665"/>
          </a:xfrm>
          <a:prstGeom prst="rect">
            <a:avLst/>
          </a:prstGeom>
          <a:noFill/>
        </p:spPr>
        <p:txBody>
          <a:bodyPr wrap="none" rtlCol="0">
            <a:spAutoFit/>
          </a:bodyPr>
          <a:lstStyle/>
          <a:p>
            <a:pPr algn="l"/>
            <a:r>
              <a:rPr lang="en-US" sz="2400" b="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correct answer is</a:t>
            </a:r>
          </a:p>
        </p:txBody>
      </p:sp>
      <p:cxnSp>
        <p:nvCxnSpPr>
          <p:cNvPr id="37" name="Straight Connector 36"/>
          <p:cNvCxnSpPr/>
          <p:nvPr userDrawn="1"/>
        </p:nvCxnSpPr>
        <p:spPr>
          <a:xfrm>
            <a:off x="396856" y="7371304"/>
            <a:ext cx="145142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396856" y="7371304"/>
            <a:ext cx="15462285" cy="0"/>
          </a:xfrm>
          <a:prstGeom prst="line">
            <a:avLst/>
          </a:prstGeom>
          <a:ln w="28575">
            <a:solidFill>
              <a:srgbClr val="CDCDCD"/>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8" name="Content Placeholder 3"/>
          <p:cNvSpPr>
            <a:spLocks noGrp="1"/>
          </p:cNvSpPr>
          <p:nvPr>
            <p:ph sz="quarter" idx="37"/>
          </p:nvPr>
        </p:nvSpPr>
        <p:spPr>
          <a:xfrm>
            <a:off x="3662871" y="6760723"/>
            <a:ext cx="9022188" cy="619532"/>
          </a:xfrm>
          <a:prstGeom prst="rect">
            <a:avLst/>
          </a:prstGeom>
        </p:spPr>
        <p:txBody>
          <a:bodyPr wrap="none" anchor="ctr" anchorCtr="0"/>
          <a:lstStyle>
            <a:lvl1pPr marL="304784" indent="-304784">
              <a:buNone/>
              <a:defRPr lang="en-US" sz="2400" b="1" smtClean="0">
                <a:solidFill>
                  <a:srgbClr val="3C9F37"/>
                </a:solidFill>
                <a:latin typeface="Open Sans" panose="020B0606030504020204" pitchFamily="34" charset="0"/>
                <a:ea typeface="Open Sans" panose="020B0606030504020204" pitchFamily="34" charset="0"/>
                <a:cs typeface="Open Sans" panose="020B0606030504020204" pitchFamily="34" charset="0"/>
              </a:defRPr>
            </a:lvl1pPr>
            <a:lvl2pPr>
              <a:defRPr lang="en-US" smtClean="0"/>
            </a:lvl2pPr>
            <a:lvl3pPr>
              <a:defRPr lang="en-US" smtClean="0"/>
            </a:lvl3pPr>
            <a:lvl4pPr>
              <a:defRPr lang="en-US" smtClean="0"/>
            </a:lvl4pPr>
            <a:lvl5pPr>
              <a:defRPr lang="en-US"/>
            </a:lvl5pPr>
          </a:lstStyle>
          <a:p>
            <a:pPr marL="0" lvl="0" indent="0"/>
            <a:endParaRPr lang="en-US" dirty="0"/>
          </a:p>
        </p:txBody>
      </p:sp>
      <p:sp>
        <p:nvSpPr>
          <p:cNvPr id="31" name="Rectangle 30"/>
          <p:cNvSpPr/>
          <p:nvPr userDrawn="1"/>
        </p:nvSpPr>
        <p:spPr>
          <a:xfrm>
            <a:off x="2" y="-24187"/>
            <a:ext cx="1463433"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Rectangle 31"/>
          <p:cNvSpPr/>
          <p:nvPr userDrawn="1"/>
        </p:nvSpPr>
        <p:spPr>
          <a:xfrm>
            <a:off x="1463434" y="-24187"/>
            <a:ext cx="7101807" cy="675245"/>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Rectangle 32"/>
          <p:cNvSpPr/>
          <p:nvPr userDrawn="1"/>
        </p:nvSpPr>
        <p:spPr>
          <a:xfrm>
            <a:off x="8565237" y="-24187"/>
            <a:ext cx="1404697" cy="675245"/>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Rectangle 33"/>
          <p:cNvSpPr/>
          <p:nvPr userDrawn="1"/>
        </p:nvSpPr>
        <p:spPr>
          <a:xfrm>
            <a:off x="9969936" y="-24187"/>
            <a:ext cx="469865"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9" name="Rectangle 38"/>
          <p:cNvSpPr/>
          <p:nvPr userDrawn="1"/>
        </p:nvSpPr>
        <p:spPr>
          <a:xfrm>
            <a:off x="10439798" y="-24187"/>
            <a:ext cx="166412" cy="67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39"/>
          <p:cNvSpPr/>
          <p:nvPr userDrawn="1"/>
        </p:nvSpPr>
        <p:spPr>
          <a:xfrm>
            <a:off x="10606210" y="-24187"/>
            <a:ext cx="1668996" cy="675245"/>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1" name="Rectangle 40"/>
          <p:cNvSpPr/>
          <p:nvPr userDrawn="1"/>
        </p:nvSpPr>
        <p:spPr>
          <a:xfrm>
            <a:off x="12275208" y="-24187"/>
            <a:ext cx="3980795" cy="675245"/>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2" name="Rectangle 41"/>
          <p:cNvSpPr/>
          <p:nvPr userDrawn="1"/>
        </p:nvSpPr>
        <p:spPr>
          <a:xfrm>
            <a:off x="489443" y="776258"/>
            <a:ext cx="1698903" cy="1722177"/>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28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48" name="Rectangle 47"/>
          <p:cNvSpPr/>
          <p:nvPr userDrawn="1"/>
        </p:nvSpPr>
        <p:spPr>
          <a:xfrm>
            <a:off x="489443" y="776258"/>
            <a:ext cx="15376232" cy="172217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4" name="Straight Connector 53"/>
          <p:cNvCxnSpPr/>
          <p:nvPr userDrawn="1"/>
        </p:nvCxnSpPr>
        <p:spPr>
          <a:xfrm>
            <a:off x="2188345" y="776258"/>
            <a:ext cx="0" cy="1722177"/>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55" name="Text Placeholder 9"/>
          <p:cNvSpPr>
            <a:spLocks noGrp="1"/>
          </p:cNvSpPr>
          <p:nvPr>
            <p:ph type="body" sz="quarter" idx="27" hasCustomPrompt="1"/>
          </p:nvPr>
        </p:nvSpPr>
        <p:spPr>
          <a:xfrm>
            <a:off x="489442" y="1671457"/>
            <a:ext cx="1675120" cy="541667"/>
          </a:xfrm>
          <a:prstGeom prst="rect">
            <a:avLst/>
          </a:prstGeom>
        </p:spPr>
        <p:txBody>
          <a:bodyPr anchor="ctr">
            <a:normAutofit/>
          </a:bodyPr>
          <a:lstStyle>
            <a:lvl1pPr marL="0" indent="0" algn="ctr">
              <a:buNone/>
              <a:defRPr sz="28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587508" indent="0" algn="ctr">
              <a:buNone/>
              <a:defRPr/>
            </a:lvl2pPr>
            <a:lvl3pPr marL="1175019" indent="0" algn="ctr">
              <a:buNone/>
              <a:defRPr/>
            </a:lvl3pPr>
            <a:lvl4pPr marL="1762527" indent="0" algn="ctr">
              <a:buNone/>
              <a:defRPr/>
            </a:lvl4pPr>
            <a:lvl5pPr marL="2350039" indent="0" algn="ctr">
              <a:buNone/>
              <a:defRPr/>
            </a:lvl5pPr>
          </a:lstStyle>
          <a:p>
            <a:pPr lvl="0"/>
            <a:r>
              <a:rPr lang="en-US" dirty="0"/>
              <a:t>#</a:t>
            </a:r>
          </a:p>
        </p:txBody>
      </p:sp>
      <p:sp>
        <p:nvSpPr>
          <p:cNvPr id="56" name="TextBox 55"/>
          <p:cNvSpPr txBox="1"/>
          <p:nvPr userDrawn="1"/>
        </p:nvSpPr>
        <p:spPr>
          <a:xfrm>
            <a:off x="489443" y="1016282"/>
            <a:ext cx="1698904" cy="523220"/>
          </a:xfrm>
          <a:prstGeom prst="rect">
            <a:avLst/>
          </a:prstGeom>
          <a:noFill/>
        </p:spPr>
        <p:txBody>
          <a:bodyPr wrap="square" rtlCol="0" anchor="ctr">
            <a:spAutoFit/>
          </a:bodyPr>
          <a:lstStyle/>
          <a:p>
            <a:pPr algn="ctr"/>
            <a:r>
              <a:rPr lang="en-US" sz="2800" b="1"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QUIZ</a:t>
            </a:r>
          </a:p>
        </p:txBody>
      </p:sp>
      <p:graphicFrame>
        <p:nvGraphicFramePr>
          <p:cNvPr id="64" name="Object 63"/>
          <p:cNvGraphicFramePr>
            <a:graphicFrameLocks noChangeAspect="1"/>
          </p:cNvGraphicFramePr>
          <p:nvPr userDrawn="1"/>
        </p:nvGraphicFramePr>
        <p:xfrm>
          <a:off x="13805530" y="3419270"/>
          <a:ext cx="2058919" cy="2065103"/>
        </p:xfrm>
        <a:graphic>
          <a:graphicData uri="http://schemas.openxmlformats.org/presentationml/2006/ole">
            <mc:AlternateContent xmlns:mc="http://schemas.openxmlformats.org/markup-compatibility/2006">
              <mc:Choice xmlns:v="urn:schemas-microsoft-com:vml" Requires="v">
                <p:oleObj name="Image" r:id="rId2" imgW="2539683" imgH="2450794" progId="Photoshop.Image.13">
                  <p:embed/>
                </p:oleObj>
              </mc:Choice>
              <mc:Fallback>
                <p:oleObj name="Image" r:id="rId2" imgW="2539683" imgH="2450794" progId="Photoshop.Image.13">
                  <p:embed/>
                  <p:pic>
                    <p:nvPicPr>
                      <p:cNvPr id="64" name="Object 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5530" y="3419270"/>
                        <a:ext cx="2058919" cy="206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 name="TextBox 65"/>
          <p:cNvSpPr txBox="1"/>
          <p:nvPr userDrawn="1"/>
        </p:nvSpPr>
        <p:spPr>
          <a:xfrm>
            <a:off x="1664103" y="3007689"/>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67" name="TextBox 66"/>
          <p:cNvSpPr txBox="1"/>
          <p:nvPr userDrawn="1"/>
        </p:nvSpPr>
        <p:spPr>
          <a:xfrm>
            <a:off x="1664103" y="3828786"/>
            <a:ext cx="455574" cy="461665"/>
          </a:xfrm>
          <a:prstGeom prst="rect">
            <a:avLst/>
          </a:prstGeom>
          <a:noFill/>
          <a:ln>
            <a:noFill/>
          </a:ln>
        </p:spPr>
        <p:txBody>
          <a:bodyPr wrap="non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t>
            </a:r>
          </a:p>
        </p:txBody>
      </p:sp>
      <p:sp>
        <p:nvSpPr>
          <p:cNvPr id="68" name="TextBox 67"/>
          <p:cNvSpPr txBox="1"/>
          <p:nvPr userDrawn="1"/>
        </p:nvSpPr>
        <p:spPr>
          <a:xfrm>
            <a:off x="1664101" y="4649883"/>
            <a:ext cx="623379"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t>
            </a:r>
          </a:p>
        </p:txBody>
      </p:sp>
      <p:sp>
        <p:nvSpPr>
          <p:cNvPr id="69" name="TextBox 68"/>
          <p:cNvSpPr txBox="1"/>
          <p:nvPr userDrawn="1"/>
        </p:nvSpPr>
        <p:spPr>
          <a:xfrm>
            <a:off x="1664103" y="5470981"/>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
            </a:r>
          </a:p>
        </p:txBody>
      </p:sp>
      <p:sp>
        <p:nvSpPr>
          <p:cNvPr id="70" name="Text Placeholder 3"/>
          <p:cNvSpPr>
            <a:spLocks noGrp="1"/>
          </p:cNvSpPr>
          <p:nvPr>
            <p:ph type="body" sz="quarter" idx="32" hasCustomPrompt="1"/>
          </p:nvPr>
        </p:nvSpPr>
        <p:spPr>
          <a:xfrm>
            <a:off x="2329744" y="29169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71" name="Text Placeholder 3"/>
          <p:cNvSpPr>
            <a:spLocks noGrp="1"/>
          </p:cNvSpPr>
          <p:nvPr>
            <p:ph type="body" sz="quarter" idx="33" hasCustomPrompt="1"/>
          </p:nvPr>
        </p:nvSpPr>
        <p:spPr>
          <a:xfrm>
            <a:off x="2329744" y="3742686"/>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72" name="Text Placeholder 3"/>
          <p:cNvSpPr>
            <a:spLocks noGrp="1"/>
          </p:cNvSpPr>
          <p:nvPr>
            <p:ph type="body" sz="quarter" idx="34" hasCustomPrompt="1"/>
          </p:nvPr>
        </p:nvSpPr>
        <p:spPr>
          <a:xfrm>
            <a:off x="2329744" y="4549550"/>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73" name="Text Placeholder 3"/>
          <p:cNvSpPr>
            <a:spLocks noGrp="1"/>
          </p:cNvSpPr>
          <p:nvPr>
            <p:ph type="body" sz="quarter" idx="35" hasCustomPrompt="1"/>
          </p:nvPr>
        </p:nvSpPr>
        <p:spPr>
          <a:xfrm>
            <a:off x="2329744" y="53744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45" name="Text Placeholder 12"/>
          <p:cNvSpPr>
            <a:spLocks noGrp="1"/>
          </p:cNvSpPr>
          <p:nvPr>
            <p:ph type="body" sz="quarter" idx="15" hasCustomPrompt="1"/>
          </p:nvPr>
        </p:nvSpPr>
        <p:spPr>
          <a:xfrm>
            <a:off x="2310170" y="931283"/>
            <a:ext cx="13391133" cy="1424965"/>
          </a:xfrm>
          <a:prstGeom prst="rect">
            <a:avLst/>
          </a:prstGeom>
          <a:ln>
            <a:noFill/>
          </a:ln>
        </p:spPr>
        <p:txBody>
          <a:bodyPr anchor="ctr">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Write question stem in 24. Do not exceed two lines.</a:t>
            </a:r>
          </a:p>
        </p:txBody>
      </p:sp>
      <p:sp>
        <p:nvSpPr>
          <p:cNvPr id="46" name="Text Placeholder 6"/>
          <p:cNvSpPr>
            <a:spLocks noGrp="1"/>
          </p:cNvSpPr>
          <p:nvPr>
            <p:ph type="body" sz="quarter" idx="26" hasCustomPrompt="1"/>
          </p:nvPr>
        </p:nvSpPr>
        <p:spPr>
          <a:xfrm>
            <a:off x="427451" y="7435666"/>
            <a:ext cx="15375004" cy="1333852"/>
          </a:xfrm>
          <a:prstGeom prst="rect">
            <a:avLst/>
          </a:prstGeom>
        </p:spPr>
        <p:txBody>
          <a:bodyPr anchor="t">
            <a:normAutofit/>
          </a:bodyPr>
          <a:lstStyle>
            <a:lvl1pPr marL="0" indent="0">
              <a:buNone/>
              <a:defRPr sz="24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Explanation</a:t>
            </a:r>
          </a:p>
        </p:txBody>
      </p:sp>
    </p:spTree>
    <p:extLst>
      <p:ext uri="{BB962C8B-B14F-4D97-AF65-F5344CB8AC3E}">
        <p14:creationId xmlns:p14="http://schemas.microsoft.com/office/powerpoint/2010/main" val="28744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uiz q">
    <p:spTree>
      <p:nvGrpSpPr>
        <p:cNvPr id="1" name=""/>
        <p:cNvGrpSpPr/>
        <p:nvPr/>
      </p:nvGrpSpPr>
      <p:grpSpPr>
        <a:xfrm>
          <a:off x="0" y="0"/>
          <a:ext cx="0" cy="0"/>
          <a:chOff x="0" y="0"/>
          <a:chExt cx="0" cy="0"/>
        </a:xfrm>
      </p:grpSpPr>
      <p:sp>
        <p:nvSpPr>
          <p:cNvPr id="13" name="Rectangle 12"/>
          <p:cNvSpPr/>
          <p:nvPr userDrawn="1"/>
        </p:nvSpPr>
        <p:spPr>
          <a:xfrm>
            <a:off x="2" y="-24187"/>
            <a:ext cx="1463433"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Rectangle 13"/>
          <p:cNvSpPr/>
          <p:nvPr userDrawn="1"/>
        </p:nvSpPr>
        <p:spPr>
          <a:xfrm>
            <a:off x="1463434" y="-24187"/>
            <a:ext cx="7101807" cy="675245"/>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p:cNvSpPr/>
          <p:nvPr userDrawn="1"/>
        </p:nvSpPr>
        <p:spPr>
          <a:xfrm>
            <a:off x="8565237" y="-24187"/>
            <a:ext cx="1404697" cy="675245"/>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p:cNvSpPr/>
          <p:nvPr userDrawn="1"/>
        </p:nvSpPr>
        <p:spPr>
          <a:xfrm>
            <a:off x="9969936" y="-24187"/>
            <a:ext cx="469865"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16"/>
          <p:cNvSpPr/>
          <p:nvPr userDrawn="1"/>
        </p:nvSpPr>
        <p:spPr>
          <a:xfrm>
            <a:off x="10439798" y="-24187"/>
            <a:ext cx="166412" cy="67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p:cNvSpPr/>
          <p:nvPr userDrawn="1"/>
        </p:nvSpPr>
        <p:spPr>
          <a:xfrm>
            <a:off x="10606210" y="-24187"/>
            <a:ext cx="1668996" cy="675245"/>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20"/>
          <p:cNvSpPr/>
          <p:nvPr userDrawn="1"/>
        </p:nvSpPr>
        <p:spPr>
          <a:xfrm>
            <a:off x="12275208" y="-24187"/>
            <a:ext cx="3980795" cy="675245"/>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userDrawn="1"/>
        </p:nvSpPr>
        <p:spPr>
          <a:xfrm>
            <a:off x="489443" y="776258"/>
            <a:ext cx="1698903" cy="1722177"/>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28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2" name="Rectangle 31"/>
          <p:cNvSpPr/>
          <p:nvPr userDrawn="1"/>
        </p:nvSpPr>
        <p:spPr>
          <a:xfrm>
            <a:off x="489443" y="776258"/>
            <a:ext cx="15376232" cy="172217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Text Placeholder 12"/>
          <p:cNvSpPr>
            <a:spLocks noGrp="1"/>
          </p:cNvSpPr>
          <p:nvPr>
            <p:ph type="body" sz="quarter" idx="15" hasCustomPrompt="1"/>
          </p:nvPr>
        </p:nvSpPr>
        <p:spPr>
          <a:xfrm>
            <a:off x="2310170" y="931283"/>
            <a:ext cx="13391133" cy="1424965"/>
          </a:xfrm>
          <a:prstGeom prst="rect">
            <a:avLst/>
          </a:prstGeom>
          <a:ln>
            <a:noFill/>
          </a:ln>
        </p:spPr>
        <p:txBody>
          <a:bodyPr anchor="ctr">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Write question stem in 24. Do not exceed two lines.</a:t>
            </a:r>
          </a:p>
        </p:txBody>
      </p:sp>
      <p:cxnSp>
        <p:nvCxnSpPr>
          <p:cNvPr id="34" name="Straight Connector 33"/>
          <p:cNvCxnSpPr/>
          <p:nvPr userDrawn="1"/>
        </p:nvCxnSpPr>
        <p:spPr>
          <a:xfrm>
            <a:off x="2188345" y="776258"/>
            <a:ext cx="0" cy="1722177"/>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48" name="Text Placeholder 9"/>
          <p:cNvSpPr>
            <a:spLocks noGrp="1"/>
          </p:cNvSpPr>
          <p:nvPr>
            <p:ph type="body" sz="quarter" idx="27" hasCustomPrompt="1"/>
          </p:nvPr>
        </p:nvSpPr>
        <p:spPr>
          <a:xfrm>
            <a:off x="489442" y="1671457"/>
            <a:ext cx="1675120" cy="541667"/>
          </a:xfrm>
          <a:prstGeom prst="rect">
            <a:avLst/>
          </a:prstGeom>
        </p:spPr>
        <p:txBody>
          <a:bodyPr anchor="ctr">
            <a:normAutofit/>
          </a:bodyPr>
          <a:lstStyle>
            <a:lvl1pPr marL="0" indent="0" algn="ctr">
              <a:buNone/>
              <a:defRPr sz="28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587508" indent="0" algn="ctr">
              <a:buNone/>
              <a:defRPr/>
            </a:lvl2pPr>
            <a:lvl3pPr marL="1175019" indent="0" algn="ctr">
              <a:buNone/>
              <a:defRPr/>
            </a:lvl3pPr>
            <a:lvl4pPr marL="1762527" indent="0" algn="ctr">
              <a:buNone/>
              <a:defRPr/>
            </a:lvl4pPr>
            <a:lvl5pPr marL="2350039" indent="0" algn="ctr">
              <a:buNone/>
              <a:defRPr/>
            </a:lvl5pPr>
          </a:lstStyle>
          <a:p>
            <a:pPr lvl="0"/>
            <a:r>
              <a:rPr lang="en-US" dirty="0"/>
              <a:t>#</a:t>
            </a:r>
          </a:p>
        </p:txBody>
      </p:sp>
      <p:sp>
        <p:nvSpPr>
          <p:cNvPr id="49" name="TextBox 48"/>
          <p:cNvSpPr txBox="1"/>
          <p:nvPr userDrawn="1"/>
        </p:nvSpPr>
        <p:spPr>
          <a:xfrm>
            <a:off x="489443" y="1016282"/>
            <a:ext cx="1698904" cy="523220"/>
          </a:xfrm>
          <a:prstGeom prst="rect">
            <a:avLst/>
          </a:prstGeom>
          <a:noFill/>
        </p:spPr>
        <p:txBody>
          <a:bodyPr wrap="square" rtlCol="0" anchor="ctr">
            <a:spAutoFit/>
          </a:bodyPr>
          <a:lstStyle/>
          <a:p>
            <a:pPr algn="ctr"/>
            <a:r>
              <a:rPr lang="en-US" sz="2800" b="1"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QUIZ</a:t>
            </a:r>
          </a:p>
        </p:txBody>
      </p:sp>
      <p:graphicFrame>
        <p:nvGraphicFramePr>
          <p:cNvPr id="2" name="Object 1"/>
          <p:cNvGraphicFramePr>
            <a:graphicFrameLocks noChangeAspect="1"/>
          </p:cNvGraphicFramePr>
          <p:nvPr userDrawn="1"/>
        </p:nvGraphicFramePr>
        <p:xfrm>
          <a:off x="13805530" y="3419270"/>
          <a:ext cx="2058919" cy="2065103"/>
        </p:xfrm>
        <a:graphic>
          <a:graphicData uri="http://schemas.openxmlformats.org/presentationml/2006/ole">
            <mc:AlternateContent xmlns:mc="http://schemas.openxmlformats.org/markup-compatibility/2006">
              <mc:Choice xmlns:v="urn:schemas-microsoft-com:vml" Requires="v">
                <p:oleObj name="Image" r:id="rId2" imgW="2539683" imgH="2450794" progId="Photoshop.Image.13">
                  <p:embed/>
                </p:oleObj>
              </mc:Choice>
              <mc:Fallback>
                <p:oleObj name="Image" r:id="rId2" imgW="2539683" imgH="2450794" progId="Photoshop.Image.13">
                  <p:embed/>
                  <p:pic>
                    <p:nvPicPr>
                      <p:cNvPr id="2"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5530" y="3419270"/>
                        <a:ext cx="2058919" cy="206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TextBox 24"/>
          <p:cNvSpPr txBox="1"/>
          <p:nvPr userDrawn="1"/>
        </p:nvSpPr>
        <p:spPr>
          <a:xfrm>
            <a:off x="1664103" y="3007689"/>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27" name="TextBox 26"/>
          <p:cNvSpPr txBox="1"/>
          <p:nvPr userDrawn="1"/>
        </p:nvSpPr>
        <p:spPr>
          <a:xfrm>
            <a:off x="1664103" y="3828786"/>
            <a:ext cx="455574" cy="461665"/>
          </a:xfrm>
          <a:prstGeom prst="rect">
            <a:avLst/>
          </a:prstGeom>
          <a:noFill/>
          <a:ln>
            <a:noFill/>
          </a:ln>
        </p:spPr>
        <p:txBody>
          <a:bodyPr wrap="non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t>
            </a:r>
          </a:p>
        </p:txBody>
      </p:sp>
      <p:sp>
        <p:nvSpPr>
          <p:cNvPr id="31" name="Text Placeholder 3"/>
          <p:cNvSpPr>
            <a:spLocks noGrp="1"/>
          </p:cNvSpPr>
          <p:nvPr>
            <p:ph type="body" sz="quarter" idx="32" hasCustomPrompt="1"/>
          </p:nvPr>
        </p:nvSpPr>
        <p:spPr>
          <a:xfrm>
            <a:off x="2329744" y="29169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35" name="Text Placeholder 3"/>
          <p:cNvSpPr>
            <a:spLocks noGrp="1"/>
          </p:cNvSpPr>
          <p:nvPr>
            <p:ph type="body" sz="quarter" idx="33" hasCustomPrompt="1"/>
          </p:nvPr>
        </p:nvSpPr>
        <p:spPr>
          <a:xfrm>
            <a:off x="2329744" y="3742686"/>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Tree>
    <p:extLst>
      <p:ext uri="{BB962C8B-B14F-4D97-AF65-F5344CB8AC3E}">
        <p14:creationId xmlns:p14="http://schemas.microsoft.com/office/powerpoint/2010/main" val="3404254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7600" y="487363"/>
            <a:ext cx="14020800" cy="176688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17600" y="2433638"/>
            <a:ext cx="14020800" cy="580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17600" y="8475663"/>
            <a:ext cx="3657600" cy="485775"/>
          </a:xfrm>
          <a:prstGeom prst="rect">
            <a:avLst/>
          </a:prstGeom>
        </p:spPr>
        <p:txBody>
          <a:bodyPr vert="horz" lIns="91440" tIns="45720" rIns="91440" bIns="45720" rtlCol="0" anchor="ctr"/>
          <a:lstStyle>
            <a:lvl1pPr algn="l">
              <a:defRPr sz="1200">
                <a:solidFill>
                  <a:schemeClr val="tx1">
                    <a:tint val="75000"/>
                  </a:schemeClr>
                </a:solidFill>
              </a:defRPr>
            </a:lvl1pPr>
          </a:lstStyle>
          <a:p>
            <a:fld id="{9272EFC9-254D-4480-89E4-509C5FCFE509}" type="datetimeFigureOut">
              <a:rPr lang="en-US" smtClean="0"/>
              <a:t>2/27/24</a:t>
            </a:fld>
            <a:endParaRPr lang="en-US"/>
          </a:p>
        </p:txBody>
      </p:sp>
      <p:sp>
        <p:nvSpPr>
          <p:cNvPr id="5" name="Footer Placeholder 4"/>
          <p:cNvSpPr>
            <a:spLocks noGrp="1"/>
          </p:cNvSpPr>
          <p:nvPr>
            <p:ph type="ftr" sz="quarter" idx="3"/>
          </p:nvPr>
        </p:nvSpPr>
        <p:spPr>
          <a:xfrm>
            <a:off x="5384800" y="8475663"/>
            <a:ext cx="5486400" cy="4857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480800" y="8475663"/>
            <a:ext cx="3657600" cy="485775"/>
          </a:xfrm>
          <a:prstGeom prst="rect">
            <a:avLst/>
          </a:prstGeom>
        </p:spPr>
        <p:txBody>
          <a:bodyPr vert="horz" lIns="91440" tIns="45720" rIns="91440" bIns="45720" rtlCol="0" anchor="ctr"/>
          <a:lstStyle>
            <a:lvl1pPr algn="r">
              <a:defRPr sz="1200">
                <a:solidFill>
                  <a:schemeClr val="tx1">
                    <a:tint val="75000"/>
                  </a:schemeClr>
                </a:solidFill>
              </a:defRPr>
            </a:lvl1pPr>
          </a:lstStyle>
          <a:p>
            <a:fld id="{F4024AD7-029A-4562-BD52-3D580AB5FA6E}" type="slidenum">
              <a:rPr lang="en-US" smtClean="0"/>
              <a:t>‹#›</a:t>
            </a:fld>
            <a:endParaRPr lang="en-US"/>
          </a:p>
        </p:txBody>
      </p:sp>
    </p:spTree>
    <p:extLst>
      <p:ext uri="{BB962C8B-B14F-4D97-AF65-F5344CB8AC3E}">
        <p14:creationId xmlns:p14="http://schemas.microsoft.com/office/powerpoint/2010/main" val="1006665106"/>
      </p:ext>
    </p:extLst>
  </p:cSld>
  <p:clrMap bg1="lt1" tx1="dk1" bg2="lt2" tx2="dk2" accent1="accent1" accent2="accent2" accent3="accent3" accent4="accent4" accent5="accent5" accent6="accent6" hlink="hlink" folHlink="folHlink"/>
  <p:sldLayoutIdLst>
    <p:sldLayoutId id="2147483713" r:id="rId1"/>
    <p:sldLayoutId id="2147483722" r:id="rId2"/>
    <p:sldLayoutId id="2147483730" r:id="rId3"/>
    <p:sldLayoutId id="2147483727" r:id="rId4"/>
    <p:sldLayoutId id="2147483734" r:id="rId5"/>
    <p:sldLayoutId id="2147483726" r:id="rId6"/>
    <p:sldLayoutId id="2147483724" r:id="rId7"/>
    <p:sldLayoutId id="2147483725" r:id="rId8"/>
    <p:sldLayoutId id="2147483732" r:id="rId9"/>
    <p:sldLayoutId id="2147483733" r:id="rId10"/>
    <p:sldLayoutId id="2147483731" r:id="rId11"/>
    <p:sldLayoutId id="2147483723" r:id="rId12"/>
    <p:sldLayoutId id="2147483735" r:id="rId13"/>
    <p:sldLayoutId id="2147483736"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687281" y="3289822"/>
            <a:ext cx="9486278" cy="387798"/>
          </a:xfrm>
        </p:spPr>
        <p:txBody>
          <a:bodyPr/>
          <a:lstStyle/>
          <a:p>
            <a:r>
              <a:rPr lang="en-IN" dirty="0">
                <a:solidFill>
                  <a:schemeClr val="tx1">
                    <a:lumMod val="75000"/>
                    <a:lumOff val="25000"/>
                  </a:schemeClr>
                </a:solidFill>
              </a:rPr>
              <a:t>Lesson 3—Building with A17 Components</a:t>
            </a:r>
          </a:p>
        </p:txBody>
      </p:sp>
      <p:sp>
        <p:nvSpPr>
          <p:cNvPr id="2" name="Text Placeholder 1"/>
          <p:cNvSpPr>
            <a:spLocks noGrp="1"/>
          </p:cNvSpPr>
          <p:nvPr>
            <p:ph type="body" sz="quarter" idx="10"/>
          </p:nvPr>
        </p:nvSpPr>
        <p:spPr>
          <a:xfrm>
            <a:off x="3687281" y="2625331"/>
            <a:ext cx="9486278" cy="443198"/>
          </a:xfrm>
        </p:spPr>
        <p:txBody>
          <a:bodyPr/>
          <a:lstStyle/>
          <a:p>
            <a:r>
              <a:rPr lang="en-US" dirty="0">
                <a:solidFill>
                  <a:schemeClr val="tx1">
                    <a:lumMod val="75000"/>
                    <a:lumOff val="25000"/>
                  </a:schemeClr>
                </a:solidFill>
              </a:rPr>
              <a:t>Angular 17</a:t>
            </a:r>
          </a:p>
        </p:txBody>
      </p:sp>
    </p:spTree>
    <p:extLst>
      <p:ext uri="{BB962C8B-B14F-4D97-AF65-F5344CB8AC3E}">
        <p14:creationId xmlns:p14="http://schemas.microsoft.com/office/powerpoint/2010/main" val="915323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3715" y="1838892"/>
            <a:ext cx="10432664" cy="430887"/>
          </a:xfrm>
          <a:prstGeom prst="rect">
            <a:avLst/>
          </a:prstGeom>
          <a:solidFill>
            <a:schemeClr val="bg1">
              <a:lumMod val="95000"/>
            </a:schemeClr>
          </a:solidFill>
          <a:ln>
            <a:solidFill>
              <a:srgbClr val="1EA185"/>
            </a:solidFill>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In this example, each component may have another component called rating. </a:t>
            </a:r>
            <a:endParaRPr kumimoji="0" lang="en-US"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nvGrpSpPr>
          <p:cNvPr id="27" name="Group 26"/>
          <p:cNvGrpSpPr/>
          <p:nvPr/>
        </p:nvGrpSpPr>
        <p:grpSpPr>
          <a:xfrm>
            <a:off x="5055373" y="3149771"/>
            <a:ext cx="5869348" cy="3930486"/>
            <a:chOff x="2969853" y="3869570"/>
            <a:chExt cx="5869348" cy="3930486"/>
          </a:xfrm>
        </p:grpSpPr>
        <p:sp>
          <p:nvSpPr>
            <p:cNvPr id="7" name="Rectangle: Rounded Corners 6"/>
            <p:cNvSpPr/>
            <p:nvPr/>
          </p:nvSpPr>
          <p:spPr>
            <a:xfrm>
              <a:off x="2969853" y="4743730"/>
              <a:ext cx="2057401" cy="3056326"/>
            </a:xfrm>
            <a:prstGeom prst="roundRect">
              <a:avLst>
                <a:gd name="adj" fmla="val 8099"/>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chemeClr val="tx1">
                    <a:lumMod val="75000"/>
                    <a:lumOff val="25000"/>
                  </a:schemeClr>
                </a:solidFill>
                <a:effectLst/>
                <a:uLnTx/>
                <a:uFillTx/>
              </a:endParaRPr>
            </a:p>
          </p:txBody>
        </p:sp>
        <p:sp>
          <p:nvSpPr>
            <p:cNvPr id="8" name="Rectangle: Rounded Corners 7"/>
            <p:cNvSpPr/>
            <p:nvPr/>
          </p:nvSpPr>
          <p:spPr>
            <a:xfrm>
              <a:off x="2969853" y="3869570"/>
              <a:ext cx="5869348" cy="77612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chemeClr val="tx1">
                    <a:lumMod val="75000"/>
                    <a:lumOff val="25000"/>
                  </a:schemeClr>
                </a:solidFill>
                <a:effectLst/>
                <a:uLnTx/>
                <a:uFillTx/>
              </a:endParaRPr>
            </a:p>
          </p:txBody>
        </p:sp>
        <p:sp>
          <p:nvSpPr>
            <p:cNvPr id="9" name="TextBox 8"/>
            <p:cNvSpPr txBox="1"/>
            <p:nvPr/>
          </p:nvSpPr>
          <p:spPr>
            <a:xfrm>
              <a:off x="5027254" y="4121897"/>
              <a:ext cx="1709711" cy="43088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Navbar</a:t>
              </a:r>
            </a:p>
          </p:txBody>
        </p:sp>
        <p:sp>
          <p:nvSpPr>
            <p:cNvPr id="10" name="TextBox 9"/>
            <p:cNvSpPr txBox="1"/>
            <p:nvPr/>
          </p:nvSpPr>
          <p:spPr>
            <a:xfrm>
              <a:off x="3143697" y="6072827"/>
              <a:ext cx="1709711" cy="43088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Sidebar</a:t>
              </a:r>
            </a:p>
          </p:txBody>
        </p:sp>
        <p:sp>
          <p:nvSpPr>
            <p:cNvPr id="11" name="Rectangle: Rounded Corners 10"/>
            <p:cNvSpPr/>
            <p:nvPr/>
          </p:nvSpPr>
          <p:spPr>
            <a:xfrm>
              <a:off x="5144611" y="4798956"/>
              <a:ext cx="3694590" cy="646357"/>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chemeClr val="tx1">
                    <a:lumMod val="75000"/>
                    <a:lumOff val="25000"/>
                  </a:schemeClr>
                </a:solidFill>
                <a:effectLst/>
                <a:uLnTx/>
                <a:uFillTx/>
              </a:endParaRPr>
            </a:p>
          </p:txBody>
        </p:sp>
        <p:sp>
          <p:nvSpPr>
            <p:cNvPr id="12" name="Rectangle: Rounded Corners 11"/>
            <p:cNvSpPr/>
            <p:nvPr/>
          </p:nvSpPr>
          <p:spPr>
            <a:xfrm>
              <a:off x="6923020" y="4830915"/>
              <a:ext cx="525530" cy="573298"/>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 }</a:t>
              </a:r>
            </a:p>
          </p:txBody>
        </p:sp>
        <p:sp>
          <p:nvSpPr>
            <p:cNvPr id="13" name="TextBox 12"/>
            <p:cNvSpPr txBox="1"/>
            <p:nvPr/>
          </p:nvSpPr>
          <p:spPr>
            <a:xfrm>
              <a:off x="7518781" y="4752304"/>
              <a:ext cx="1157483" cy="43088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Rating</a:t>
              </a:r>
            </a:p>
          </p:txBody>
        </p:sp>
        <p:sp>
          <p:nvSpPr>
            <p:cNvPr id="14" name="Rectangle: Rounded Corners 13"/>
            <p:cNvSpPr/>
            <p:nvPr/>
          </p:nvSpPr>
          <p:spPr>
            <a:xfrm>
              <a:off x="5144611" y="5575114"/>
              <a:ext cx="3694590" cy="646357"/>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chemeClr val="tx1">
                    <a:lumMod val="75000"/>
                    <a:lumOff val="25000"/>
                  </a:schemeClr>
                </a:solidFill>
                <a:effectLst/>
                <a:uLnTx/>
                <a:uFillTx/>
              </a:endParaRPr>
            </a:p>
          </p:txBody>
        </p:sp>
        <p:sp>
          <p:nvSpPr>
            <p:cNvPr id="17" name="Rectangle: Rounded Corners 16"/>
            <p:cNvSpPr/>
            <p:nvPr/>
          </p:nvSpPr>
          <p:spPr>
            <a:xfrm>
              <a:off x="5120847" y="6365558"/>
              <a:ext cx="3694590" cy="646357"/>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chemeClr val="tx1">
                    <a:lumMod val="75000"/>
                    <a:lumOff val="25000"/>
                  </a:schemeClr>
                </a:solidFill>
                <a:effectLst/>
                <a:uLnTx/>
                <a:uFillTx/>
              </a:endParaRPr>
            </a:p>
          </p:txBody>
        </p:sp>
        <p:sp>
          <p:nvSpPr>
            <p:cNvPr id="20" name="Rectangle: Rounded Corners 19"/>
            <p:cNvSpPr/>
            <p:nvPr/>
          </p:nvSpPr>
          <p:spPr>
            <a:xfrm>
              <a:off x="5120847" y="7153699"/>
              <a:ext cx="3694590" cy="646357"/>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chemeClr val="tx1">
                    <a:lumMod val="75000"/>
                    <a:lumOff val="25000"/>
                  </a:schemeClr>
                </a:solidFill>
                <a:effectLst/>
                <a:uLnTx/>
                <a:uFillTx/>
              </a:endParaRPr>
            </a:p>
          </p:txBody>
        </p:sp>
        <p:sp>
          <p:nvSpPr>
            <p:cNvPr id="4" name="Star: 5 Points 3"/>
            <p:cNvSpPr/>
            <p:nvPr/>
          </p:nvSpPr>
          <p:spPr>
            <a:xfrm>
              <a:off x="7536819" y="5124880"/>
              <a:ext cx="187955" cy="201695"/>
            </a:xfrm>
            <a:prstGeom prst="star5">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chemeClr val="tx1">
                    <a:lumMod val="75000"/>
                    <a:lumOff val="25000"/>
                  </a:schemeClr>
                </a:solidFill>
                <a:effectLst/>
                <a:uLnTx/>
                <a:uFillTx/>
              </a:endParaRPr>
            </a:p>
          </p:txBody>
        </p:sp>
        <p:sp>
          <p:nvSpPr>
            <p:cNvPr id="23" name="Star: 5 Points 22"/>
            <p:cNvSpPr/>
            <p:nvPr/>
          </p:nvSpPr>
          <p:spPr>
            <a:xfrm>
              <a:off x="7719065" y="5124879"/>
              <a:ext cx="187955" cy="201695"/>
            </a:xfrm>
            <a:prstGeom prst="star5">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chemeClr val="tx1">
                    <a:lumMod val="75000"/>
                    <a:lumOff val="25000"/>
                  </a:schemeClr>
                </a:solidFill>
                <a:effectLst/>
                <a:uLnTx/>
                <a:uFillTx/>
              </a:endParaRPr>
            </a:p>
          </p:txBody>
        </p:sp>
        <p:sp>
          <p:nvSpPr>
            <p:cNvPr id="24" name="Star: 5 Points 23"/>
            <p:cNvSpPr/>
            <p:nvPr/>
          </p:nvSpPr>
          <p:spPr>
            <a:xfrm>
              <a:off x="7911349" y="5127534"/>
              <a:ext cx="187955" cy="201695"/>
            </a:xfrm>
            <a:prstGeom prst="star5">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chemeClr val="tx1">
                    <a:lumMod val="75000"/>
                    <a:lumOff val="25000"/>
                  </a:schemeClr>
                </a:solidFill>
                <a:effectLst/>
                <a:uLnTx/>
                <a:uFillTx/>
              </a:endParaRPr>
            </a:p>
          </p:txBody>
        </p:sp>
        <p:sp>
          <p:nvSpPr>
            <p:cNvPr id="25" name="Star: 5 Points 24"/>
            <p:cNvSpPr/>
            <p:nvPr/>
          </p:nvSpPr>
          <p:spPr>
            <a:xfrm>
              <a:off x="8103633" y="5127534"/>
              <a:ext cx="187955" cy="201695"/>
            </a:xfrm>
            <a:prstGeom prst="star5">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chemeClr val="tx1">
                    <a:lumMod val="75000"/>
                    <a:lumOff val="25000"/>
                  </a:schemeClr>
                </a:solidFill>
                <a:effectLst/>
                <a:uLnTx/>
                <a:uFillTx/>
              </a:endParaRPr>
            </a:p>
          </p:txBody>
        </p:sp>
        <p:sp>
          <p:nvSpPr>
            <p:cNvPr id="26" name="Star: 5 Points 25"/>
            <p:cNvSpPr/>
            <p:nvPr/>
          </p:nvSpPr>
          <p:spPr>
            <a:xfrm>
              <a:off x="8295141" y="5127534"/>
              <a:ext cx="187955" cy="201695"/>
            </a:xfrm>
            <a:prstGeom prst="star5">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chemeClr val="tx1">
                    <a:lumMod val="75000"/>
                    <a:lumOff val="25000"/>
                  </a:schemeClr>
                </a:solidFill>
                <a:effectLst/>
                <a:uLnTx/>
                <a:uFillTx/>
              </a:endParaRPr>
            </a:p>
          </p:txBody>
        </p:sp>
      </p:grpSp>
      <p:sp>
        <p:nvSpPr>
          <p:cNvPr id="3" name="Title 2"/>
          <p:cNvSpPr>
            <a:spLocks noGrp="1"/>
          </p:cNvSpPr>
          <p:nvPr>
            <p:ph type="title"/>
          </p:nvPr>
        </p:nvSpPr>
        <p:spPr/>
        <p:txBody>
          <a:bodyPr>
            <a:normAutofit/>
          </a:bodyPr>
          <a:lstStyle/>
          <a:p>
            <a:r>
              <a:rPr lang="en-IN" dirty="0"/>
              <a:t>Nested Components </a:t>
            </a:r>
          </a:p>
        </p:txBody>
      </p:sp>
      <p:pic>
        <p:nvPicPr>
          <p:cNvPr id="21" name="Picture 2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906128" y="865793"/>
            <a:ext cx="4398908" cy="274320"/>
          </a:xfrm>
          <a:prstGeom prst="rect">
            <a:avLst/>
          </a:prstGeom>
        </p:spPr>
      </p:pic>
    </p:spTree>
    <p:extLst>
      <p:ext uri="{BB962C8B-B14F-4D97-AF65-F5344CB8AC3E}">
        <p14:creationId xmlns:p14="http://schemas.microsoft.com/office/powerpoint/2010/main" val="225937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3198475" y="3115678"/>
            <a:ext cx="7273505" cy="5047146"/>
            <a:chOff x="4461295" y="3216630"/>
            <a:chExt cx="7558075" cy="5200956"/>
          </a:xfrm>
        </p:grpSpPr>
        <p:grpSp>
          <p:nvGrpSpPr>
            <p:cNvPr id="25" name="Group 24"/>
            <p:cNvGrpSpPr/>
            <p:nvPr/>
          </p:nvGrpSpPr>
          <p:grpSpPr>
            <a:xfrm>
              <a:off x="4461295" y="3216630"/>
              <a:ext cx="7558075" cy="5200956"/>
              <a:chOff x="2043125" y="2571875"/>
              <a:chExt cx="8238543" cy="5810431"/>
            </a:xfrm>
          </p:grpSpPr>
          <p:sp>
            <p:nvSpPr>
              <p:cNvPr id="24" name="Rectangle: Rounded Corners 23"/>
              <p:cNvSpPr/>
              <p:nvPr/>
            </p:nvSpPr>
            <p:spPr>
              <a:xfrm>
                <a:off x="2043125" y="2571875"/>
                <a:ext cx="8238543" cy="5810431"/>
              </a:xfrm>
              <a:prstGeom prst="roundRect">
                <a:avLst>
                  <a:gd name="adj" fmla="val 6227"/>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 name="Rectangle: Rounded Corners 6"/>
              <p:cNvSpPr/>
              <p:nvPr/>
            </p:nvSpPr>
            <p:spPr>
              <a:xfrm>
                <a:off x="5708261" y="2799489"/>
                <a:ext cx="908272" cy="78236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Open Sans" panose="020B0606030504020204" pitchFamily="34" charset="0"/>
                    <a:ea typeface="Open Sans" panose="020B0606030504020204" pitchFamily="34" charset="0"/>
                    <a:cs typeface="Open Sans" panose="020B0606030504020204" pitchFamily="34" charset="0"/>
                  </a:rPr>
                  <a:t>App</a:t>
                </a:r>
              </a:p>
            </p:txBody>
          </p:sp>
          <p:sp>
            <p:nvSpPr>
              <p:cNvPr id="8" name="Rectangle: Rounded Corners 7"/>
              <p:cNvSpPr/>
              <p:nvPr/>
            </p:nvSpPr>
            <p:spPr>
              <a:xfrm>
                <a:off x="3451233" y="4461845"/>
                <a:ext cx="1616067" cy="78236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Open Sans" panose="020B0606030504020204" pitchFamily="34" charset="0"/>
                    <a:ea typeface="Open Sans" panose="020B0606030504020204" pitchFamily="34" charset="0"/>
                    <a:cs typeface="Open Sans" panose="020B0606030504020204" pitchFamily="34" charset="0"/>
                  </a:rPr>
                  <a:t>Navbar</a:t>
                </a:r>
              </a:p>
            </p:txBody>
          </p:sp>
          <p:sp>
            <p:nvSpPr>
              <p:cNvPr id="9" name="Rectangle: Rounded Corners 8"/>
              <p:cNvSpPr/>
              <p:nvPr/>
            </p:nvSpPr>
            <p:spPr>
              <a:xfrm>
                <a:off x="5382205" y="4461845"/>
                <a:ext cx="1560387" cy="78236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Open Sans" panose="020B0606030504020204" pitchFamily="34" charset="0"/>
                    <a:ea typeface="Open Sans" panose="020B0606030504020204" pitchFamily="34" charset="0"/>
                    <a:cs typeface="Open Sans" panose="020B0606030504020204" pitchFamily="34" charset="0"/>
                  </a:rPr>
                  <a:t>Courses</a:t>
                </a:r>
              </a:p>
            </p:txBody>
          </p:sp>
          <p:sp>
            <p:nvSpPr>
              <p:cNvPr id="10" name="Rectangle: Rounded Corners 9"/>
              <p:cNvSpPr/>
              <p:nvPr/>
            </p:nvSpPr>
            <p:spPr>
              <a:xfrm>
                <a:off x="7241174" y="4461845"/>
                <a:ext cx="1593027" cy="78236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Open Sans" panose="020B0606030504020204" pitchFamily="34" charset="0"/>
                    <a:ea typeface="Open Sans" panose="020B0606030504020204" pitchFamily="34" charset="0"/>
                    <a:cs typeface="Open Sans" panose="020B0606030504020204" pitchFamily="34" charset="0"/>
                  </a:rPr>
                  <a:t>Sidebar</a:t>
                </a:r>
              </a:p>
            </p:txBody>
          </p:sp>
          <p:sp>
            <p:nvSpPr>
              <p:cNvPr id="11" name="Rectangle: Rounded Corners 10"/>
              <p:cNvSpPr/>
              <p:nvPr/>
            </p:nvSpPr>
            <p:spPr>
              <a:xfrm>
                <a:off x="5485844" y="5871545"/>
                <a:ext cx="1353106" cy="78236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Open Sans" panose="020B0606030504020204" pitchFamily="34" charset="0"/>
                    <a:ea typeface="Open Sans" panose="020B0606030504020204" pitchFamily="34" charset="0"/>
                    <a:cs typeface="Open Sans" panose="020B0606030504020204" pitchFamily="34" charset="0"/>
                  </a:rPr>
                  <a:t>Course</a:t>
                </a:r>
              </a:p>
            </p:txBody>
          </p:sp>
          <p:sp>
            <p:nvSpPr>
              <p:cNvPr id="12" name="Rectangle: Rounded Corners 11"/>
              <p:cNvSpPr/>
              <p:nvPr/>
            </p:nvSpPr>
            <p:spPr>
              <a:xfrm>
                <a:off x="5485844" y="7281245"/>
                <a:ext cx="1353106" cy="78236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Open Sans" panose="020B0606030504020204" pitchFamily="34" charset="0"/>
                    <a:ea typeface="Open Sans" panose="020B0606030504020204" pitchFamily="34" charset="0"/>
                    <a:cs typeface="Open Sans" panose="020B0606030504020204" pitchFamily="34" charset="0"/>
                  </a:rPr>
                  <a:t>Rating</a:t>
                </a:r>
              </a:p>
            </p:txBody>
          </p:sp>
          <p:cxnSp>
            <p:nvCxnSpPr>
              <p:cNvPr id="15" name="Straight Connector 14"/>
              <p:cNvCxnSpPr>
                <a:endCxn id="10" idx="0"/>
              </p:cNvCxnSpPr>
              <p:nvPr/>
            </p:nvCxnSpPr>
            <p:spPr>
              <a:xfrm>
                <a:off x="6546502" y="3450796"/>
                <a:ext cx="1491185" cy="1011049"/>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8" idx="0"/>
              </p:cNvCxnSpPr>
              <p:nvPr/>
            </p:nvCxnSpPr>
            <p:spPr>
              <a:xfrm flipH="1">
                <a:off x="4259267" y="3450796"/>
                <a:ext cx="1479202" cy="1011049"/>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162396" y="5242984"/>
                <a:ext cx="0" cy="628561"/>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152594" y="6653905"/>
                <a:ext cx="0" cy="62734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a:stCxn id="7" idx="2"/>
            </p:cNvCxnSpPr>
            <p:nvPr/>
          </p:nvCxnSpPr>
          <p:spPr>
            <a:xfrm flipH="1">
              <a:off x="8240333" y="4120665"/>
              <a:ext cx="1" cy="82579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2588407" y="1315460"/>
            <a:ext cx="6433171" cy="400110"/>
          </a:xfrm>
          <a:prstGeom prst="rect">
            <a:avLst/>
          </a:prstGeom>
        </p:spPr>
        <p:txBody>
          <a:bodyPr wrap="none" anchor="ctr">
            <a:spAutoFit/>
          </a:bodyPr>
          <a:lstStyle/>
          <a:p>
            <a:pPr lvl="0">
              <a:defRPr/>
            </a:pPr>
            <a:r>
              <a:rPr lang="en-IN" sz="20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diagram shows the flow of nested components. </a:t>
            </a:r>
          </a:p>
        </p:txBody>
      </p:sp>
      <p:sp>
        <p:nvSpPr>
          <p:cNvPr id="26" name="Rectangle 25"/>
          <p:cNvSpPr/>
          <p:nvPr/>
        </p:nvSpPr>
        <p:spPr>
          <a:xfrm>
            <a:off x="2588407" y="2135429"/>
            <a:ext cx="7718780" cy="400110"/>
          </a:xfrm>
          <a:prstGeom prst="rect">
            <a:avLst/>
          </a:prstGeom>
        </p:spPr>
        <p:txBody>
          <a:bodyPr wrap="none" anchor="ctr">
            <a:spAutoFit/>
          </a:bodyPr>
          <a:lstStyle/>
          <a:p>
            <a:pPr lvl="0">
              <a:defRPr/>
            </a:pPr>
            <a:r>
              <a:rPr lang="en-US" sz="20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benefit is that you can break a large app into smaller parts.</a:t>
            </a:r>
          </a:p>
        </p:txBody>
      </p:sp>
      <p:sp>
        <p:nvSpPr>
          <p:cNvPr id="3" name="Title 2"/>
          <p:cNvSpPr>
            <a:spLocks noGrp="1"/>
          </p:cNvSpPr>
          <p:nvPr>
            <p:ph type="title"/>
          </p:nvPr>
        </p:nvSpPr>
        <p:spPr/>
        <p:txBody>
          <a:bodyPr>
            <a:normAutofit/>
          </a:bodyPr>
          <a:lstStyle/>
          <a:p>
            <a:r>
              <a:rPr lang="en-IN" dirty="0"/>
              <a:t>Nested Components</a:t>
            </a:r>
          </a:p>
        </p:txBody>
      </p:sp>
      <p:pic>
        <p:nvPicPr>
          <p:cNvPr id="28" name="Picture 27"/>
          <p:cNvPicPr>
            <a:picLocks noChangeAspect="1"/>
          </p:cNvPicPr>
          <p:nvPr/>
        </p:nvPicPr>
        <p:blipFill rotWithShape="1">
          <a:blip r:embed="rId3" cstate="print">
            <a:extLst>
              <a:ext uri="{28A0092B-C50C-407E-A947-70E740481C1C}">
                <a14:useLocalDpi xmlns:a14="http://schemas.microsoft.com/office/drawing/2010/main" val="0"/>
              </a:ext>
            </a:extLst>
          </a:blip>
          <a:srcRect l="19927" t="20892" r="25876" b="23651"/>
          <a:stretch/>
        </p:blipFill>
        <p:spPr>
          <a:xfrm>
            <a:off x="2121662" y="1258370"/>
            <a:ext cx="457414" cy="457200"/>
          </a:xfrm>
          <a:prstGeom prst="rect">
            <a:avLst/>
          </a:prstGeom>
        </p:spPr>
      </p:pic>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l="19927" t="20892" r="25876" b="23651"/>
          <a:stretch/>
        </p:blipFill>
        <p:spPr>
          <a:xfrm>
            <a:off x="2121662" y="2135429"/>
            <a:ext cx="457414" cy="457200"/>
          </a:xfrm>
          <a:prstGeom prst="rect">
            <a:avLst/>
          </a:prstGeom>
        </p:spPr>
      </p:pic>
      <p:pic>
        <p:nvPicPr>
          <p:cNvPr id="22" name="Picture 21"/>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906128" y="865793"/>
            <a:ext cx="4398908" cy="274320"/>
          </a:xfrm>
          <a:prstGeom prst="rect">
            <a:avLst/>
          </a:prstGeom>
        </p:spPr>
      </p:pic>
    </p:spTree>
    <p:extLst>
      <p:ext uri="{BB962C8B-B14F-4D97-AF65-F5344CB8AC3E}">
        <p14:creationId xmlns:p14="http://schemas.microsoft.com/office/powerpoint/2010/main" val="2183519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3675" y="4559173"/>
            <a:ext cx="4068651" cy="1150021"/>
            <a:chOff x="5110465" y="4119557"/>
            <a:chExt cx="4068651" cy="1150021"/>
          </a:xfrm>
        </p:grpSpPr>
        <p:sp>
          <p:nvSpPr>
            <p:cNvPr id="5" name="Rectangle: Rounded Corners 4"/>
            <p:cNvSpPr/>
            <p:nvPr/>
          </p:nvSpPr>
          <p:spPr>
            <a:xfrm>
              <a:off x="5110465" y="4119557"/>
              <a:ext cx="1685565" cy="1150021"/>
            </a:xfrm>
            <a:prstGeom prst="roundRect">
              <a:avLst>
                <a:gd name="adj" fmla="val 9961"/>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 }</a:t>
              </a:r>
            </a:p>
          </p:txBody>
        </p:sp>
        <p:sp>
          <p:nvSpPr>
            <p:cNvPr id="8" name="Rectangle: Rounded Corners 7"/>
            <p:cNvSpPr/>
            <p:nvPr/>
          </p:nvSpPr>
          <p:spPr>
            <a:xfrm>
              <a:off x="7483666" y="4119557"/>
              <a:ext cx="1695450" cy="1150021"/>
            </a:xfrm>
            <a:prstGeom prst="roundRect">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DOM</a:t>
              </a:r>
            </a:p>
          </p:txBody>
        </p:sp>
      </p:grpSp>
      <p:sp>
        <p:nvSpPr>
          <p:cNvPr id="2" name="Rectangle 1"/>
          <p:cNvSpPr/>
          <p:nvPr/>
        </p:nvSpPr>
        <p:spPr>
          <a:xfrm>
            <a:off x="2637898" y="2686689"/>
            <a:ext cx="10554830" cy="646331"/>
          </a:xfrm>
          <a:prstGeom prst="rect">
            <a:avLst/>
          </a:prstGeom>
        </p:spPr>
        <p:txBody>
          <a:bodyPr wrap="square" anchor="ctr">
            <a:spAutoFit/>
          </a:bodyPr>
          <a:lstStyle/>
          <a:p>
            <a:pPr marR="0" lvl="0" defTabSz="914400" eaLnBrk="1" fontAlgn="auto" latinLnBrk="0" hangingPunct="1">
              <a:lnSpc>
                <a:spcPct val="150000"/>
              </a:lnSpc>
              <a:spcBef>
                <a:spcPts val="0"/>
              </a:spcBef>
              <a:spcAft>
                <a:spcPts val="0"/>
              </a:spcAft>
              <a:buClrTx/>
              <a:buSzTx/>
              <a:tabLst/>
              <a:defRPr/>
            </a:pPr>
            <a:r>
              <a:rPr kumimoji="0" lang="en-IN" sz="24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This will help you make the components unit testable without DOM.</a:t>
            </a:r>
            <a:endParaRPr kumimoji="0" lang="en-US" sz="24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Rectangle 9"/>
          <p:cNvSpPr/>
          <p:nvPr/>
        </p:nvSpPr>
        <p:spPr>
          <a:xfrm flipH="1">
            <a:off x="2411352" y="1971911"/>
            <a:ext cx="71117" cy="1440000"/>
          </a:xfrm>
          <a:prstGeom prst="rect">
            <a:avLst/>
          </a:prstGeom>
          <a:solidFill>
            <a:srgbClr val="9BDA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Oval 10"/>
          <p:cNvSpPr/>
          <p:nvPr/>
        </p:nvSpPr>
        <p:spPr>
          <a:xfrm>
            <a:off x="2344446" y="2924126"/>
            <a:ext cx="182880" cy="182880"/>
          </a:xfrm>
          <a:prstGeom prst="ellipse">
            <a:avLst/>
          </a:prstGeom>
          <a:solidFill>
            <a:schemeClr val="bg1"/>
          </a:solidFill>
          <a:ln w="38100">
            <a:solidFill>
              <a:srgbClr val="9BD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Oval 11"/>
          <p:cNvSpPr/>
          <p:nvPr/>
        </p:nvSpPr>
        <p:spPr>
          <a:xfrm>
            <a:off x="2344446" y="2309021"/>
            <a:ext cx="182880" cy="182880"/>
          </a:xfrm>
          <a:prstGeom prst="ellipse">
            <a:avLst/>
          </a:prstGeom>
          <a:solidFill>
            <a:schemeClr val="bg1"/>
          </a:solidFill>
          <a:ln w="38100">
            <a:solidFill>
              <a:srgbClr val="9BD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2"/>
          <p:cNvSpPr/>
          <p:nvPr/>
        </p:nvSpPr>
        <p:spPr>
          <a:xfrm>
            <a:off x="2629737" y="2069885"/>
            <a:ext cx="10214233" cy="587277"/>
          </a:xfrm>
          <a:prstGeom prst="rect">
            <a:avLst/>
          </a:prstGeom>
        </p:spPr>
        <p:txBody>
          <a:bodyPr wrap="square" anchor="ctr">
            <a:spAutoFit/>
          </a:bodyPr>
          <a:lstStyle/>
          <a:p>
            <a:pPr lvl="0">
              <a:lnSpc>
                <a:spcPct val="150000"/>
              </a:lnSpc>
              <a:defRPr/>
            </a:pPr>
            <a:r>
              <a:rPr lang="en-IN" sz="24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 Angular17, components are absolutely decoupled from the DOM. </a:t>
            </a:r>
          </a:p>
        </p:txBody>
      </p:sp>
      <p:pic>
        <p:nvPicPr>
          <p:cNvPr id="15" name="Picture 1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967413" y="870471"/>
            <a:ext cx="8329362" cy="274320"/>
          </a:xfrm>
          <a:prstGeom prst="rect">
            <a:avLst/>
          </a:prstGeom>
        </p:spPr>
      </p:pic>
      <p:sp>
        <p:nvSpPr>
          <p:cNvPr id="6" name="Title 5"/>
          <p:cNvSpPr>
            <a:spLocks noGrp="1"/>
          </p:cNvSpPr>
          <p:nvPr>
            <p:ph type="title"/>
          </p:nvPr>
        </p:nvSpPr>
        <p:spPr/>
        <p:txBody>
          <a:bodyPr>
            <a:normAutofit/>
          </a:bodyPr>
          <a:lstStyle/>
          <a:p>
            <a:r>
              <a:rPr lang="en-US" dirty="0"/>
              <a:t>Relation Between DOM and Components</a:t>
            </a:r>
          </a:p>
        </p:txBody>
      </p:sp>
    </p:spTree>
    <p:extLst>
      <p:ext uri="{BB962C8B-B14F-4D97-AF65-F5344CB8AC3E}">
        <p14:creationId xmlns:p14="http://schemas.microsoft.com/office/powerpoint/2010/main" val="911286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84044" y="2079995"/>
            <a:ext cx="9827155" cy="587277"/>
          </a:xfrm>
          <a:prstGeom prst="rect">
            <a:avLst/>
          </a:prstGeom>
          <a:solidFill>
            <a:schemeClr val="bg1">
              <a:lumMod val="95000"/>
            </a:schemeClr>
          </a:solidFill>
          <a:ln>
            <a:solidFill>
              <a:schemeClr val="bg1">
                <a:lumMod val="85000"/>
              </a:schemeClr>
            </a:solidFill>
          </a:ln>
        </p:spPr>
        <p:txBody>
          <a:bodyPr wrap="square" rtlCol="0">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IN" sz="24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This is how your HTML elements will bind with your components.</a:t>
            </a:r>
          </a:p>
        </p:txBody>
      </p:sp>
      <p:grpSp>
        <p:nvGrpSpPr>
          <p:cNvPr id="9" name="Group 8"/>
          <p:cNvGrpSpPr/>
          <p:nvPr/>
        </p:nvGrpSpPr>
        <p:grpSpPr>
          <a:xfrm>
            <a:off x="4726916" y="3926276"/>
            <a:ext cx="7075434" cy="1644505"/>
            <a:chOff x="5410749" y="2842475"/>
            <a:chExt cx="7075434" cy="1644505"/>
          </a:xfrm>
        </p:grpSpPr>
        <p:grpSp>
          <p:nvGrpSpPr>
            <p:cNvPr id="13" name="Group 12"/>
            <p:cNvGrpSpPr/>
            <p:nvPr/>
          </p:nvGrpSpPr>
          <p:grpSpPr>
            <a:xfrm>
              <a:off x="5862320" y="2842475"/>
              <a:ext cx="6005471" cy="1150022"/>
              <a:chOff x="5110465" y="4119556"/>
              <a:chExt cx="6005471" cy="1150022"/>
            </a:xfrm>
          </p:grpSpPr>
          <p:sp>
            <p:nvSpPr>
              <p:cNvPr id="14" name="Rectangle: Rounded Corners 13"/>
              <p:cNvSpPr/>
              <p:nvPr/>
            </p:nvSpPr>
            <p:spPr>
              <a:xfrm>
                <a:off x="5110465" y="4119557"/>
                <a:ext cx="1685565" cy="1150021"/>
              </a:xfrm>
              <a:prstGeom prst="roundRect">
                <a:avLst>
                  <a:gd name="adj" fmla="val 9961"/>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 }</a:t>
                </a:r>
              </a:p>
            </p:txBody>
          </p:sp>
          <p:sp>
            <p:nvSpPr>
              <p:cNvPr id="15" name="Rectangle: Rounded Corners 14"/>
              <p:cNvSpPr/>
              <p:nvPr/>
            </p:nvSpPr>
            <p:spPr>
              <a:xfrm>
                <a:off x="9420486" y="4119556"/>
                <a:ext cx="1695450" cy="1150021"/>
              </a:xfrm>
              <a:prstGeom prst="roundRect">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DOM</a:t>
                </a:r>
              </a:p>
            </p:txBody>
          </p:sp>
        </p:grpSp>
        <p:sp>
          <p:nvSpPr>
            <p:cNvPr id="16" name="TextBox 15"/>
            <p:cNvSpPr txBox="1"/>
            <p:nvPr/>
          </p:nvSpPr>
          <p:spPr>
            <a:xfrm>
              <a:off x="5410749" y="4086870"/>
              <a:ext cx="2932235"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000" i="0" u="none" strike="noStrike" kern="0" cap="none" spc="0" normalizeH="0" baseline="0" noProof="0" dirty="0">
                  <a:ln>
                    <a:noFill/>
                  </a:ln>
                  <a:solidFill>
                    <a:schemeClr val="tx1">
                      <a:lumMod val="75000"/>
                      <a:lumOff val="25000"/>
                    </a:schemeClr>
                  </a:solidFill>
                  <a:effectLst/>
                  <a:uLnTx/>
                  <a:uFillTx/>
                  <a:latin typeface="Courier New" panose="02070309020205020404" pitchFamily="49" charset="0"/>
                  <a:ea typeface="Open Sans" panose="020B0606030504020204" pitchFamily="34" charset="0"/>
                  <a:cs typeface="Courier New" panose="02070309020205020404" pitchFamily="49" charset="0"/>
                </a:rPr>
                <a:t>title = “Hello”</a:t>
              </a:r>
            </a:p>
          </p:txBody>
        </p:sp>
        <p:sp>
          <p:nvSpPr>
            <p:cNvPr id="17" name="TextBox 16"/>
            <p:cNvSpPr txBox="1"/>
            <p:nvPr/>
          </p:nvSpPr>
          <p:spPr>
            <a:xfrm>
              <a:off x="9553948" y="4086870"/>
              <a:ext cx="2932235"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000" i="0" u="none" strike="noStrike" kern="0" cap="none" spc="0" normalizeH="0" baseline="0" noProof="0" dirty="0">
                  <a:ln>
                    <a:noFill/>
                  </a:ln>
                  <a:solidFill>
                    <a:schemeClr val="tx1">
                      <a:lumMod val="75000"/>
                      <a:lumOff val="25000"/>
                    </a:schemeClr>
                  </a:solidFill>
                  <a:effectLst/>
                  <a:uLnTx/>
                  <a:uFillTx/>
                  <a:latin typeface="Courier New" panose="02070309020205020404" pitchFamily="49" charset="0"/>
                  <a:ea typeface="Open Sans" panose="020B0606030504020204" pitchFamily="34" charset="0"/>
                  <a:cs typeface="Courier New" panose="02070309020205020404" pitchFamily="49" charset="0"/>
                </a:rPr>
                <a:t>&lt;h1&gt;Hello&lt;/h1&gt;</a:t>
              </a:r>
            </a:p>
          </p:txBody>
        </p:sp>
        <p:cxnSp>
          <p:nvCxnSpPr>
            <p:cNvPr id="3" name="Straight Arrow Connector 2"/>
            <p:cNvCxnSpPr/>
            <p:nvPr/>
          </p:nvCxnSpPr>
          <p:spPr>
            <a:xfrm flipH="1">
              <a:off x="7877060" y="3417485"/>
              <a:ext cx="1949986" cy="0"/>
            </a:xfrm>
            <a:prstGeom prst="straightConnector1">
              <a:avLst/>
            </a:prstGeom>
            <a:ln w="19050">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pic>
        <p:nvPicPr>
          <p:cNvPr id="20" name="Picture 1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968000" y="837731"/>
            <a:ext cx="4320000" cy="274320"/>
          </a:xfrm>
          <a:prstGeom prst="rect">
            <a:avLst/>
          </a:prstGeom>
        </p:spPr>
      </p:pic>
      <p:sp>
        <p:nvSpPr>
          <p:cNvPr id="2" name="Title 1"/>
          <p:cNvSpPr>
            <a:spLocks noGrp="1"/>
          </p:cNvSpPr>
          <p:nvPr>
            <p:ph type="title"/>
          </p:nvPr>
        </p:nvSpPr>
        <p:spPr/>
        <p:txBody>
          <a:bodyPr>
            <a:normAutofit/>
          </a:bodyPr>
          <a:lstStyle/>
          <a:p>
            <a:r>
              <a:rPr lang="en-IN" dirty="0"/>
              <a:t>Binding Components</a:t>
            </a:r>
          </a:p>
        </p:txBody>
      </p:sp>
    </p:spTree>
    <p:extLst>
      <p:ext uri="{BB962C8B-B14F-4D97-AF65-F5344CB8AC3E}">
        <p14:creationId xmlns:p14="http://schemas.microsoft.com/office/powerpoint/2010/main" val="552319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Demo—Nested Components</a:t>
            </a:r>
          </a:p>
        </p:txBody>
      </p:sp>
      <p:pic>
        <p:nvPicPr>
          <p:cNvPr id="4" name="Picture 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5244820" y="885621"/>
            <a:ext cx="5823230" cy="253920"/>
          </a:xfrm>
          <a:prstGeom prst="rect">
            <a:avLst/>
          </a:prstGeom>
        </p:spPr>
      </p:pic>
      <p:grpSp>
        <p:nvGrpSpPr>
          <p:cNvPr id="42" name="Group 41"/>
          <p:cNvGrpSpPr/>
          <p:nvPr/>
        </p:nvGrpSpPr>
        <p:grpSpPr>
          <a:xfrm>
            <a:off x="4994673" y="2947946"/>
            <a:ext cx="6323523" cy="2887579"/>
            <a:chOff x="4952022" y="2204996"/>
            <a:chExt cx="6323523" cy="2887579"/>
          </a:xfrm>
        </p:grpSpPr>
        <p:grpSp>
          <p:nvGrpSpPr>
            <p:cNvPr id="10" name="Group 9"/>
            <p:cNvGrpSpPr/>
            <p:nvPr/>
          </p:nvGrpSpPr>
          <p:grpSpPr>
            <a:xfrm>
              <a:off x="8387966" y="2204996"/>
              <a:ext cx="2887579" cy="2887579"/>
              <a:chOff x="11502189" y="3441032"/>
              <a:chExt cx="2887579" cy="2887579"/>
            </a:xfrm>
          </p:grpSpPr>
          <p:sp>
            <p:nvSpPr>
              <p:cNvPr id="8" name="Oval 7"/>
              <p:cNvSpPr/>
              <p:nvPr/>
            </p:nvSpPr>
            <p:spPr>
              <a:xfrm>
                <a:off x="11502189" y="3441032"/>
                <a:ext cx="2887579" cy="288757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50553" y="3989396"/>
                <a:ext cx="1790850" cy="1790850"/>
              </a:xfrm>
              <a:prstGeom prst="rect">
                <a:avLst/>
              </a:prstGeom>
            </p:spPr>
          </p:pic>
        </p:grpSp>
        <p:grpSp>
          <p:nvGrpSpPr>
            <p:cNvPr id="27" name="Group 26"/>
            <p:cNvGrpSpPr/>
            <p:nvPr/>
          </p:nvGrpSpPr>
          <p:grpSpPr>
            <a:xfrm>
              <a:off x="4952022" y="2204996"/>
              <a:ext cx="2887579" cy="2887579"/>
              <a:chOff x="8066245" y="3471109"/>
              <a:chExt cx="2887579" cy="2887579"/>
            </a:xfrm>
          </p:grpSpPr>
          <p:sp>
            <p:nvSpPr>
              <p:cNvPr id="12" name="Oval 11"/>
              <p:cNvSpPr/>
              <p:nvPr/>
            </p:nvSpPr>
            <p:spPr>
              <a:xfrm>
                <a:off x="8066245" y="3471109"/>
                <a:ext cx="2887579" cy="288757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8" name="Group 17"/>
              <p:cNvGrpSpPr/>
              <p:nvPr/>
            </p:nvGrpSpPr>
            <p:grpSpPr>
              <a:xfrm>
                <a:off x="8918296" y="4062041"/>
                <a:ext cx="1183476" cy="957438"/>
                <a:chOff x="8070645" y="4668253"/>
                <a:chExt cx="1183476" cy="957438"/>
              </a:xfrm>
            </p:grpSpPr>
            <p:grpSp>
              <p:nvGrpSpPr>
                <p:cNvPr id="16" name="Group 15"/>
                <p:cNvGrpSpPr/>
                <p:nvPr/>
              </p:nvGrpSpPr>
              <p:grpSpPr>
                <a:xfrm>
                  <a:off x="8070645" y="4668253"/>
                  <a:ext cx="957438" cy="957438"/>
                  <a:chOff x="1925053" y="3989396"/>
                  <a:chExt cx="4071762" cy="4071762"/>
                </a:xfrm>
                <a:solidFill>
                  <a:schemeClr val="bg1"/>
                </a:solidFill>
              </p:grpSpPr>
              <p:sp>
                <p:nvSpPr>
                  <p:cNvPr id="14" name="Block Arc 13"/>
                  <p:cNvSpPr/>
                  <p:nvPr/>
                </p:nvSpPr>
                <p:spPr>
                  <a:xfrm>
                    <a:off x="1925053" y="3989396"/>
                    <a:ext cx="4071762" cy="4071762"/>
                  </a:xfrm>
                  <a:prstGeom prst="blockArc">
                    <a:avLst>
                      <a:gd name="adj1" fmla="val 4281431"/>
                      <a:gd name="adj2" fmla="val 318652"/>
                      <a:gd name="adj3" fmla="val 53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Block Arc 14"/>
                  <p:cNvSpPr/>
                  <p:nvPr/>
                </p:nvSpPr>
                <p:spPr>
                  <a:xfrm rot="476500">
                    <a:off x="2597355" y="4661698"/>
                    <a:ext cx="2727158" cy="2727158"/>
                  </a:xfrm>
                  <a:prstGeom prst="blockArc">
                    <a:avLst>
                      <a:gd name="adj1" fmla="val 3495190"/>
                      <a:gd name="adj2" fmla="val 331793"/>
                      <a:gd name="adj3" fmla="val 707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17" name="Arrow: Left 16"/>
                <p:cNvSpPr/>
                <p:nvPr/>
              </p:nvSpPr>
              <p:spPr>
                <a:xfrm rot="2128798">
                  <a:off x="8568328" y="5263339"/>
                  <a:ext cx="685793" cy="339692"/>
                </a:xfrm>
                <a:prstGeom prst="leftArrow">
                  <a:avLst>
                    <a:gd name="adj1" fmla="val 38259"/>
                    <a:gd name="adj2" fmla="val 1145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6" name="Rectangle 25"/>
              <p:cNvSpPr/>
              <p:nvPr/>
            </p:nvSpPr>
            <p:spPr>
              <a:xfrm>
                <a:off x="8637840" y="5229155"/>
                <a:ext cx="1744388" cy="707886"/>
              </a:xfrm>
              <a:prstGeom prst="rect">
                <a:avLst/>
              </a:prstGeom>
            </p:spPr>
            <p:txBody>
              <a:bodyPr wrap="none">
                <a:spAutoFit/>
              </a:bodyPr>
              <a:lstStyle/>
              <a:p>
                <a:r>
                  <a:rPr lang="en-IN" sz="4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DEMO</a:t>
                </a:r>
              </a:p>
            </p:txBody>
          </p:sp>
        </p:grpSp>
      </p:grpSp>
    </p:spTree>
    <p:extLst>
      <p:ext uri="{BB962C8B-B14F-4D97-AF65-F5344CB8AC3E}">
        <p14:creationId xmlns:p14="http://schemas.microsoft.com/office/powerpoint/2010/main" val="528629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IN" dirty="0"/>
              <a:t>Building with A17 Components</a:t>
            </a:r>
            <a:endParaRPr lang="en-US" dirty="0"/>
          </a:p>
        </p:txBody>
      </p:sp>
      <p:sp>
        <p:nvSpPr>
          <p:cNvPr id="3" name="Text Placeholder 2"/>
          <p:cNvSpPr>
            <a:spLocks noGrp="1"/>
          </p:cNvSpPr>
          <p:nvPr>
            <p:ph type="body" sz="quarter" idx="13"/>
          </p:nvPr>
        </p:nvSpPr>
        <p:spPr>
          <a:xfrm>
            <a:off x="926743" y="2380588"/>
            <a:ext cx="12378949" cy="480131"/>
          </a:xfrm>
        </p:spPr>
        <p:txBody>
          <a:bodyPr/>
          <a:lstStyle/>
          <a:p>
            <a:pPr lvl="0"/>
            <a:r>
              <a:rPr lang="en-US" dirty="0">
                <a:solidFill>
                  <a:schemeClr val="tx1">
                    <a:lumMod val="75000"/>
                    <a:lumOff val="25000"/>
                  </a:schemeClr>
                </a:solidFill>
              </a:rPr>
              <a:t>Topic 3—Deeper Nesting</a:t>
            </a:r>
          </a:p>
        </p:txBody>
      </p:sp>
    </p:spTree>
    <p:extLst>
      <p:ext uri="{BB962C8B-B14F-4D97-AF65-F5344CB8AC3E}">
        <p14:creationId xmlns:p14="http://schemas.microsoft.com/office/powerpoint/2010/main" val="971468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nvSpPr>
        <p:spPr>
          <a:xfrm>
            <a:off x="1684556" y="1648229"/>
            <a:ext cx="12904495" cy="649753"/>
          </a:xfrm>
          <a:prstGeom prst="roundRect">
            <a:avLst/>
          </a:prstGeom>
          <a:solidFill>
            <a:schemeClr val="bg1">
              <a:lumMod val="95000"/>
            </a:schemeClr>
          </a:solidFill>
          <a:ln>
            <a:solidFill>
              <a:schemeClr val="bg1">
                <a:lumMod val="85000"/>
              </a:schemeClr>
            </a:solidFill>
          </a:ln>
        </p:spPr>
        <p:txBody>
          <a:bodyPr wrap="none">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IN" sz="24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The diagram shows the communication between deep nested components in Angular17.</a:t>
            </a:r>
            <a:endParaRPr kumimoji="0" lang="en-IN" sz="24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nvGrpSpPr>
          <p:cNvPr id="23" name="Group 22"/>
          <p:cNvGrpSpPr/>
          <p:nvPr/>
        </p:nvGrpSpPr>
        <p:grpSpPr>
          <a:xfrm>
            <a:off x="4474085" y="3026827"/>
            <a:ext cx="7316017" cy="4981831"/>
            <a:chOff x="4481998" y="3358373"/>
            <a:chExt cx="7316017" cy="4981831"/>
          </a:xfrm>
        </p:grpSpPr>
        <p:grpSp>
          <p:nvGrpSpPr>
            <p:cNvPr id="8" name="Group 7"/>
            <p:cNvGrpSpPr/>
            <p:nvPr/>
          </p:nvGrpSpPr>
          <p:grpSpPr>
            <a:xfrm>
              <a:off x="4481998" y="3358373"/>
              <a:ext cx="7316017" cy="4981831"/>
              <a:chOff x="710941" y="1819952"/>
              <a:chExt cx="7741920" cy="5222457"/>
            </a:xfrm>
          </p:grpSpPr>
          <p:sp>
            <p:nvSpPr>
              <p:cNvPr id="15" name="Rectangle 33"/>
              <p:cNvSpPr>
                <a:spLocks noChangeArrowheads="1"/>
              </p:cNvSpPr>
              <p:nvPr/>
            </p:nvSpPr>
            <p:spPr bwMode="auto">
              <a:xfrm rot="10800000">
                <a:off x="710943" y="2637489"/>
                <a:ext cx="7741918" cy="4404920"/>
              </a:xfrm>
              <a:prstGeom prst="round2SameRect">
                <a:avLst>
                  <a:gd name="adj1" fmla="val 3173"/>
                  <a:gd name="adj2" fmla="val 0"/>
                </a:avLst>
              </a:prstGeom>
              <a:solidFill>
                <a:srgbClr val="F8F8F8"/>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200" b="0" i="0" u="none" strike="noStrike" kern="0" cap="none" spc="0" normalizeH="0" baseline="0" noProof="0" dirty="0">
                  <a:ln>
                    <a:noFill/>
                  </a:ln>
                  <a:solidFill>
                    <a:schemeClr val="tx1">
                      <a:lumMod val="75000"/>
                      <a:lumOff val="25000"/>
                    </a:schemeClr>
                  </a:solidFill>
                  <a:effectLst/>
                  <a:uLnTx/>
                  <a:uFillTx/>
                </a:endParaRPr>
              </a:p>
            </p:txBody>
          </p:sp>
          <p:sp>
            <p:nvSpPr>
              <p:cNvPr id="16" name="Rectangle 33"/>
              <p:cNvSpPr>
                <a:spLocks noChangeArrowheads="1"/>
              </p:cNvSpPr>
              <p:nvPr/>
            </p:nvSpPr>
            <p:spPr bwMode="auto">
              <a:xfrm>
                <a:off x="710943" y="1819952"/>
                <a:ext cx="7741918" cy="755417"/>
              </a:xfrm>
              <a:prstGeom prst="round2SameRect">
                <a:avLst/>
              </a:prstGeom>
              <a:solidFill>
                <a:schemeClr val="tx2">
                  <a:lumMod val="60000"/>
                  <a:lumOff val="40000"/>
                </a:schemeClr>
              </a:solidFill>
              <a:ln>
                <a:noFill/>
              </a:ln>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Parent Component</a:t>
                </a:r>
              </a:p>
            </p:txBody>
          </p:sp>
          <p:sp>
            <p:nvSpPr>
              <p:cNvPr id="17" name="Rectangle 15"/>
              <p:cNvSpPr>
                <a:spLocks noChangeArrowheads="1"/>
              </p:cNvSpPr>
              <p:nvPr/>
            </p:nvSpPr>
            <p:spPr bwMode="auto">
              <a:xfrm>
                <a:off x="710941" y="2573815"/>
                <a:ext cx="7741919" cy="45719"/>
              </a:xfrm>
              <a:prstGeom prst="rect">
                <a:avLst/>
              </a:prstGeom>
              <a:solidFill>
                <a:srgbClr val="C6CD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200" b="0" i="0" u="none" strike="noStrike" kern="0" cap="none" spc="0" normalizeH="0" baseline="0" noProof="0" dirty="0">
                  <a:ln>
                    <a:noFill/>
                  </a:ln>
                  <a:solidFill>
                    <a:schemeClr val="tx1">
                      <a:lumMod val="75000"/>
                      <a:lumOff val="25000"/>
                    </a:schemeClr>
                  </a:solidFill>
                  <a:effectLst/>
                  <a:uLnTx/>
                  <a:uFillTx/>
                </a:endParaRPr>
              </a:p>
            </p:txBody>
          </p:sp>
          <p:sp>
            <p:nvSpPr>
              <p:cNvPr id="18" name="Rectangle 18"/>
              <p:cNvSpPr>
                <a:spLocks noChangeArrowheads="1"/>
              </p:cNvSpPr>
              <p:nvPr/>
            </p:nvSpPr>
            <p:spPr bwMode="auto">
              <a:xfrm>
                <a:off x="938816" y="3363405"/>
                <a:ext cx="3362707" cy="2858806"/>
              </a:xfrm>
              <a:prstGeom prst="rect">
                <a:avLst/>
              </a:prstGeom>
              <a:solidFill>
                <a:srgbClr val="E0E7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Nested Component</a:t>
                </a:r>
              </a:p>
            </p:txBody>
          </p:sp>
          <p:sp>
            <p:nvSpPr>
              <p:cNvPr id="19" name="Rounded Rectangle 107"/>
              <p:cNvSpPr/>
              <p:nvPr/>
            </p:nvSpPr>
            <p:spPr>
              <a:xfrm>
                <a:off x="957383" y="6344281"/>
                <a:ext cx="7108094" cy="588692"/>
              </a:xfrm>
              <a:prstGeom prst="roundRect">
                <a:avLst>
                  <a:gd name="adj" fmla="val 10668"/>
                </a:avLst>
              </a:prstGeom>
              <a:solidFill>
                <a:srgbClr val="E0E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Class</a:t>
                </a:r>
              </a:p>
            </p:txBody>
          </p:sp>
        </p:grpSp>
        <p:sp>
          <p:nvSpPr>
            <p:cNvPr id="9" name="Rectangle 8"/>
            <p:cNvSpPr/>
            <p:nvPr/>
          </p:nvSpPr>
          <p:spPr>
            <a:xfrm>
              <a:off x="4868564" y="5317024"/>
              <a:ext cx="2835262" cy="1317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Template</a:t>
              </a:r>
            </a:p>
          </p:txBody>
        </p:sp>
        <p:sp>
          <p:nvSpPr>
            <p:cNvPr id="10" name="Rectangle 9"/>
            <p:cNvSpPr/>
            <p:nvPr/>
          </p:nvSpPr>
          <p:spPr>
            <a:xfrm>
              <a:off x="4868564" y="6750470"/>
              <a:ext cx="2835262" cy="659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Class</a:t>
              </a:r>
            </a:p>
          </p:txBody>
        </p:sp>
        <p:sp>
          <p:nvSpPr>
            <p:cNvPr id="12" name="Arrow: Right 11"/>
            <p:cNvSpPr/>
            <p:nvPr/>
          </p:nvSpPr>
          <p:spPr>
            <a:xfrm flipH="1">
              <a:off x="7401120" y="5901081"/>
              <a:ext cx="1044654" cy="517424"/>
            </a:xfrm>
            <a:prstGeom prst="rightArrow">
              <a:avLst/>
            </a:prstGeom>
            <a:solidFill>
              <a:srgbClr val="385C8E"/>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200" b="0" i="0" u="none" strike="noStrike" kern="0" cap="none" spc="0" normalizeH="0" baseline="0" noProof="0" dirty="0">
                <a:ln>
                  <a:noFill/>
                </a:ln>
                <a:solidFill>
                  <a:schemeClr val="tx1">
                    <a:lumMod val="75000"/>
                    <a:lumOff val="25000"/>
                  </a:schemeClr>
                </a:solidFill>
                <a:effectLst/>
                <a:uLnTx/>
                <a:uFillTx/>
              </a:endParaRPr>
            </a:p>
          </p:txBody>
        </p:sp>
        <p:grpSp>
          <p:nvGrpSpPr>
            <p:cNvPr id="21" name="Group 20"/>
            <p:cNvGrpSpPr/>
            <p:nvPr/>
          </p:nvGrpSpPr>
          <p:grpSpPr>
            <a:xfrm>
              <a:off x="7638423" y="5426330"/>
              <a:ext cx="1056477" cy="529973"/>
              <a:chOff x="8629298" y="5042804"/>
              <a:chExt cx="1056477" cy="529973"/>
            </a:xfrm>
          </p:grpSpPr>
          <p:sp>
            <p:nvSpPr>
              <p:cNvPr id="11" name="Arrow: Right 10"/>
              <p:cNvSpPr/>
              <p:nvPr/>
            </p:nvSpPr>
            <p:spPr>
              <a:xfrm>
                <a:off x="8629298" y="5042804"/>
                <a:ext cx="1056477" cy="529973"/>
              </a:xfrm>
              <a:prstGeom prst="rightArrow">
                <a:avLst/>
              </a:prstGeom>
              <a:solidFill>
                <a:srgbClr val="385C8E"/>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200" b="0" i="0" u="none" strike="noStrike" kern="0" cap="none" spc="0" normalizeH="0" baseline="0" noProof="0" dirty="0">
                  <a:ln>
                    <a:noFill/>
                  </a:ln>
                  <a:solidFill>
                    <a:schemeClr val="tx1">
                      <a:lumMod val="75000"/>
                      <a:lumOff val="25000"/>
                    </a:schemeClr>
                  </a:solidFill>
                  <a:effectLst/>
                  <a:uLnTx/>
                  <a:uFillTx/>
                </a:endParaRPr>
              </a:p>
            </p:txBody>
          </p:sp>
          <p:sp>
            <p:nvSpPr>
              <p:cNvPr id="13" name="TextBox 12"/>
              <p:cNvSpPr txBox="1"/>
              <p:nvPr/>
            </p:nvSpPr>
            <p:spPr>
              <a:xfrm>
                <a:off x="8657918" y="5099155"/>
                <a:ext cx="857927" cy="43088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200" b="1" i="0" u="none" strike="noStrike" kern="0" cap="none" spc="0" normalizeH="0" baseline="0" noProof="0" dirty="0">
                    <a:ln>
                      <a:noFill/>
                    </a:ln>
                    <a:solidFill>
                      <a:schemeClr val="bg1"/>
                    </a:solidFill>
                    <a:effectLst/>
                    <a:uLnTx/>
                    <a:uFillTx/>
                    <a:latin typeface="Open Sans" panose="020B0606030504020204" pitchFamily="34" charset="0"/>
                    <a:ea typeface="Open Sans" panose="020B0606030504020204" pitchFamily="34" charset="0"/>
                    <a:cs typeface="Open Sans" panose="020B0606030504020204" pitchFamily="34" charset="0"/>
                  </a:rPr>
                  <a:t>Events</a:t>
                </a:r>
              </a:p>
            </p:txBody>
          </p:sp>
        </p:grpSp>
        <p:sp>
          <p:nvSpPr>
            <p:cNvPr id="14" name="TextBox 13"/>
            <p:cNvSpPr txBox="1"/>
            <p:nvPr/>
          </p:nvSpPr>
          <p:spPr>
            <a:xfrm>
              <a:off x="7632731" y="5917039"/>
              <a:ext cx="723275" cy="43088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200" b="1" i="0" u="none" strike="noStrike" kern="0" cap="none" spc="0" normalizeH="0" baseline="0" noProof="0" dirty="0">
                  <a:ln>
                    <a:noFill/>
                  </a:ln>
                  <a:solidFill>
                    <a:schemeClr val="bg1"/>
                  </a:solidFill>
                  <a:effectLst/>
                  <a:uLnTx/>
                  <a:uFillTx/>
                  <a:latin typeface="Open Sans" panose="020B0606030504020204" pitchFamily="34" charset="0"/>
                  <a:ea typeface="Open Sans" panose="020B0606030504020204" pitchFamily="34" charset="0"/>
                  <a:cs typeface="Open Sans" panose="020B0606030504020204" pitchFamily="34" charset="0"/>
                </a:rPr>
                <a:t>Input</a:t>
              </a:r>
            </a:p>
          </p:txBody>
        </p:sp>
        <p:sp>
          <p:nvSpPr>
            <p:cNvPr id="22" name="TextBox 21"/>
            <p:cNvSpPr txBox="1"/>
            <p:nvPr/>
          </p:nvSpPr>
          <p:spPr>
            <a:xfrm>
              <a:off x="7447481" y="4314157"/>
              <a:ext cx="1515158" cy="43088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Template</a:t>
              </a:r>
            </a:p>
          </p:txBody>
        </p:sp>
      </p:grpSp>
      <p:pic>
        <p:nvPicPr>
          <p:cNvPr id="24" name="Picture 2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332094" y="875783"/>
            <a:ext cx="3600000" cy="274320"/>
          </a:xfrm>
          <a:prstGeom prst="rect">
            <a:avLst/>
          </a:prstGeom>
        </p:spPr>
      </p:pic>
      <p:sp>
        <p:nvSpPr>
          <p:cNvPr id="2" name="Title 1"/>
          <p:cNvSpPr>
            <a:spLocks noGrp="1"/>
          </p:cNvSpPr>
          <p:nvPr>
            <p:ph type="title"/>
          </p:nvPr>
        </p:nvSpPr>
        <p:spPr/>
        <p:txBody>
          <a:bodyPr>
            <a:normAutofit/>
          </a:bodyPr>
          <a:lstStyle/>
          <a:p>
            <a:r>
              <a:rPr lang="en-IN" dirty="0"/>
              <a:t>Deeper Nesting</a:t>
            </a:r>
          </a:p>
        </p:txBody>
      </p:sp>
    </p:spTree>
    <p:extLst>
      <p:ext uri="{BB962C8B-B14F-4D97-AF65-F5344CB8AC3E}">
        <p14:creationId xmlns:p14="http://schemas.microsoft.com/office/powerpoint/2010/main" val="3898671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157834" y="1259475"/>
            <a:ext cx="11940332" cy="1892400"/>
            <a:chOff x="2270967" y="1259475"/>
            <a:chExt cx="11940332" cy="1892400"/>
          </a:xfrm>
        </p:grpSpPr>
        <p:grpSp>
          <p:nvGrpSpPr>
            <p:cNvPr id="8" name="Group 7"/>
            <p:cNvGrpSpPr/>
            <p:nvPr/>
          </p:nvGrpSpPr>
          <p:grpSpPr>
            <a:xfrm>
              <a:off x="2270967" y="1259475"/>
              <a:ext cx="11940332" cy="1892400"/>
              <a:chOff x="3533640" y="5367348"/>
              <a:chExt cx="9760969" cy="4837554"/>
            </a:xfrm>
          </p:grpSpPr>
          <p:sp>
            <p:nvSpPr>
              <p:cNvPr id="9" name="Rectangle 8"/>
              <p:cNvSpPr/>
              <p:nvPr/>
            </p:nvSpPr>
            <p:spPr>
              <a:xfrm rot="16200000">
                <a:off x="5995348" y="2905640"/>
                <a:ext cx="4837554" cy="9760969"/>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Rectangle 11"/>
              <p:cNvSpPr/>
              <p:nvPr/>
            </p:nvSpPr>
            <p:spPr>
              <a:xfrm>
                <a:off x="3617844" y="5615712"/>
                <a:ext cx="9553052" cy="4229450"/>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4" name="Rectangle 3"/>
            <p:cNvSpPr/>
            <p:nvPr/>
          </p:nvSpPr>
          <p:spPr>
            <a:xfrm>
              <a:off x="2373971" y="1372911"/>
              <a:ext cx="11564202" cy="1754326"/>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IN" sz="24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As you write a complex app and reuse more and more components, the components get smaller and more nested as part of the process. So it is important to understand the working of nested components.</a:t>
              </a:r>
            </a:p>
          </p:txBody>
        </p:sp>
      </p:grpSp>
      <p:grpSp>
        <p:nvGrpSpPr>
          <p:cNvPr id="49" name="Group 48"/>
          <p:cNvGrpSpPr/>
          <p:nvPr/>
        </p:nvGrpSpPr>
        <p:grpSpPr>
          <a:xfrm>
            <a:off x="5162330" y="4045715"/>
            <a:ext cx="5883008" cy="3470313"/>
            <a:chOff x="5210978" y="3569465"/>
            <a:chExt cx="5883008" cy="3470313"/>
          </a:xfrm>
        </p:grpSpPr>
        <p:sp>
          <p:nvSpPr>
            <p:cNvPr id="13" name="Rectangle 12"/>
            <p:cNvSpPr/>
            <p:nvPr/>
          </p:nvSpPr>
          <p:spPr>
            <a:xfrm>
              <a:off x="5210978" y="3569465"/>
              <a:ext cx="5883008" cy="3470313"/>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304183" y="3938832"/>
              <a:ext cx="1211162" cy="35254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Main-app</a:t>
              </a:r>
            </a:p>
          </p:txBody>
        </p:sp>
        <p:sp>
          <p:nvSpPr>
            <p:cNvPr id="16" name="Rectangle: Single Corner Snipped 15"/>
            <p:cNvSpPr/>
            <p:nvPr/>
          </p:nvSpPr>
          <p:spPr>
            <a:xfrm>
              <a:off x="6429383" y="5059081"/>
              <a:ext cx="1211162" cy="352540"/>
            </a:xfrm>
            <a:prstGeom prst="snip1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A1</a:t>
              </a:r>
            </a:p>
          </p:txBody>
        </p:sp>
        <p:sp>
          <p:nvSpPr>
            <p:cNvPr id="17" name="Rectangle: Single Corner Snipped 16"/>
            <p:cNvSpPr/>
            <p:nvPr/>
          </p:nvSpPr>
          <p:spPr>
            <a:xfrm>
              <a:off x="8336061" y="5059081"/>
              <a:ext cx="1211162" cy="352540"/>
            </a:xfrm>
            <a:prstGeom prst="snip1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B1</a:t>
              </a:r>
            </a:p>
          </p:txBody>
        </p:sp>
        <p:sp>
          <p:nvSpPr>
            <p:cNvPr id="18" name="Rectangle: Single Corner Snipped 17"/>
            <p:cNvSpPr/>
            <p:nvPr/>
          </p:nvSpPr>
          <p:spPr>
            <a:xfrm>
              <a:off x="5729688" y="6141428"/>
              <a:ext cx="1211162" cy="352540"/>
            </a:xfrm>
            <a:prstGeom prst="snip1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A2</a:t>
              </a:r>
            </a:p>
          </p:txBody>
        </p:sp>
        <p:sp>
          <p:nvSpPr>
            <p:cNvPr id="19" name="Rectangle: Single Corner Snipped 18"/>
            <p:cNvSpPr/>
            <p:nvPr/>
          </p:nvSpPr>
          <p:spPr>
            <a:xfrm>
              <a:off x="7971846" y="6049731"/>
              <a:ext cx="1211162" cy="352540"/>
            </a:xfrm>
            <a:prstGeom prst="snip1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B2</a:t>
              </a:r>
            </a:p>
          </p:txBody>
        </p:sp>
        <p:sp>
          <p:nvSpPr>
            <p:cNvPr id="20" name="Rectangle: Single Corner Snipped 19"/>
            <p:cNvSpPr/>
            <p:nvPr/>
          </p:nvSpPr>
          <p:spPr>
            <a:xfrm>
              <a:off x="9424374" y="6030035"/>
              <a:ext cx="1211162" cy="352540"/>
            </a:xfrm>
            <a:prstGeom prst="snip1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B3</a:t>
              </a:r>
            </a:p>
          </p:txBody>
        </p:sp>
        <p:cxnSp>
          <p:nvCxnSpPr>
            <p:cNvPr id="22" name="Straight Connector 21"/>
            <p:cNvCxnSpPr/>
            <p:nvPr/>
          </p:nvCxnSpPr>
          <p:spPr>
            <a:xfrm flipH="1">
              <a:off x="7071451" y="4323455"/>
              <a:ext cx="750525" cy="735626"/>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6382326" y="5411621"/>
              <a:ext cx="605581" cy="729807"/>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7" idx="1"/>
            </p:cNvCxnSpPr>
            <p:nvPr/>
          </p:nvCxnSpPr>
          <p:spPr>
            <a:xfrm flipH="1">
              <a:off x="8336061" y="5411621"/>
              <a:ext cx="605581" cy="618414"/>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7" idx="1"/>
            </p:cNvCxnSpPr>
            <p:nvPr/>
          </p:nvCxnSpPr>
          <p:spPr>
            <a:xfrm>
              <a:off x="8941642" y="5411621"/>
              <a:ext cx="695516" cy="618414"/>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7821977" y="4314274"/>
              <a:ext cx="755450" cy="744807"/>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grpSp>
      <p:pic>
        <p:nvPicPr>
          <p:cNvPr id="23" name="Picture 2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327999" y="894674"/>
            <a:ext cx="3600000" cy="274320"/>
          </a:xfrm>
          <a:prstGeom prst="rect">
            <a:avLst/>
          </a:prstGeom>
        </p:spPr>
      </p:pic>
      <p:sp>
        <p:nvSpPr>
          <p:cNvPr id="2" name="Title 1"/>
          <p:cNvSpPr>
            <a:spLocks noGrp="1"/>
          </p:cNvSpPr>
          <p:nvPr>
            <p:ph type="title"/>
          </p:nvPr>
        </p:nvSpPr>
        <p:spPr/>
        <p:txBody>
          <a:bodyPr>
            <a:normAutofit/>
          </a:bodyPr>
          <a:lstStyle/>
          <a:p>
            <a:r>
              <a:rPr lang="en-IN" dirty="0"/>
              <a:t>Deeper Nesting</a:t>
            </a:r>
          </a:p>
        </p:txBody>
      </p:sp>
    </p:spTree>
    <p:extLst>
      <p:ext uri="{BB962C8B-B14F-4D97-AF65-F5344CB8AC3E}">
        <p14:creationId xmlns:p14="http://schemas.microsoft.com/office/powerpoint/2010/main" val="1440986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Demo—Deeper Nesting</a:t>
            </a:r>
          </a:p>
        </p:txBody>
      </p:sp>
      <p:pic>
        <p:nvPicPr>
          <p:cNvPr id="4" name="Picture 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5567380" y="885621"/>
            <a:ext cx="5178110" cy="253920"/>
          </a:xfrm>
          <a:prstGeom prst="rect">
            <a:avLst/>
          </a:prstGeom>
        </p:spPr>
      </p:pic>
      <p:grpSp>
        <p:nvGrpSpPr>
          <p:cNvPr id="42" name="Group 41"/>
          <p:cNvGrpSpPr/>
          <p:nvPr/>
        </p:nvGrpSpPr>
        <p:grpSpPr>
          <a:xfrm>
            <a:off x="4970332" y="2947946"/>
            <a:ext cx="6323523" cy="2887579"/>
            <a:chOff x="4952022" y="2204996"/>
            <a:chExt cx="6323523" cy="2887579"/>
          </a:xfrm>
        </p:grpSpPr>
        <p:grpSp>
          <p:nvGrpSpPr>
            <p:cNvPr id="10" name="Group 9"/>
            <p:cNvGrpSpPr/>
            <p:nvPr/>
          </p:nvGrpSpPr>
          <p:grpSpPr>
            <a:xfrm>
              <a:off x="8387966" y="2204996"/>
              <a:ext cx="2887579" cy="2887579"/>
              <a:chOff x="11502189" y="3441032"/>
              <a:chExt cx="2887579" cy="2887579"/>
            </a:xfrm>
          </p:grpSpPr>
          <p:sp>
            <p:nvSpPr>
              <p:cNvPr id="8" name="Oval 7"/>
              <p:cNvSpPr/>
              <p:nvPr/>
            </p:nvSpPr>
            <p:spPr>
              <a:xfrm>
                <a:off x="11502189" y="3441032"/>
                <a:ext cx="2887579" cy="288757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50553" y="3989396"/>
                <a:ext cx="1790850" cy="1790850"/>
              </a:xfrm>
              <a:prstGeom prst="rect">
                <a:avLst/>
              </a:prstGeom>
            </p:spPr>
          </p:pic>
        </p:grpSp>
        <p:grpSp>
          <p:nvGrpSpPr>
            <p:cNvPr id="27" name="Group 26"/>
            <p:cNvGrpSpPr/>
            <p:nvPr/>
          </p:nvGrpSpPr>
          <p:grpSpPr>
            <a:xfrm>
              <a:off x="4952022" y="2204996"/>
              <a:ext cx="2887579" cy="2887579"/>
              <a:chOff x="8066245" y="3471109"/>
              <a:chExt cx="2887579" cy="2887579"/>
            </a:xfrm>
          </p:grpSpPr>
          <p:sp>
            <p:nvSpPr>
              <p:cNvPr id="12" name="Oval 11"/>
              <p:cNvSpPr/>
              <p:nvPr/>
            </p:nvSpPr>
            <p:spPr>
              <a:xfrm>
                <a:off x="8066245" y="3471109"/>
                <a:ext cx="2887579" cy="288757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8" name="Group 17"/>
              <p:cNvGrpSpPr/>
              <p:nvPr/>
            </p:nvGrpSpPr>
            <p:grpSpPr>
              <a:xfrm>
                <a:off x="8918296" y="4062041"/>
                <a:ext cx="1183476" cy="957438"/>
                <a:chOff x="8070645" y="4668253"/>
                <a:chExt cx="1183476" cy="957438"/>
              </a:xfrm>
            </p:grpSpPr>
            <p:grpSp>
              <p:nvGrpSpPr>
                <p:cNvPr id="16" name="Group 15"/>
                <p:cNvGrpSpPr/>
                <p:nvPr/>
              </p:nvGrpSpPr>
              <p:grpSpPr>
                <a:xfrm>
                  <a:off x="8070645" y="4668253"/>
                  <a:ext cx="957438" cy="957438"/>
                  <a:chOff x="1925053" y="3989396"/>
                  <a:chExt cx="4071762" cy="4071762"/>
                </a:xfrm>
                <a:solidFill>
                  <a:schemeClr val="bg1"/>
                </a:solidFill>
              </p:grpSpPr>
              <p:sp>
                <p:nvSpPr>
                  <p:cNvPr id="14" name="Block Arc 13"/>
                  <p:cNvSpPr/>
                  <p:nvPr/>
                </p:nvSpPr>
                <p:spPr>
                  <a:xfrm>
                    <a:off x="1925053" y="3989396"/>
                    <a:ext cx="4071762" cy="4071762"/>
                  </a:xfrm>
                  <a:prstGeom prst="blockArc">
                    <a:avLst>
                      <a:gd name="adj1" fmla="val 4281431"/>
                      <a:gd name="adj2" fmla="val 318652"/>
                      <a:gd name="adj3" fmla="val 53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Block Arc 14"/>
                  <p:cNvSpPr/>
                  <p:nvPr/>
                </p:nvSpPr>
                <p:spPr>
                  <a:xfrm rot="476500">
                    <a:off x="2597355" y="4661698"/>
                    <a:ext cx="2727158" cy="2727158"/>
                  </a:xfrm>
                  <a:prstGeom prst="blockArc">
                    <a:avLst>
                      <a:gd name="adj1" fmla="val 3495190"/>
                      <a:gd name="adj2" fmla="val 331793"/>
                      <a:gd name="adj3" fmla="val 707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17" name="Arrow: Left 16"/>
                <p:cNvSpPr/>
                <p:nvPr/>
              </p:nvSpPr>
              <p:spPr>
                <a:xfrm rot="2128798">
                  <a:off x="8568328" y="5263339"/>
                  <a:ext cx="685793" cy="339692"/>
                </a:xfrm>
                <a:prstGeom prst="leftArrow">
                  <a:avLst>
                    <a:gd name="adj1" fmla="val 38259"/>
                    <a:gd name="adj2" fmla="val 1145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6" name="Rectangle 25"/>
              <p:cNvSpPr/>
              <p:nvPr/>
            </p:nvSpPr>
            <p:spPr>
              <a:xfrm>
                <a:off x="8637840" y="5229155"/>
                <a:ext cx="1744388" cy="707886"/>
              </a:xfrm>
              <a:prstGeom prst="rect">
                <a:avLst/>
              </a:prstGeom>
            </p:spPr>
            <p:txBody>
              <a:bodyPr wrap="none">
                <a:spAutoFit/>
              </a:bodyPr>
              <a:lstStyle/>
              <a:p>
                <a:r>
                  <a:rPr lang="en-IN" sz="4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DEMO</a:t>
                </a:r>
              </a:p>
            </p:txBody>
          </p:sp>
        </p:grpSp>
      </p:grpSp>
    </p:spTree>
    <p:extLst>
      <p:ext uri="{BB962C8B-B14F-4D97-AF65-F5344CB8AC3E}">
        <p14:creationId xmlns:p14="http://schemas.microsoft.com/office/powerpoint/2010/main" val="697242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35"/>
          </p:nvPr>
        </p:nvSpPr>
        <p:spPr>
          <a:xfrm>
            <a:off x="4823790" y="2613825"/>
            <a:ext cx="9648955" cy="586248"/>
          </a:xfrm>
        </p:spPr>
        <p:txBody>
          <a:bodyPr/>
          <a:lstStyle/>
          <a:p>
            <a:pPr>
              <a:lnSpc>
                <a:spcPct val="150000"/>
              </a:lnSpc>
            </a:pPr>
            <a:r>
              <a:rPr lang="en-IN" dirty="0"/>
              <a:t>Component is a controller class with a template which mainly deals with a view of the application and logic on the page. </a:t>
            </a:r>
          </a:p>
        </p:txBody>
      </p:sp>
      <p:sp>
        <p:nvSpPr>
          <p:cNvPr id="11" name="Text Placeholder 10"/>
          <p:cNvSpPr>
            <a:spLocks noGrp="1"/>
          </p:cNvSpPr>
          <p:nvPr>
            <p:ph type="body" sz="quarter" idx="36"/>
          </p:nvPr>
        </p:nvSpPr>
        <p:spPr>
          <a:xfrm>
            <a:off x="4823790" y="4164170"/>
            <a:ext cx="9648955" cy="586248"/>
          </a:xfrm>
        </p:spPr>
        <p:txBody>
          <a:bodyPr/>
          <a:lstStyle/>
          <a:p>
            <a:pPr>
              <a:lnSpc>
                <a:spcPct val="150000"/>
              </a:lnSpc>
            </a:pPr>
            <a:r>
              <a:rPr lang="en-IN" dirty="0"/>
              <a:t>Angular17 implements component model in plain TypeScript class, containing properties and methods.</a:t>
            </a:r>
          </a:p>
          <a:p>
            <a:pPr>
              <a:lnSpc>
                <a:spcPct val="150000"/>
              </a:lnSpc>
            </a:pPr>
            <a:endParaRPr lang="en-US" dirty="0"/>
          </a:p>
        </p:txBody>
      </p:sp>
      <p:sp>
        <p:nvSpPr>
          <p:cNvPr id="12" name="Text Placeholder 11"/>
          <p:cNvSpPr>
            <a:spLocks noGrp="1"/>
          </p:cNvSpPr>
          <p:nvPr>
            <p:ph type="body" sz="quarter" idx="37"/>
          </p:nvPr>
        </p:nvSpPr>
        <p:spPr>
          <a:xfrm>
            <a:off x="4823790" y="5649991"/>
            <a:ext cx="9648955" cy="586248"/>
          </a:xfrm>
        </p:spPr>
        <p:txBody>
          <a:bodyPr/>
          <a:lstStyle/>
          <a:p>
            <a:pPr>
              <a:lnSpc>
                <a:spcPct val="150000"/>
              </a:lnSpc>
            </a:pPr>
            <a:r>
              <a:rPr lang="en-IN" dirty="0"/>
              <a:t>Nested component helps you write a complex app and reuse more and more components; the components get smaller and more nested as part of the process.</a:t>
            </a:r>
          </a:p>
          <a:p>
            <a:pPr>
              <a:lnSpc>
                <a:spcPct val="150000"/>
              </a:lnSpc>
            </a:pPr>
            <a:endParaRPr lang="en-US" dirty="0"/>
          </a:p>
        </p:txBody>
      </p:sp>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4128648" y="2742873"/>
            <a:ext cx="457414" cy="457200"/>
          </a:xfrm>
          <a:prstGeom prst="rect">
            <a:avLst/>
          </a:prstGeom>
        </p:spPr>
      </p:pic>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4128648" y="4228694"/>
            <a:ext cx="457414" cy="457200"/>
          </a:xfrm>
          <a:prstGeom prst="rect">
            <a:avLst/>
          </a:prstGeom>
        </p:spPr>
      </p:pic>
      <p:pic>
        <p:nvPicPr>
          <p:cNvPr id="16" name="Picture 15"/>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4128648" y="5714515"/>
            <a:ext cx="457414" cy="457200"/>
          </a:xfrm>
          <a:prstGeom prst="rect">
            <a:avLst/>
          </a:prstGeom>
        </p:spPr>
      </p:pic>
    </p:spTree>
    <p:extLst>
      <p:ext uri="{BB962C8B-B14F-4D97-AF65-F5344CB8AC3E}">
        <p14:creationId xmlns:p14="http://schemas.microsoft.com/office/powerpoint/2010/main" val="2743961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35"/>
          </p:nvPr>
        </p:nvSpPr>
        <p:spPr/>
        <p:txBody>
          <a:bodyPr/>
          <a:lstStyle/>
          <a:p>
            <a:r>
              <a:rPr lang="en-US" dirty="0"/>
              <a:t>Describe a Component</a:t>
            </a:r>
          </a:p>
        </p:txBody>
      </p:sp>
      <p:sp>
        <p:nvSpPr>
          <p:cNvPr id="5" name="Text Placeholder 4"/>
          <p:cNvSpPr>
            <a:spLocks noGrp="1"/>
          </p:cNvSpPr>
          <p:nvPr>
            <p:ph type="body" sz="quarter" idx="36"/>
          </p:nvPr>
        </p:nvSpPr>
        <p:spPr/>
        <p:txBody>
          <a:bodyPr/>
          <a:lstStyle/>
          <a:p>
            <a:r>
              <a:rPr lang="en-US" dirty="0"/>
              <a:t>Explain Nested Components</a:t>
            </a:r>
          </a:p>
        </p:txBody>
      </p:sp>
      <p:sp>
        <p:nvSpPr>
          <p:cNvPr id="6" name="Text Placeholder 5"/>
          <p:cNvSpPr>
            <a:spLocks noGrp="1"/>
          </p:cNvSpPr>
          <p:nvPr>
            <p:ph type="body" sz="quarter" idx="37"/>
          </p:nvPr>
        </p:nvSpPr>
        <p:spPr/>
        <p:txBody>
          <a:bodyPr/>
          <a:lstStyle/>
          <a:p>
            <a:r>
              <a:rPr lang="en-US" dirty="0"/>
              <a:t>Explain Deeper Nesting Components</a:t>
            </a: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4128648" y="2931744"/>
            <a:ext cx="457414" cy="457200"/>
          </a:xfrm>
          <a:prstGeom prst="rect">
            <a:avLst/>
          </a:prstGeom>
        </p:spPr>
      </p:pic>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4128648" y="3775010"/>
            <a:ext cx="457414" cy="457200"/>
          </a:xfrm>
          <a:prstGeom prst="rect">
            <a:avLst/>
          </a:prstGeom>
        </p:spPr>
      </p:pic>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4128648" y="4618276"/>
            <a:ext cx="457414" cy="457200"/>
          </a:xfrm>
          <a:prstGeom prst="rect">
            <a:avLst/>
          </a:prstGeom>
        </p:spPr>
      </p:pic>
    </p:spTree>
    <p:extLst>
      <p:ext uri="{BB962C8B-B14F-4D97-AF65-F5344CB8AC3E}">
        <p14:creationId xmlns:p14="http://schemas.microsoft.com/office/powerpoint/2010/main" val="4257339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667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IN" dirty="0"/>
              <a:t>Angular17 is entirely component based. Controllers and $scope are no longer used. They have been replaced by ___________ and __________.</a:t>
            </a:r>
          </a:p>
        </p:txBody>
      </p:sp>
      <p:sp>
        <p:nvSpPr>
          <p:cNvPr id="3" name="Text Placeholder 2"/>
          <p:cNvSpPr>
            <a:spLocks noGrp="1"/>
          </p:cNvSpPr>
          <p:nvPr>
            <p:ph type="body" sz="quarter" idx="27"/>
          </p:nvPr>
        </p:nvSpPr>
        <p:spPr/>
        <p:txBody>
          <a:bodyPr/>
          <a:lstStyle/>
          <a:p>
            <a:r>
              <a:rPr lang="en-US" dirty="0"/>
              <a:t>1</a:t>
            </a:r>
          </a:p>
        </p:txBody>
      </p:sp>
      <p:sp>
        <p:nvSpPr>
          <p:cNvPr id="4" name="Text Placeholder 3"/>
          <p:cNvSpPr>
            <a:spLocks noGrp="1"/>
          </p:cNvSpPr>
          <p:nvPr>
            <p:ph type="body" sz="quarter" idx="32"/>
          </p:nvPr>
        </p:nvSpPr>
        <p:spPr/>
        <p:txBody>
          <a:bodyPr/>
          <a:lstStyle/>
          <a:p>
            <a:r>
              <a:rPr lang="en-US" dirty="0"/>
              <a:t>components, controllers</a:t>
            </a:r>
          </a:p>
        </p:txBody>
      </p:sp>
      <p:sp>
        <p:nvSpPr>
          <p:cNvPr id="5" name="Text Placeholder 4"/>
          <p:cNvSpPr>
            <a:spLocks noGrp="1"/>
          </p:cNvSpPr>
          <p:nvPr>
            <p:ph type="body" sz="quarter" idx="33"/>
          </p:nvPr>
        </p:nvSpPr>
        <p:spPr/>
        <p:txBody>
          <a:bodyPr/>
          <a:lstStyle/>
          <a:p>
            <a:r>
              <a:rPr lang="en-US" dirty="0"/>
              <a:t>$scopes, components </a:t>
            </a:r>
          </a:p>
        </p:txBody>
      </p:sp>
      <p:sp>
        <p:nvSpPr>
          <p:cNvPr id="6" name="Text Placeholder 5"/>
          <p:cNvSpPr>
            <a:spLocks noGrp="1"/>
          </p:cNvSpPr>
          <p:nvPr>
            <p:ph type="body" sz="quarter" idx="34"/>
          </p:nvPr>
        </p:nvSpPr>
        <p:spPr/>
        <p:txBody>
          <a:bodyPr/>
          <a:lstStyle/>
          <a:p>
            <a:r>
              <a:rPr lang="en-US" dirty="0"/>
              <a:t>components, directives</a:t>
            </a:r>
          </a:p>
        </p:txBody>
      </p:sp>
      <p:sp>
        <p:nvSpPr>
          <p:cNvPr id="7" name="Text Placeholder 6"/>
          <p:cNvSpPr>
            <a:spLocks noGrp="1"/>
          </p:cNvSpPr>
          <p:nvPr>
            <p:ph type="body" sz="quarter" idx="35"/>
          </p:nvPr>
        </p:nvSpPr>
        <p:spPr/>
        <p:txBody>
          <a:bodyPr/>
          <a:lstStyle/>
          <a:p>
            <a:r>
              <a:rPr lang="en-US" dirty="0"/>
              <a:t>controllers, directives</a:t>
            </a:r>
          </a:p>
        </p:txBody>
      </p:sp>
    </p:spTree>
    <p:extLst>
      <p:ext uri="{BB962C8B-B14F-4D97-AF65-F5344CB8AC3E}">
        <p14:creationId xmlns:p14="http://schemas.microsoft.com/office/powerpoint/2010/main" val="1355392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sz="quarter" idx="37"/>
          </p:nvPr>
        </p:nvSpPr>
        <p:spPr/>
        <p:txBody>
          <a:bodyPr/>
          <a:lstStyle/>
          <a:p>
            <a:r>
              <a:rPr lang="en-US" dirty="0"/>
              <a:t>c.</a:t>
            </a:r>
          </a:p>
        </p:txBody>
      </p:sp>
      <p:sp>
        <p:nvSpPr>
          <p:cNvPr id="11" name="Text Placeholder 10"/>
          <p:cNvSpPr>
            <a:spLocks noGrp="1"/>
          </p:cNvSpPr>
          <p:nvPr>
            <p:ph type="body" sz="quarter" idx="27"/>
          </p:nvPr>
        </p:nvSpPr>
        <p:spPr/>
        <p:txBody>
          <a:bodyPr>
            <a:normAutofit/>
          </a:bodyPr>
          <a:lstStyle/>
          <a:p>
            <a:r>
              <a:rPr lang="en-US" dirty="0"/>
              <a:t>1</a:t>
            </a:r>
          </a:p>
        </p:txBody>
      </p:sp>
      <p:sp>
        <p:nvSpPr>
          <p:cNvPr id="12" name="Text Placeholder 11"/>
          <p:cNvSpPr>
            <a:spLocks noGrp="1"/>
          </p:cNvSpPr>
          <p:nvPr>
            <p:ph type="body" sz="quarter" idx="32"/>
          </p:nvPr>
        </p:nvSpPr>
        <p:spPr/>
        <p:txBody>
          <a:bodyPr/>
          <a:lstStyle/>
          <a:p>
            <a:r>
              <a:rPr lang="en-US" dirty="0"/>
              <a:t>components, controllers</a:t>
            </a:r>
          </a:p>
        </p:txBody>
      </p:sp>
      <p:sp>
        <p:nvSpPr>
          <p:cNvPr id="13" name="Text Placeholder 12"/>
          <p:cNvSpPr>
            <a:spLocks noGrp="1"/>
          </p:cNvSpPr>
          <p:nvPr>
            <p:ph type="body" sz="quarter" idx="33"/>
          </p:nvPr>
        </p:nvSpPr>
        <p:spPr/>
        <p:txBody>
          <a:bodyPr/>
          <a:lstStyle/>
          <a:p>
            <a:r>
              <a:rPr lang="en-US" dirty="0"/>
              <a:t>$scopes, components </a:t>
            </a:r>
          </a:p>
        </p:txBody>
      </p:sp>
      <p:sp>
        <p:nvSpPr>
          <p:cNvPr id="14" name="Text Placeholder 13"/>
          <p:cNvSpPr>
            <a:spLocks noGrp="1"/>
          </p:cNvSpPr>
          <p:nvPr>
            <p:ph type="body" sz="quarter" idx="34"/>
          </p:nvPr>
        </p:nvSpPr>
        <p:spPr/>
        <p:txBody>
          <a:bodyPr/>
          <a:lstStyle/>
          <a:p>
            <a:r>
              <a:rPr lang="en-US" dirty="0"/>
              <a:t>components, directives</a:t>
            </a:r>
          </a:p>
        </p:txBody>
      </p:sp>
      <p:sp>
        <p:nvSpPr>
          <p:cNvPr id="9" name="Text Placeholder 8"/>
          <p:cNvSpPr>
            <a:spLocks noGrp="1"/>
          </p:cNvSpPr>
          <p:nvPr>
            <p:ph type="body" sz="quarter" idx="35"/>
          </p:nvPr>
        </p:nvSpPr>
        <p:spPr/>
        <p:txBody>
          <a:bodyPr/>
          <a:lstStyle/>
          <a:p>
            <a:r>
              <a:rPr lang="en-US" dirty="0"/>
              <a:t>controllers, directives</a:t>
            </a:r>
          </a:p>
        </p:txBody>
      </p:sp>
      <p:sp>
        <p:nvSpPr>
          <p:cNvPr id="8" name="Text Placeholder 7"/>
          <p:cNvSpPr>
            <a:spLocks noGrp="1"/>
          </p:cNvSpPr>
          <p:nvPr>
            <p:ph type="body" sz="quarter" idx="15"/>
          </p:nvPr>
        </p:nvSpPr>
        <p:spPr/>
        <p:txBody>
          <a:bodyPr/>
          <a:lstStyle/>
          <a:p>
            <a:r>
              <a:rPr lang="en-IN" dirty="0"/>
              <a:t>Angular17 is entirely component based. Controllers and $scope are no longer used. They have been replaced by ___________ and __________.</a:t>
            </a:r>
          </a:p>
        </p:txBody>
      </p:sp>
      <p:sp>
        <p:nvSpPr>
          <p:cNvPr id="10" name="Text Placeholder 9"/>
          <p:cNvSpPr>
            <a:spLocks noGrp="1"/>
          </p:cNvSpPr>
          <p:nvPr>
            <p:ph type="body" sz="quarter" idx="26"/>
          </p:nvPr>
        </p:nvSpPr>
        <p:spPr/>
        <p:txBody>
          <a:bodyPr/>
          <a:lstStyle/>
          <a:p>
            <a:r>
              <a:rPr lang="en-IN" dirty="0"/>
              <a:t>Angular 17 is entirely component based. Controllers and $scope are no longer used. They have been replaced by components and directives.</a:t>
            </a:r>
          </a:p>
        </p:txBody>
      </p:sp>
    </p:spTree>
    <p:extLst>
      <p:ext uri="{BB962C8B-B14F-4D97-AF65-F5344CB8AC3E}">
        <p14:creationId xmlns:p14="http://schemas.microsoft.com/office/powerpoint/2010/main" val="311950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IN" dirty="0"/>
              <a:t>In Angular17, applications rely upon the __________ method to load top-level components.</a:t>
            </a:r>
            <a:endParaRPr lang="en-US" dirty="0"/>
          </a:p>
        </p:txBody>
      </p:sp>
      <p:sp>
        <p:nvSpPr>
          <p:cNvPr id="3" name="Text Placeholder 2"/>
          <p:cNvSpPr>
            <a:spLocks noGrp="1"/>
          </p:cNvSpPr>
          <p:nvPr>
            <p:ph type="body" sz="quarter" idx="27"/>
          </p:nvPr>
        </p:nvSpPr>
        <p:spPr/>
        <p:txBody>
          <a:bodyPr/>
          <a:lstStyle/>
          <a:p>
            <a:r>
              <a:rPr lang="en-US" dirty="0"/>
              <a:t>2</a:t>
            </a:r>
          </a:p>
        </p:txBody>
      </p:sp>
      <p:sp>
        <p:nvSpPr>
          <p:cNvPr id="4" name="Text Placeholder 3"/>
          <p:cNvSpPr>
            <a:spLocks noGrp="1"/>
          </p:cNvSpPr>
          <p:nvPr>
            <p:ph type="body" sz="quarter" idx="32"/>
          </p:nvPr>
        </p:nvSpPr>
        <p:spPr/>
        <p:txBody>
          <a:bodyPr>
            <a:normAutofit/>
          </a:bodyPr>
          <a:lstStyle/>
          <a:p>
            <a:r>
              <a:rPr lang="en-US" sz="2400" dirty="0" err="1"/>
              <a:t>loadstrap</a:t>
            </a:r>
            <a:endParaRPr lang="en-US" sz="2400" dirty="0"/>
          </a:p>
        </p:txBody>
      </p:sp>
      <p:sp>
        <p:nvSpPr>
          <p:cNvPr id="5" name="Text Placeholder 4"/>
          <p:cNvSpPr>
            <a:spLocks noGrp="1"/>
          </p:cNvSpPr>
          <p:nvPr>
            <p:ph type="body" sz="quarter" idx="33"/>
          </p:nvPr>
        </p:nvSpPr>
        <p:spPr/>
        <p:txBody>
          <a:bodyPr>
            <a:normAutofit/>
          </a:bodyPr>
          <a:lstStyle/>
          <a:p>
            <a:r>
              <a:rPr lang="en-US" sz="2400" dirty="0"/>
              <a:t>bootstrap</a:t>
            </a:r>
          </a:p>
        </p:txBody>
      </p:sp>
      <p:sp>
        <p:nvSpPr>
          <p:cNvPr id="6" name="Text Placeholder 5"/>
          <p:cNvSpPr>
            <a:spLocks noGrp="1"/>
          </p:cNvSpPr>
          <p:nvPr>
            <p:ph type="body" sz="quarter" idx="34"/>
          </p:nvPr>
        </p:nvSpPr>
        <p:spPr/>
        <p:txBody>
          <a:bodyPr/>
          <a:lstStyle/>
          <a:p>
            <a:r>
              <a:rPr lang="en-US" sz="2400" dirty="0" err="1"/>
              <a:t>bootload</a:t>
            </a:r>
            <a:endParaRPr lang="en-US" sz="2400" dirty="0"/>
          </a:p>
        </p:txBody>
      </p:sp>
      <p:sp>
        <p:nvSpPr>
          <p:cNvPr id="7" name="Text Placeholder 6"/>
          <p:cNvSpPr>
            <a:spLocks noGrp="1"/>
          </p:cNvSpPr>
          <p:nvPr>
            <p:ph type="body" sz="quarter" idx="35"/>
          </p:nvPr>
        </p:nvSpPr>
        <p:spPr/>
        <p:txBody>
          <a:bodyPr>
            <a:normAutofit/>
          </a:bodyPr>
          <a:lstStyle/>
          <a:p>
            <a:r>
              <a:rPr lang="en-US" sz="2400" dirty="0"/>
              <a:t>None of the above</a:t>
            </a:r>
          </a:p>
        </p:txBody>
      </p:sp>
    </p:spTree>
    <p:extLst>
      <p:ext uri="{BB962C8B-B14F-4D97-AF65-F5344CB8AC3E}">
        <p14:creationId xmlns:p14="http://schemas.microsoft.com/office/powerpoint/2010/main" val="3316184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sz="quarter" idx="37"/>
          </p:nvPr>
        </p:nvSpPr>
        <p:spPr/>
        <p:txBody>
          <a:bodyPr/>
          <a:lstStyle/>
          <a:p>
            <a:r>
              <a:rPr lang="en-US" dirty="0"/>
              <a:t>b.</a:t>
            </a:r>
          </a:p>
        </p:txBody>
      </p:sp>
      <p:sp>
        <p:nvSpPr>
          <p:cNvPr id="11" name="Text Placeholder 10"/>
          <p:cNvSpPr>
            <a:spLocks noGrp="1"/>
          </p:cNvSpPr>
          <p:nvPr>
            <p:ph type="body" sz="quarter" idx="27"/>
          </p:nvPr>
        </p:nvSpPr>
        <p:spPr/>
        <p:txBody>
          <a:bodyPr>
            <a:normAutofit/>
          </a:bodyPr>
          <a:lstStyle/>
          <a:p>
            <a:r>
              <a:rPr lang="en-US" dirty="0"/>
              <a:t>2</a:t>
            </a:r>
          </a:p>
        </p:txBody>
      </p:sp>
      <p:sp>
        <p:nvSpPr>
          <p:cNvPr id="12" name="Text Placeholder 11"/>
          <p:cNvSpPr>
            <a:spLocks noGrp="1"/>
          </p:cNvSpPr>
          <p:nvPr>
            <p:ph type="body" sz="quarter" idx="32"/>
          </p:nvPr>
        </p:nvSpPr>
        <p:spPr/>
        <p:txBody>
          <a:bodyPr>
            <a:normAutofit/>
          </a:bodyPr>
          <a:lstStyle/>
          <a:p>
            <a:r>
              <a:rPr lang="en-US" sz="2400" dirty="0" err="1"/>
              <a:t>loadstrap</a:t>
            </a:r>
            <a:endParaRPr lang="en-US" sz="2400" dirty="0"/>
          </a:p>
        </p:txBody>
      </p:sp>
      <p:sp>
        <p:nvSpPr>
          <p:cNvPr id="13" name="Text Placeholder 12"/>
          <p:cNvSpPr>
            <a:spLocks noGrp="1"/>
          </p:cNvSpPr>
          <p:nvPr>
            <p:ph type="body" sz="quarter" idx="33"/>
          </p:nvPr>
        </p:nvSpPr>
        <p:spPr/>
        <p:txBody>
          <a:bodyPr>
            <a:normAutofit/>
          </a:bodyPr>
          <a:lstStyle/>
          <a:p>
            <a:r>
              <a:rPr lang="en-IN" sz="2400" dirty="0"/>
              <a:t>bootstrap</a:t>
            </a:r>
            <a:endParaRPr lang="en-US" sz="2400" dirty="0"/>
          </a:p>
        </p:txBody>
      </p:sp>
      <p:sp>
        <p:nvSpPr>
          <p:cNvPr id="14" name="Text Placeholder 13"/>
          <p:cNvSpPr>
            <a:spLocks noGrp="1"/>
          </p:cNvSpPr>
          <p:nvPr>
            <p:ph type="body" sz="quarter" idx="34"/>
          </p:nvPr>
        </p:nvSpPr>
        <p:spPr/>
        <p:txBody>
          <a:bodyPr/>
          <a:lstStyle/>
          <a:p>
            <a:r>
              <a:rPr lang="en-IN" sz="2400" dirty="0" err="1"/>
              <a:t>bootload</a:t>
            </a:r>
            <a:endParaRPr lang="en-US" sz="2400" dirty="0"/>
          </a:p>
        </p:txBody>
      </p:sp>
      <p:sp>
        <p:nvSpPr>
          <p:cNvPr id="9" name="Text Placeholder 8"/>
          <p:cNvSpPr>
            <a:spLocks noGrp="1"/>
          </p:cNvSpPr>
          <p:nvPr>
            <p:ph type="body" sz="quarter" idx="35"/>
          </p:nvPr>
        </p:nvSpPr>
        <p:spPr/>
        <p:txBody>
          <a:bodyPr/>
          <a:lstStyle/>
          <a:p>
            <a:r>
              <a:rPr lang="en-IN" sz="2400" dirty="0"/>
              <a:t>None of the</a:t>
            </a:r>
            <a:r>
              <a:rPr lang="en-IN" sz="2400" dirty="0">
                <a:solidFill>
                  <a:srgbClr val="FF0000"/>
                </a:solidFill>
              </a:rPr>
              <a:t> </a:t>
            </a:r>
            <a:r>
              <a:rPr lang="en-IN" sz="2400" dirty="0"/>
              <a:t>above</a:t>
            </a:r>
            <a:endParaRPr lang="en-US" sz="2400" dirty="0"/>
          </a:p>
        </p:txBody>
      </p:sp>
      <p:sp>
        <p:nvSpPr>
          <p:cNvPr id="8" name="Text Placeholder 7"/>
          <p:cNvSpPr>
            <a:spLocks noGrp="1"/>
          </p:cNvSpPr>
          <p:nvPr>
            <p:ph type="body" sz="quarter" idx="15"/>
          </p:nvPr>
        </p:nvSpPr>
        <p:spPr/>
        <p:txBody>
          <a:bodyPr/>
          <a:lstStyle/>
          <a:p>
            <a:r>
              <a:rPr lang="en-IN" dirty="0"/>
              <a:t>In Angular17, applications rely upon the __________ method to load top-level components. </a:t>
            </a:r>
          </a:p>
        </p:txBody>
      </p:sp>
      <p:sp>
        <p:nvSpPr>
          <p:cNvPr id="10" name="Text Placeholder 9"/>
          <p:cNvSpPr>
            <a:spLocks noGrp="1"/>
          </p:cNvSpPr>
          <p:nvPr>
            <p:ph type="body" sz="quarter" idx="26"/>
          </p:nvPr>
        </p:nvSpPr>
        <p:spPr/>
        <p:txBody>
          <a:bodyPr/>
          <a:lstStyle/>
          <a:p>
            <a:r>
              <a:rPr lang="en-IN" dirty="0"/>
              <a:t>In Angular 17, applications rely upon the bootstrap method to load top-level components.</a:t>
            </a:r>
          </a:p>
        </p:txBody>
      </p:sp>
    </p:spTree>
    <p:extLst>
      <p:ext uri="{BB962C8B-B14F-4D97-AF65-F5344CB8AC3E}">
        <p14:creationId xmlns:p14="http://schemas.microsoft.com/office/powerpoint/2010/main" val="3562609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p:txBody>
          <a:bodyPr/>
          <a:lstStyle/>
          <a:p>
            <a:r>
              <a:rPr lang="en-IN" dirty="0"/>
              <a:t>Angular 17 can detect when component data changes, and then automatically re-renders the view to reflect that change. </a:t>
            </a:r>
          </a:p>
        </p:txBody>
      </p:sp>
      <p:sp>
        <p:nvSpPr>
          <p:cNvPr id="11" name="Text Placeholder 10"/>
          <p:cNvSpPr>
            <a:spLocks noGrp="1"/>
          </p:cNvSpPr>
          <p:nvPr>
            <p:ph type="body" sz="quarter" idx="27"/>
          </p:nvPr>
        </p:nvSpPr>
        <p:spPr/>
        <p:txBody>
          <a:bodyPr/>
          <a:lstStyle/>
          <a:p>
            <a:r>
              <a:rPr lang="en-US" dirty="0"/>
              <a:t>3</a:t>
            </a:r>
          </a:p>
        </p:txBody>
      </p:sp>
      <p:sp>
        <p:nvSpPr>
          <p:cNvPr id="12" name="Text Placeholder 11"/>
          <p:cNvSpPr>
            <a:spLocks noGrp="1"/>
          </p:cNvSpPr>
          <p:nvPr>
            <p:ph type="body" sz="quarter" idx="32"/>
          </p:nvPr>
        </p:nvSpPr>
        <p:spPr/>
        <p:txBody>
          <a:bodyPr>
            <a:normAutofit/>
          </a:bodyPr>
          <a:lstStyle/>
          <a:p>
            <a:r>
              <a:rPr lang="en-IN" sz="2400" dirty="0"/>
              <a:t>True</a:t>
            </a:r>
          </a:p>
        </p:txBody>
      </p:sp>
      <p:sp>
        <p:nvSpPr>
          <p:cNvPr id="13" name="Text Placeholder 12"/>
          <p:cNvSpPr>
            <a:spLocks noGrp="1"/>
          </p:cNvSpPr>
          <p:nvPr>
            <p:ph type="body" sz="quarter" idx="33"/>
          </p:nvPr>
        </p:nvSpPr>
        <p:spPr/>
        <p:txBody>
          <a:bodyPr>
            <a:normAutofit/>
          </a:bodyPr>
          <a:lstStyle/>
          <a:p>
            <a:r>
              <a:rPr lang="en-US" sz="2400" dirty="0"/>
              <a:t>False</a:t>
            </a:r>
          </a:p>
        </p:txBody>
      </p:sp>
    </p:spTree>
    <p:extLst>
      <p:ext uri="{BB962C8B-B14F-4D97-AF65-F5344CB8AC3E}">
        <p14:creationId xmlns:p14="http://schemas.microsoft.com/office/powerpoint/2010/main" val="2916702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37"/>
          </p:nvPr>
        </p:nvSpPr>
        <p:spPr/>
        <p:txBody>
          <a:bodyPr/>
          <a:lstStyle/>
          <a:p>
            <a:r>
              <a:rPr lang="en-US" dirty="0"/>
              <a:t>a.</a:t>
            </a:r>
          </a:p>
        </p:txBody>
      </p:sp>
      <p:sp>
        <p:nvSpPr>
          <p:cNvPr id="9" name="Text Placeholder 8"/>
          <p:cNvSpPr>
            <a:spLocks noGrp="1"/>
          </p:cNvSpPr>
          <p:nvPr>
            <p:ph type="body" sz="quarter" idx="27"/>
          </p:nvPr>
        </p:nvSpPr>
        <p:spPr/>
        <p:txBody>
          <a:bodyPr/>
          <a:lstStyle/>
          <a:p>
            <a:r>
              <a:rPr lang="en-US" dirty="0"/>
              <a:t>3</a:t>
            </a:r>
          </a:p>
        </p:txBody>
      </p:sp>
      <p:sp>
        <p:nvSpPr>
          <p:cNvPr id="10" name="Text Placeholder 9"/>
          <p:cNvSpPr>
            <a:spLocks noGrp="1"/>
          </p:cNvSpPr>
          <p:nvPr>
            <p:ph type="body" sz="quarter" idx="32"/>
          </p:nvPr>
        </p:nvSpPr>
        <p:spPr/>
        <p:txBody>
          <a:bodyPr/>
          <a:lstStyle/>
          <a:p>
            <a:r>
              <a:rPr lang="en-US" sz="2400" dirty="0"/>
              <a:t>True</a:t>
            </a:r>
          </a:p>
        </p:txBody>
      </p:sp>
      <p:sp>
        <p:nvSpPr>
          <p:cNvPr id="7" name="Text Placeholder 6"/>
          <p:cNvSpPr>
            <a:spLocks noGrp="1"/>
          </p:cNvSpPr>
          <p:nvPr>
            <p:ph type="body" sz="quarter" idx="33"/>
          </p:nvPr>
        </p:nvSpPr>
        <p:spPr/>
        <p:txBody>
          <a:bodyPr>
            <a:normAutofit/>
          </a:bodyPr>
          <a:lstStyle/>
          <a:p>
            <a:pPr marL="0" indent="0">
              <a:buNone/>
            </a:pPr>
            <a:r>
              <a:rPr lang="en-IN" sz="2400" dirty="0"/>
              <a:t>False</a:t>
            </a:r>
          </a:p>
        </p:txBody>
      </p:sp>
      <p:sp>
        <p:nvSpPr>
          <p:cNvPr id="6" name="Text Placeholder 5"/>
          <p:cNvSpPr>
            <a:spLocks noGrp="1"/>
          </p:cNvSpPr>
          <p:nvPr>
            <p:ph type="body" sz="quarter" idx="15"/>
          </p:nvPr>
        </p:nvSpPr>
        <p:spPr/>
        <p:txBody>
          <a:bodyPr/>
          <a:lstStyle/>
          <a:p>
            <a:r>
              <a:rPr lang="en-IN" dirty="0"/>
              <a:t>Angular 17 can detect when component data changes, and then automatically re-renders the view to reflect that change.</a:t>
            </a:r>
            <a:endParaRPr lang="en-US" dirty="0"/>
          </a:p>
        </p:txBody>
      </p:sp>
      <p:sp>
        <p:nvSpPr>
          <p:cNvPr id="8" name="Text Placeholder 7"/>
          <p:cNvSpPr>
            <a:spLocks noGrp="1"/>
          </p:cNvSpPr>
          <p:nvPr>
            <p:ph type="body" sz="quarter" idx="26"/>
          </p:nvPr>
        </p:nvSpPr>
        <p:spPr/>
        <p:txBody>
          <a:bodyPr/>
          <a:lstStyle/>
          <a:p>
            <a:r>
              <a:rPr lang="en-IN" dirty="0"/>
              <a:t>Angular 17 can detect when component data changes, and then automatically re-renders the view to reflect that change.</a:t>
            </a:r>
          </a:p>
        </p:txBody>
      </p:sp>
    </p:spTree>
    <p:extLst>
      <p:ext uri="{BB962C8B-B14F-4D97-AF65-F5344CB8AC3E}">
        <p14:creationId xmlns:p14="http://schemas.microsoft.com/office/powerpoint/2010/main" val="393170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IN" dirty="0"/>
              <a:t>Which statement is correct about Angular17 component? </a:t>
            </a:r>
          </a:p>
        </p:txBody>
      </p:sp>
      <p:sp>
        <p:nvSpPr>
          <p:cNvPr id="3" name="Text Placeholder 2"/>
          <p:cNvSpPr>
            <a:spLocks noGrp="1"/>
          </p:cNvSpPr>
          <p:nvPr>
            <p:ph type="body" sz="quarter" idx="27"/>
          </p:nvPr>
        </p:nvSpPr>
        <p:spPr/>
        <p:txBody>
          <a:bodyPr/>
          <a:lstStyle/>
          <a:p>
            <a:r>
              <a:rPr lang="en-US" dirty="0"/>
              <a:t>4</a:t>
            </a:r>
          </a:p>
        </p:txBody>
      </p:sp>
      <p:sp>
        <p:nvSpPr>
          <p:cNvPr id="4" name="Text Placeholder 3"/>
          <p:cNvSpPr>
            <a:spLocks noGrp="1"/>
          </p:cNvSpPr>
          <p:nvPr>
            <p:ph type="body" sz="quarter" idx="32"/>
          </p:nvPr>
        </p:nvSpPr>
        <p:spPr/>
        <p:txBody>
          <a:bodyPr/>
          <a:lstStyle/>
          <a:p>
            <a:r>
              <a:rPr lang="en-IN" dirty="0"/>
              <a:t>They encapsulate template, data logic of a view</a:t>
            </a:r>
          </a:p>
        </p:txBody>
      </p:sp>
      <p:sp>
        <p:nvSpPr>
          <p:cNvPr id="5" name="Text Placeholder 4"/>
          <p:cNvSpPr>
            <a:spLocks noGrp="1"/>
          </p:cNvSpPr>
          <p:nvPr>
            <p:ph type="body" sz="quarter" idx="33"/>
          </p:nvPr>
        </p:nvSpPr>
        <p:spPr/>
        <p:txBody>
          <a:bodyPr/>
          <a:lstStyle/>
          <a:p>
            <a:r>
              <a:rPr lang="en-IN" dirty="0"/>
              <a:t>They are plain TS Classes</a:t>
            </a:r>
          </a:p>
        </p:txBody>
      </p:sp>
      <p:sp>
        <p:nvSpPr>
          <p:cNvPr id="6" name="Text Placeholder 5"/>
          <p:cNvSpPr>
            <a:spLocks noGrp="1"/>
          </p:cNvSpPr>
          <p:nvPr>
            <p:ph type="body" sz="quarter" idx="34"/>
          </p:nvPr>
        </p:nvSpPr>
        <p:spPr/>
        <p:txBody>
          <a:bodyPr/>
          <a:lstStyle/>
          <a:p>
            <a:r>
              <a:rPr lang="en-US" dirty="0"/>
              <a:t>They can be reused</a:t>
            </a:r>
          </a:p>
        </p:txBody>
      </p:sp>
      <p:sp>
        <p:nvSpPr>
          <p:cNvPr id="7" name="Text Placeholder 6"/>
          <p:cNvSpPr>
            <a:spLocks noGrp="1"/>
          </p:cNvSpPr>
          <p:nvPr>
            <p:ph type="body" sz="quarter" idx="35"/>
          </p:nvPr>
        </p:nvSpPr>
        <p:spPr/>
        <p:txBody>
          <a:bodyPr/>
          <a:lstStyle/>
          <a:p>
            <a:r>
              <a:rPr lang="en-US" dirty="0"/>
              <a:t>All of the above</a:t>
            </a:r>
          </a:p>
        </p:txBody>
      </p:sp>
    </p:spTree>
    <p:extLst>
      <p:ext uri="{BB962C8B-B14F-4D97-AF65-F5344CB8AC3E}">
        <p14:creationId xmlns:p14="http://schemas.microsoft.com/office/powerpoint/2010/main" val="1206249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sz="quarter" idx="37"/>
          </p:nvPr>
        </p:nvSpPr>
        <p:spPr/>
        <p:txBody>
          <a:bodyPr/>
          <a:lstStyle/>
          <a:p>
            <a:r>
              <a:rPr lang="en-US" dirty="0"/>
              <a:t>d.</a:t>
            </a:r>
          </a:p>
        </p:txBody>
      </p:sp>
      <p:sp>
        <p:nvSpPr>
          <p:cNvPr id="11" name="Text Placeholder 10"/>
          <p:cNvSpPr>
            <a:spLocks noGrp="1"/>
          </p:cNvSpPr>
          <p:nvPr>
            <p:ph type="body" sz="quarter" idx="27"/>
          </p:nvPr>
        </p:nvSpPr>
        <p:spPr/>
        <p:txBody>
          <a:bodyPr>
            <a:normAutofit/>
          </a:bodyPr>
          <a:lstStyle/>
          <a:p>
            <a:r>
              <a:rPr lang="en-IN" dirty="0"/>
              <a:t>4</a:t>
            </a:r>
          </a:p>
        </p:txBody>
      </p:sp>
      <p:sp>
        <p:nvSpPr>
          <p:cNvPr id="12" name="Text Placeholder 11"/>
          <p:cNvSpPr>
            <a:spLocks noGrp="1"/>
          </p:cNvSpPr>
          <p:nvPr>
            <p:ph type="body" sz="quarter" idx="32"/>
          </p:nvPr>
        </p:nvSpPr>
        <p:spPr/>
        <p:txBody>
          <a:bodyPr>
            <a:normAutofit/>
          </a:bodyPr>
          <a:lstStyle/>
          <a:p>
            <a:r>
              <a:rPr lang="en-IN" dirty="0"/>
              <a:t>They encapsulate template, data logic of a view</a:t>
            </a:r>
          </a:p>
        </p:txBody>
      </p:sp>
      <p:sp>
        <p:nvSpPr>
          <p:cNvPr id="13" name="Text Placeholder 12"/>
          <p:cNvSpPr>
            <a:spLocks noGrp="1"/>
          </p:cNvSpPr>
          <p:nvPr>
            <p:ph type="body" sz="quarter" idx="33"/>
          </p:nvPr>
        </p:nvSpPr>
        <p:spPr/>
        <p:txBody>
          <a:bodyPr>
            <a:normAutofit/>
          </a:bodyPr>
          <a:lstStyle/>
          <a:p>
            <a:r>
              <a:rPr lang="en-IN" dirty="0"/>
              <a:t>They are plain TS Classes</a:t>
            </a:r>
          </a:p>
        </p:txBody>
      </p:sp>
      <p:sp>
        <p:nvSpPr>
          <p:cNvPr id="14" name="Text Placeholder 13"/>
          <p:cNvSpPr>
            <a:spLocks noGrp="1"/>
          </p:cNvSpPr>
          <p:nvPr>
            <p:ph type="body" sz="quarter" idx="34"/>
          </p:nvPr>
        </p:nvSpPr>
        <p:spPr/>
        <p:txBody>
          <a:bodyPr>
            <a:normAutofit/>
          </a:bodyPr>
          <a:lstStyle/>
          <a:p>
            <a:r>
              <a:rPr lang="en-IN" dirty="0"/>
              <a:t>They can be reused</a:t>
            </a:r>
          </a:p>
        </p:txBody>
      </p:sp>
      <p:sp>
        <p:nvSpPr>
          <p:cNvPr id="9" name="Text Placeholder 8"/>
          <p:cNvSpPr>
            <a:spLocks noGrp="1"/>
          </p:cNvSpPr>
          <p:nvPr>
            <p:ph type="body" sz="quarter" idx="35"/>
          </p:nvPr>
        </p:nvSpPr>
        <p:spPr/>
        <p:txBody>
          <a:bodyPr/>
          <a:lstStyle/>
          <a:p>
            <a:r>
              <a:rPr lang="en-IN" dirty="0"/>
              <a:t>All of the above</a:t>
            </a:r>
          </a:p>
        </p:txBody>
      </p:sp>
      <p:sp>
        <p:nvSpPr>
          <p:cNvPr id="8" name="Text Placeholder 7"/>
          <p:cNvSpPr>
            <a:spLocks noGrp="1"/>
          </p:cNvSpPr>
          <p:nvPr>
            <p:ph type="body" sz="quarter" idx="15"/>
          </p:nvPr>
        </p:nvSpPr>
        <p:spPr/>
        <p:txBody>
          <a:bodyPr/>
          <a:lstStyle/>
          <a:p>
            <a:r>
              <a:rPr lang="en-IN" dirty="0"/>
              <a:t>Which statement is correct about Angular17 component?</a:t>
            </a:r>
          </a:p>
        </p:txBody>
      </p:sp>
      <p:sp>
        <p:nvSpPr>
          <p:cNvPr id="10" name="Text Placeholder 9"/>
          <p:cNvSpPr>
            <a:spLocks noGrp="1"/>
          </p:cNvSpPr>
          <p:nvPr>
            <p:ph type="body" sz="quarter" idx="26"/>
          </p:nvPr>
        </p:nvSpPr>
        <p:spPr/>
        <p:txBody>
          <a:bodyPr/>
          <a:lstStyle/>
          <a:p>
            <a:r>
              <a:rPr lang="en-IN" dirty="0"/>
              <a:t>In Angular 17, applications rely upon the bootstrap method to load top-level components.</a:t>
            </a:r>
          </a:p>
        </p:txBody>
      </p:sp>
    </p:spTree>
    <p:extLst>
      <p:ext uri="{BB962C8B-B14F-4D97-AF65-F5344CB8AC3E}">
        <p14:creationId xmlns:p14="http://schemas.microsoft.com/office/powerpoint/2010/main" val="2675408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020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IN" dirty="0"/>
              <a:t>Building with A17 Components</a:t>
            </a:r>
            <a:endParaRPr lang="en-US" dirty="0"/>
          </a:p>
        </p:txBody>
      </p:sp>
      <p:sp>
        <p:nvSpPr>
          <p:cNvPr id="3" name="Text Placeholder 2"/>
          <p:cNvSpPr>
            <a:spLocks noGrp="1"/>
          </p:cNvSpPr>
          <p:nvPr>
            <p:ph type="body" sz="quarter" idx="13"/>
          </p:nvPr>
        </p:nvSpPr>
        <p:spPr>
          <a:xfrm>
            <a:off x="926743" y="2380588"/>
            <a:ext cx="12378949" cy="480131"/>
          </a:xfrm>
        </p:spPr>
        <p:txBody>
          <a:bodyPr/>
          <a:lstStyle/>
          <a:p>
            <a:r>
              <a:rPr lang="en-US" dirty="0">
                <a:solidFill>
                  <a:schemeClr val="tx1">
                    <a:lumMod val="75000"/>
                    <a:lumOff val="25000"/>
                  </a:schemeClr>
                </a:solidFill>
              </a:rPr>
              <a:t>Topic 1—Component</a:t>
            </a:r>
          </a:p>
        </p:txBody>
      </p:sp>
    </p:spTree>
    <p:extLst>
      <p:ext uri="{BB962C8B-B14F-4D97-AF65-F5344CB8AC3E}">
        <p14:creationId xmlns:p14="http://schemas.microsoft.com/office/powerpoint/2010/main" val="3367249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nvSpPr>
        <p:spPr>
          <a:xfrm>
            <a:off x="4709974" y="1090454"/>
            <a:ext cx="6836053" cy="82109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0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In Angular 17, “everything is a component.” </a:t>
            </a:r>
          </a:p>
        </p:txBody>
      </p:sp>
      <p:pic>
        <p:nvPicPr>
          <p:cNvPr id="7" name="Picture 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732080" y="865957"/>
            <a:ext cx="2791839" cy="274320"/>
          </a:xfrm>
          <a:prstGeom prst="rect">
            <a:avLst/>
          </a:prstGeom>
        </p:spPr>
      </p:pic>
      <p:sp>
        <p:nvSpPr>
          <p:cNvPr id="8" name="Rectangle 7"/>
          <p:cNvSpPr/>
          <p:nvPr/>
        </p:nvSpPr>
        <p:spPr>
          <a:xfrm flipH="1">
            <a:off x="1445813" y="1956520"/>
            <a:ext cx="54000" cy="3240000"/>
          </a:xfrm>
          <a:prstGeom prst="rect">
            <a:avLst/>
          </a:prstGeom>
          <a:solidFill>
            <a:srgbClr val="9BDA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Oval 9"/>
          <p:cNvSpPr/>
          <p:nvPr/>
        </p:nvSpPr>
        <p:spPr>
          <a:xfrm>
            <a:off x="1357887" y="3145399"/>
            <a:ext cx="229933" cy="192418"/>
          </a:xfrm>
          <a:prstGeom prst="ellipse">
            <a:avLst/>
          </a:prstGeom>
          <a:solidFill>
            <a:schemeClr val="bg1"/>
          </a:solidFill>
          <a:ln w="38100">
            <a:solidFill>
              <a:srgbClr val="9BD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Oval 10"/>
          <p:cNvSpPr/>
          <p:nvPr/>
        </p:nvSpPr>
        <p:spPr>
          <a:xfrm>
            <a:off x="1357887" y="4048468"/>
            <a:ext cx="229933" cy="192418"/>
          </a:xfrm>
          <a:prstGeom prst="ellipse">
            <a:avLst/>
          </a:prstGeom>
          <a:solidFill>
            <a:schemeClr val="bg1"/>
          </a:solidFill>
          <a:ln w="38100">
            <a:solidFill>
              <a:srgbClr val="9BD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Oval 11"/>
          <p:cNvSpPr/>
          <p:nvPr/>
        </p:nvSpPr>
        <p:spPr>
          <a:xfrm>
            <a:off x="1357887" y="2248799"/>
            <a:ext cx="229933" cy="192418"/>
          </a:xfrm>
          <a:prstGeom prst="ellipse">
            <a:avLst/>
          </a:prstGeom>
          <a:solidFill>
            <a:schemeClr val="bg1"/>
          </a:solidFill>
          <a:ln w="38100">
            <a:solidFill>
              <a:srgbClr val="9BD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p:cNvSpPr/>
          <p:nvPr/>
        </p:nvSpPr>
        <p:spPr>
          <a:xfrm>
            <a:off x="1610230" y="2090294"/>
            <a:ext cx="13845360" cy="769441"/>
          </a:xfrm>
          <a:prstGeom prst="rect">
            <a:avLst/>
          </a:prstGeom>
        </p:spPr>
        <p:txBody>
          <a:bodyPr wrap="square">
            <a:spAutoFit/>
          </a:bodyPr>
          <a:lstStyle/>
          <a:p>
            <a:pPr lvl="0">
              <a:defRPr/>
            </a:pPr>
            <a:r>
              <a:rPr lang="en-US" sz="22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Components are the source to build and specify elements and to add logic on the page, through both custom elements and attributes that add functionality to existing components.</a:t>
            </a:r>
          </a:p>
        </p:txBody>
      </p:sp>
      <p:sp>
        <p:nvSpPr>
          <p:cNvPr id="14" name="Rectangle 13"/>
          <p:cNvSpPr/>
          <p:nvPr/>
        </p:nvSpPr>
        <p:spPr>
          <a:xfrm>
            <a:off x="1610230" y="3025265"/>
            <a:ext cx="13845360" cy="769441"/>
          </a:xfrm>
          <a:prstGeom prst="rect">
            <a:avLst/>
          </a:prstGeom>
        </p:spPr>
        <p:txBody>
          <a:bodyPr wrap="square">
            <a:spAutoFit/>
          </a:bodyPr>
          <a:lstStyle/>
          <a:p>
            <a:pPr lvl="0">
              <a:defRPr/>
            </a:pPr>
            <a:r>
              <a:rPr lang="en-US" sz="22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Component is a controller class with a template which mainly deals with a view of the application and logic on the page. </a:t>
            </a:r>
          </a:p>
        </p:txBody>
      </p:sp>
      <p:sp>
        <p:nvSpPr>
          <p:cNvPr id="15" name="Rectangle 14"/>
          <p:cNvSpPr/>
          <p:nvPr/>
        </p:nvSpPr>
        <p:spPr>
          <a:xfrm>
            <a:off x="1610230" y="3960236"/>
            <a:ext cx="13845360" cy="430887"/>
          </a:xfrm>
          <a:prstGeom prst="rect">
            <a:avLst/>
          </a:prstGeom>
        </p:spPr>
        <p:txBody>
          <a:bodyPr wrap="square">
            <a:spAutoFit/>
          </a:bodyPr>
          <a:lstStyle/>
          <a:p>
            <a:pPr lvl="0">
              <a:defRPr/>
            </a:pPr>
            <a:r>
              <a:rPr lang="en-US" sz="22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It is a piece of code that can be used throughout an application. </a:t>
            </a:r>
          </a:p>
        </p:txBody>
      </p:sp>
      <p:sp>
        <p:nvSpPr>
          <p:cNvPr id="16" name="Rectangle 15"/>
          <p:cNvSpPr/>
          <p:nvPr/>
        </p:nvSpPr>
        <p:spPr>
          <a:xfrm>
            <a:off x="1610230" y="4587431"/>
            <a:ext cx="13845360" cy="430887"/>
          </a:xfrm>
          <a:prstGeom prst="rect">
            <a:avLst/>
          </a:prstGeom>
        </p:spPr>
        <p:txBody>
          <a:bodyPr wrap="square">
            <a:spAutoFit/>
          </a:bodyPr>
          <a:lstStyle/>
          <a:p>
            <a:pPr lvl="0">
              <a:defRPr/>
            </a:pPr>
            <a:r>
              <a:rPr lang="en-US" sz="22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It knows how to render itself and configure dependency injection.</a:t>
            </a:r>
          </a:p>
        </p:txBody>
      </p:sp>
      <p:sp>
        <p:nvSpPr>
          <p:cNvPr id="18" name="Oval 17"/>
          <p:cNvSpPr/>
          <p:nvPr/>
        </p:nvSpPr>
        <p:spPr>
          <a:xfrm>
            <a:off x="1343420" y="4691277"/>
            <a:ext cx="229933" cy="192418"/>
          </a:xfrm>
          <a:prstGeom prst="ellipse">
            <a:avLst/>
          </a:prstGeom>
          <a:solidFill>
            <a:schemeClr val="bg1"/>
          </a:solidFill>
          <a:ln w="38100">
            <a:solidFill>
              <a:srgbClr val="9BD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0" name="Group 19"/>
          <p:cNvGrpSpPr/>
          <p:nvPr/>
        </p:nvGrpSpPr>
        <p:grpSpPr>
          <a:xfrm>
            <a:off x="2933166" y="5333377"/>
            <a:ext cx="10532179" cy="3205619"/>
            <a:chOff x="3235597" y="2988142"/>
            <a:chExt cx="10532179" cy="3195155"/>
          </a:xfrm>
        </p:grpSpPr>
        <p:grpSp>
          <p:nvGrpSpPr>
            <p:cNvPr id="21" name="Group 20"/>
            <p:cNvGrpSpPr/>
            <p:nvPr/>
          </p:nvGrpSpPr>
          <p:grpSpPr>
            <a:xfrm>
              <a:off x="3235597" y="2988142"/>
              <a:ext cx="10532179" cy="3195155"/>
              <a:chOff x="2135443" y="2758168"/>
              <a:chExt cx="10532179" cy="3195155"/>
            </a:xfrm>
          </p:grpSpPr>
          <p:sp>
            <p:nvSpPr>
              <p:cNvPr id="23" name="Rectangle 22"/>
              <p:cNvSpPr/>
              <p:nvPr/>
            </p:nvSpPr>
            <p:spPr>
              <a:xfrm>
                <a:off x="2135443" y="3376351"/>
                <a:ext cx="10532179" cy="2576972"/>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166"/>
              <p:cNvSpPr/>
              <p:nvPr/>
            </p:nvSpPr>
            <p:spPr>
              <a:xfrm>
                <a:off x="8342363" y="4675188"/>
                <a:ext cx="4325257" cy="1227796"/>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p:cNvGrpSpPr/>
              <p:nvPr/>
            </p:nvGrpSpPr>
            <p:grpSpPr>
              <a:xfrm>
                <a:off x="2135443" y="2758168"/>
                <a:ext cx="10532179" cy="638628"/>
                <a:chOff x="2135443" y="2758168"/>
                <a:chExt cx="10532179" cy="638628"/>
              </a:xfrm>
            </p:grpSpPr>
            <p:sp>
              <p:nvSpPr>
                <p:cNvPr id="26"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p:cNvGrpSpPr/>
                <p:nvPr/>
              </p:nvGrpSpPr>
              <p:grpSpPr>
                <a:xfrm>
                  <a:off x="11502604" y="2936873"/>
                  <a:ext cx="1030511" cy="275773"/>
                  <a:chOff x="11502604" y="2936873"/>
                  <a:chExt cx="1030511" cy="275773"/>
                </a:xfrm>
              </p:grpSpPr>
              <p:sp>
                <p:nvSpPr>
                  <p:cNvPr id="34" name="Oval 33"/>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2223489" y="2956383"/>
                  <a:ext cx="2133428" cy="299291"/>
                  <a:chOff x="2223489" y="2956383"/>
                  <a:chExt cx="2133428" cy="299291"/>
                </a:xfrm>
              </p:grpSpPr>
              <p:sp>
                <p:nvSpPr>
                  <p:cNvPr id="29" name="TextBox 28"/>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30" name="Group 29"/>
                  <p:cNvGrpSpPr/>
                  <p:nvPr/>
                </p:nvGrpSpPr>
                <p:grpSpPr>
                  <a:xfrm>
                    <a:off x="2223489" y="2956738"/>
                    <a:ext cx="510185" cy="298936"/>
                    <a:chOff x="2217139" y="2907524"/>
                    <a:chExt cx="510185" cy="298936"/>
                  </a:xfrm>
                </p:grpSpPr>
                <p:sp>
                  <p:nvSpPr>
                    <p:cNvPr id="31" name="Rectangle 30"/>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22" name="TextBox 21"/>
            <p:cNvSpPr txBox="1"/>
            <p:nvPr/>
          </p:nvSpPr>
          <p:spPr>
            <a:xfrm>
              <a:off x="3520554" y="3799137"/>
              <a:ext cx="9962263" cy="2246769"/>
            </a:xfrm>
            <a:prstGeom prst="rect">
              <a:avLst/>
            </a:prstGeom>
            <a:noFill/>
          </p:spPr>
          <p:txBody>
            <a:bodyPr wrap="square" rtlCol="0">
              <a:spAutoFit/>
            </a:bodyPr>
            <a:lstStyle/>
            <a:p>
              <a:r>
                <a:rPr lang="en-US" sz="2000" dirty="0">
                  <a:solidFill>
                    <a:schemeClr val="bg1"/>
                  </a:solidFill>
                  <a:latin typeface="Courier New" panose="02070309020205020404" pitchFamily="49" charset="0"/>
                  <a:cs typeface="Courier New" panose="02070309020205020404" pitchFamily="49" charset="0"/>
                </a:rPr>
                <a:t>Export class RatingComponent {</a:t>
              </a:r>
            </a:p>
            <a:p>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	averagerating: number;</a:t>
              </a:r>
            </a:p>
            <a:p>
              <a:r>
                <a:rPr lang="en-US" sz="2000" dirty="0">
                  <a:solidFill>
                    <a:schemeClr val="bg1"/>
                  </a:solidFill>
                  <a:latin typeface="Courier New" panose="02070309020205020404" pitchFamily="49" charset="0"/>
                  <a:cs typeface="Courier New" panose="02070309020205020404" pitchFamily="49" charset="0"/>
                </a:rPr>
                <a:t>	setRating(value) {</a:t>
              </a:r>
            </a:p>
            <a:p>
              <a:r>
                <a:rPr lang="en-US" sz="2000" dirty="0">
                  <a:solidFill>
                    <a:schemeClr val="bg1"/>
                  </a:solidFill>
                  <a:latin typeface="Courier New" panose="02070309020205020404" pitchFamily="49" charset="0"/>
                  <a:cs typeface="Courier New" panose="02070309020205020404" pitchFamily="49" charset="0"/>
                </a:rPr>
                <a:t>	……</a:t>
              </a:r>
            </a:p>
            <a:p>
              <a:r>
                <a:rPr lang="en-US" sz="2000" dirty="0">
                  <a:solidFill>
                    <a:schemeClr val="bg1"/>
                  </a:solidFill>
                  <a:latin typeface="Courier New" panose="02070309020205020404" pitchFamily="49" charset="0"/>
                  <a:cs typeface="Courier New" panose="02070309020205020404" pitchFamily="49" charset="0"/>
                </a:rPr>
                <a:t>	}</a:t>
              </a:r>
            </a:p>
            <a:p>
              <a:r>
                <a:rPr lang="en-US" sz="2000" dirty="0">
                  <a:solidFill>
                    <a:schemeClr val="bg1"/>
                  </a:solidFill>
                  <a:latin typeface="Courier New" panose="02070309020205020404" pitchFamily="49" charset="0"/>
                  <a:cs typeface="Courier New" panose="02070309020205020404" pitchFamily="49" charset="0"/>
                </a:rPr>
                <a:t>}</a:t>
              </a:r>
            </a:p>
          </p:txBody>
        </p:sp>
      </p:grpSp>
      <p:sp>
        <p:nvSpPr>
          <p:cNvPr id="4" name="Title 3"/>
          <p:cNvSpPr>
            <a:spLocks noGrp="1"/>
          </p:cNvSpPr>
          <p:nvPr>
            <p:ph type="title"/>
          </p:nvPr>
        </p:nvSpPr>
        <p:spPr/>
        <p:txBody>
          <a:bodyPr>
            <a:normAutofit/>
          </a:bodyPr>
          <a:lstStyle/>
          <a:p>
            <a:r>
              <a:rPr lang="en-IN" dirty="0"/>
              <a:t>Components</a:t>
            </a:r>
          </a:p>
        </p:txBody>
      </p:sp>
    </p:spTree>
    <p:extLst>
      <p:ext uri="{BB962C8B-B14F-4D97-AF65-F5344CB8AC3E}">
        <p14:creationId xmlns:p14="http://schemas.microsoft.com/office/powerpoint/2010/main" val="845904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p:cNvSpPr/>
          <p:nvPr/>
        </p:nvSpPr>
        <p:spPr>
          <a:xfrm>
            <a:off x="2511066" y="1312890"/>
            <a:ext cx="12484359" cy="783771"/>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IN" sz="2200" b="0" i="0" u="none" strike="noStrike" kern="0" cap="none" spc="0" normalizeH="0" baseline="0" noProof="0" dirty="0">
                <a:ln>
                  <a:noFill/>
                </a:ln>
                <a:solidFill>
                  <a:sysClr val="windowText" lastClr="000000"/>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IN"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Components encapsulate the template, data, and the behavior of view.</a:t>
            </a:r>
          </a:p>
        </p:txBody>
      </p:sp>
      <p:sp>
        <p:nvSpPr>
          <p:cNvPr id="2" name="Rectangle 1"/>
          <p:cNvSpPr/>
          <p:nvPr/>
        </p:nvSpPr>
        <p:spPr>
          <a:xfrm>
            <a:off x="3893480" y="2303079"/>
            <a:ext cx="8283755" cy="600164"/>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IN"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Components are also known as View Components.</a:t>
            </a:r>
          </a:p>
        </p:txBody>
      </p:sp>
      <p:sp>
        <p:nvSpPr>
          <p:cNvPr id="8" name="Rectangle: Rounded Corners 7"/>
          <p:cNvSpPr/>
          <p:nvPr/>
        </p:nvSpPr>
        <p:spPr>
          <a:xfrm>
            <a:off x="2511066" y="1312890"/>
            <a:ext cx="895739" cy="783771"/>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solidFill>
                  <a:sysClr val="windowText" lastClr="000000"/>
                </a:solidFill>
                <a:effectLst/>
                <a:uLnTx/>
                <a:uFillTx/>
                <a:latin typeface="Open Sans" panose="020B0606030504020204" pitchFamily="34" charset="0"/>
                <a:ea typeface="Open Sans" panose="020B0606030504020204" pitchFamily="34" charset="0"/>
                <a:cs typeface="Open Sans" panose="020B0606030504020204" pitchFamily="34" charset="0"/>
              </a:rPr>
              <a:t>{ }</a:t>
            </a:r>
          </a:p>
        </p:txBody>
      </p:sp>
      <p:sp>
        <p:nvSpPr>
          <p:cNvPr id="11" name="Rectangle: Rounded Corners 10"/>
          <p:cNvSpPr/>
          <p:nvPr/>
        </p:nvSpPr>
        <p:spPr>
          <a:xfrm>
            <a:off x="3782738" y="3150472"/>
            <a:ext cx="9256606" cy="476726"/>
          </a:xfrm>
          <a:prstGeom prst="roundRect">
            <a:avLst/>
          </a:prstGeom>
          <a:solidFill>
            <a:schemeClr val="bg1">
              <a:lumMod val="95000"/>
            </a:schemeClr>
          </a:solidFill>
          <a:ln>
            <a:solidFill>
              <a:srgbClr val="1EA185"/>
            </a:solidFill>
          </a:ln>
        </p:spPr>
        <p:txBody>
          <a:bodyPr wrap="square" anchor="ctr">
            <a:spAutoFit/>
          </a:bodyPr>
          <a:lstStyle/>
          <a:p>
            <a:pPr marL="0" marR="0" lvl="0" indent="0" algn="ctr" defTabSz="914400" eaLnBrk="1" fontAlgn="auto" latinLnBrk="0" hangingPunct="1">
              <a:spcBef>
                <a:spcPts val="0"/>
              </a:spcBef>
              <a:spcAft>
                <a:spcPts val="0"/>
              </a:spcAft>
              <a:buClrTx/>
              <a:buSzTx/>
              <a:buFontTx/>
              <a:buNone/>
              <a:tabLst/>
              <a:defRPr/>
            </a:pPr>
            <a:r>
              <a:rPr kumimoji="0" lang="en-IN"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Every app has at least one component called Root </a:t>
            </a:r>
            <a:r>
              <a:rPr lang="en-IN" sz="22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t>
            </a:r>
            <a:r>
              <a:rPr kumimoji="0" lang="en-IN" sz="2200" b="0" i="0" u="none" strike="noStrike" kern="0" cap="none" spc="0" normalizeH="0" baseline="0" noProof="0" dirty="0" err="1">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omponent</a:t>
            </a:r>
            <a:r>
              <a:rPr kumimoji="0" lang="en-IN"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a:t>
            </a:r>
          </a:p>
        </p:txBody>
      </p:sp>
      <p:grpSp>
        <p:nvGrpSpPr>
          <p:cNvPr id="12" name="Group 11"/>
          <p:cNvGrpSpPr/>
          <p:nvPr/>
        </p:nvGrpSpPr>
        <p:grpSpPr>
          <a:xfrm>
            <a:off x="4566444" y="3901849"/>
            <a:ext cx="6937828" cy="4598927"/>
            <a:chOff x="4513944" y="2556616"/>
            <a:chExt cx="6937828" cy="4598927"/>
          </a:xfrm>
        </p:grpSpPr>
        <p:sp>
          <p:nvSpPr>
            <p:cNvPr id="13" name="Rectangle: Rounded Corners 12"/>
            <p:cNvSpPr/>
            <p:nvPr/>
          </p:nvSpPr>
          <p:spPr>
            <a:xfrm>
              <a:off x="4513944" y="2556616"/>
              <a:ext cx="6937828" cy="4598927"/>
            </a:xfrm>
            <a:prstGeom prst="roundRect">
              <a:avLst>
                <a:gd name="adj" fmla="val 4105"/>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75000"/>
                    <a:lumOff val="25000"/>
                  </a:schemeClr>
                </a:solidFill>
                <a:effectLst/>
                <a:uLnTx/>
                <a:uFillTx/>
              </a:endParaRPr>
            </a:p>
          </p:txBody>
        </p:sp>
        <p:sp>
          <p:nvSpPr>
            <p:cNvPr id="14" name="Rectangle: Rounded Corners 13"/>
            <p:cNvSpPr/>
            <p:nvPr/>
          </p:nvSpPr>
          <p:spPr>
            <a:xfrm>
              <a:off x="7020285" y="2893950"/>
              <a:ext cx="895739" cy="783771"/>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 }</a:t>
              </a:r>
            </a:p>
          </p:txBody>
        </p:sp>
        <p:sp>
          <p:nvSpPr>
            <p:cNvPr id="15" name="Rectangle: Rounded Corners 14"/>
            <p:cNvSpPr/>
            <p:nvPr/>
          </p:nvSpPr>
          <p:spPr>
            <a:xfrm>
              <a:off x="7020285" y="6004767"/>
              <a:ext cx="895739" cy="783771"/>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 }</a:t>
              </a:r>
            </a:p>
          </p:txBody>
        </p:sp>
        <p:sp>
          <p:nvSpPr>
            <p:cNvPr id="16" name="Rectangle: Rounded Corners 15"/>
            <p:cNvSpPr/>
            <p:nvPr/>
          </p:nvSpPr>
          <p:spPr>
            <a:xfrm>
              <a:off x="5780832" y="4325254"/>
              <a:ext cx="895739" cy="783771"/>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 }</a:t>
              </a:r>
            </a:p>
          </p:txBody>
        </p:sp>
        <p:sp>
          <p:nvSpPr>
            <p:cNvPr id="17" name="Rectangle: Rounded Corners 16"/>
            <p:cNvSpPr/>
            <p:nvPr/>
          </p:nvSpPr>
          <p:spPr>
            <a:xfrm>
              <a:off x="8529215" y="4325255"/>
              <a:ext cx="895739" cy="783771"/>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 }</a:t>
              </a:r>
            </a:p>
          </p:txBody>
        </p:sp>
        <p:sp>
          <p:nvSpPr>
            <p:cNvPr id="18" name="Rectangle: Rounded Corners 17"/>
            <p:cNvSpPr/>
            <p:nvPr/>
          </p:nvSpPr>
          <p:spPr>
            <a:xfrm>
              <a:off x="8529216" y="6004767"/>
              <a:ext cx="895739" cy="783771"/>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 }</a:t>
              </a:r>
            </a:p>
          </p:txBody>
        </p:sp>
        <p:sp>
          <p:nvSpPr>
            <p:cNvPr id="19" name="Rectangle: Rounded Corners 18"/>
            <p:cNvSpPr/>
            <p:nvPr/>
          </p:nvSpPr>
          <p:spPr>
            <a:xfrm>
              <a:off x="10038147" y="6004767"/>
              <a:ext cx="895739" cy="783771"/>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 }</a:t>
              </a:r>
            </a:p>
          </p:txBody>
        </p:sp>
        <p:cxnSp>
          <p:nvCxnSpPr>
            <p:cNvPr id="20" name="Straight Connector 19"/>
            <p:cNvCxnSpPr>
              <a:endCxn id="16" idx="0"/>
            </p:cNvCxnSpPr>
            <p:nvPr/>
          </p:nvCxnSpPr>
          <p:spPr>
            <a:xfrm flipH="1">
              <a:off x="6228702" y="3677721"/>
              <a:ext cx="986971" cy="647533"/>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663543" y="3677721"/>
              <a:ext cx="1265297" cy="647533"/>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7785876" y="5109025"/>
              <a:ext cx="1003801" cy="895742"/>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9" idx="0"/>
            </p:cNvCxnSpPr>
            <p:nvPr/>
          </p:nvCxnSpPr>
          <p:spPr>
            <a:xfrm>
              <a:off x="9183516" y="5109025"/>
              <a:ext cx="1302501" cy="895742"/>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7" idx="2"/>
              <a:endCxn id="18" idx="0"/>
            </p:cNvCxnSpPr>
            <p:nvPr/>
          </p:nvCxnSpPr>
          <p:spPr>
            <a:xfrm>
              <a:off x="8977085" y="5109026"/>
              <a:ext cx="1" cy="895741"/>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164117" y="2984840"/>
              <a:ext cx="2364625"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Root Component</a:t>
              </a:r>
            </a:p>
          </p:txBody>
        </p:sp>
      </p:grpSp>
      <p:sp>
        <p:nvSpPr>
          <p:cNvPr id="3" name="Title 2"/>
          <p:cNvSpPr>
            <a:spLocks noGrp="1"/>
          </p:cNvSpPr>
          <p:nvPr>
            <p:ph type="title"/>
          </p:nvPr>
        </p:nvSpPr>
        <p:spPr/>
        <p:txBody>
          <a:bodyPr>
            <a:normAutofit/>
          </a:bodyPr>
          <a:lstStyle/>
          <a:p>
            <a:r>
              <a:rPr lang="en-IN" dirty="0"/>
              <a:t>Components</a:t>
            </a:r>
          </a:p>
        </p:txBody>
      </p:sp>
      <p:pic>
        <p:nvPicPr>
          <p:cNvPr id="26" name="Picture 2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732080" y="865957"/>
            <a:ext cx="2791839" cy="274320"/>
          </a:xfrm>
          <a:prstGeom prst="rect">
            <a:avLst/>
          </a:prstGeom>
        </p:spPr>
      </p:pic>
    </p:spTree>
    <p:extLst>
      <p:ext uri="{BB962C8B-B14F-4D97-AF65-F5344CB8AC3E}">
        <p14:creationId xmlns:p14="http://schemas.microsoft.com/office/powerpoint/2010/main" val="1156361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6724" y="1314722"/>
            <a:ext cx="9806334" cy="1615827"/>
          </a:xfrm>
          <a:prstGeom prst="rect">
            <a:avLst/>
          </a:prstGeom>
        </p:spPr>
        <p:txBody>
          <a:bodyPr wrap="square">
            <a:spAutoFit/>
          </a:bodyPr>
          <a:lstStyle/>
          <a:p>
            <a:pPr marR="0" lvl="0" defTabSz="914400" eaLnBrk="1" fontAlgn="auto" latinLnBrk="0" hangingPunct="1">
              <a:lnSpc>
                <a:spcPct val="150000"/>
              </a:lnSpc>
              <a:spcBef>
                <a:spcPts val="0"/>
              </a:spcBef>
              <a:spcAft>
                <a:spcPts val="0"/>
              </a:spcAft>
              <a:buClrTx/>
              <a:buSzTx/>
              <a:tabLst/>
              <a:defRPr/>
            </a:pPr>
            <a:r>
              <a:rPr kumimoji="0" lang="en-IN"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However, in real world an application encapsulates many components. </a:t>
            </a:r>
          </a:p>
          <a:p>
            <a:pPr marR="0" lvl="0" defTabSz="914400" eaLnBrk="1" fontAlgn="auto" latinLnBrk="0" hangingPunct="1">
              <a:lnSpc>
                <a:spcPct val="150000"/>
              </a:lnSpc>
              <a:spcBef>
                <a:spcPts val="0"/>
              </a:spcBef>
              <a:spcAft>
                <a:spcPts val="0"/>
              </a:spcAft>
              <a:buClrTx/>
              <a:buSzTx/>
              <a:tabLst/>
              <a:defRPr/>
            </a:pPr>
            <a:endParaRPr kumimoji="0" lang="en-IN"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R="0" lvl="0" defTabSz="914400" eaLnBrk="1" fontAlgn="auto" latinLnBrk="0" hangingPunct="1">
              <a:lnSpc>
                <a:spcPct val="150000"/>
              </a:lnSpc>
              <a:spcBef>
                <a:spcPts val="0"/>
              </a:spcBef>
              <a:spcAft>
                <a:spcPts val="0"/>
              </a:spcAft>
              <a:buClrTx/>
              <a:buSzTx/>
              <a:tabLst/>
              <a:defRPr/>
            </a:pPr>
            <a:r>
              <a:rPr kumimoji="0" lang="en-IN"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Here is an example:</a:t>
            </a:r>
          </a:p>
        </p:txBody>
      </p:sp>
      <p:grpSp>
        <p:nvGrpSpPr>
          <p:cNvPr id="4" name="Group 3"/>
          <p:cNvGrpSpPr/>
          <p:nvPr/>
        </p:nvGrpSpPr>
        <p:grpSpPr>
          <a:xfrm>
            <a:off x="4638351" y="3130658"/>
            <a:ext cx="6979299" cy="4970360"/>
            <a:chOff x="3676260" y="2820704"/>
            <a:chExt cx="8117633" cy="5759181"/>
          </a:xfrm>
        </p:grpSpPr>
        <p:sp>
          <p:nvSpPr>
            <p:cNvPr id="18" name="Rectangle: Rounded Corners 17"/>
            <p:cNvSpPr/>
            <p:nvPr/>
          </p:nvSpPr>
          <p:spPr>
            <a:xfrm>
              <a:off x="3676260" y="4015524"/>
              <a:ext cx="2845500" cy="4564361"/>
            </a:xfrm>
            <a:prstGeom prst="roundRect">
              <a:avLst>
                <a:gd name="adj" fmla="val 6310"/>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0" name="Rectangle: Rounded Corners 19"/>
            <p:cNvSpPr/>
            <p:nvPr/>
          </p:nvSpPr>
          <p:spPr>
            <a:xfrm>
              <a:off x="3676260" y="2820704"/>
              <a:ext cx="8117633" cy="1060817"/>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1" name="Rectangle: Rounded Corners 20"/>
            <p:cNvSpPr/>
            <p:nvPr/>
          </p:nvSpPr>
          <p:spPr>
            <a:xfrm>
              <a:off x="6521759" y="2935419"/>
              <a:ext cx="895739" cy="783771"/>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ysClr val="windowText" lastClr="000000"/>
                  </a:solidFill>
                  <a:effectLst/>
                  <a:uLnTx/>
                  <a:uFillTx/>
                  <a:latin typeface="Open Sans" panose="020B0606030504020204" pitchFamily="34" charset="0"/>
                  <a:ea typeface="Open Sans" panose="020B0606030504020204" pitchFamily="34" charset="0"/>
                  <a:cs typeface="Open Sans" panose="020B0606030504020204" pitchFamily="34" charset="0"/>
                </a:rPr>
                <a:t>{ }</a:t>
              </a:r>
            </a:p>
          </p:txBody>
        </p:sp>
        <p:sp>
          <p:nvSpPr>
            <p:cNvPr id="24" name="TextBox 23"/>
            <p:cNvSpPr txBox="1"/>
            <p:nvPr/>
          </p:nvSpPr>
          <p:spPr>
            <a:xfrm>
              <a:off x="7494023" y="3123868"/>
              <a:ext cx="2364625"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Open Sans" panose="020B0606030504020204" pitchFamily="34" charset="0"/>
                  <a:ea typeface="Open Sans" panose="020B0606030504020204" pitchFamily="34" charset="0"/>
                  <a:cs typeface="Open Sans" panose="020B0606030504020204" pitchFamily="34" charset="0"/>
                </a:rPr>
                <a:t>Navbar</a:t>
              </a:r>
            </a:p>
          </p:txBody>
        </p:sp>
        <p:sp>
          <p:nvSpPr>
            <p:cNvPr id="25" name="Rectangle: Rounded Corners 24"/>
            <p:cNvSpPr/>
            <p:nvPr/>
          </p:nvSpPr>
          <p:spPr>
            <a:xfrm>
              <a:off x="4540148" y="5379930"/>
              <a:ext cx="895739" cy="783771"/>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ysClr val="windowText" lastClr="000000"/>
                  </a:solidFill>
                  <a:effectLst/>
                  <a:uLnTx/>
                  <a:uFillTx/>
                  <a:latin typeface="Open Sans" panose="020B0606030504020204" pitchFamily="34" charset="0"/>
                  <a:ea typeface="Open Sans" panose="020B0606030504020204" pitchFamily="34" charset="0"/>
                  <a:cs typeface="Open Sans" panose="020B0606030504020204" pitchFamily="34" charset="0"/>
                </a:rPr>
                <a:t>{ }</a:t>
              </a:r>
            </a:p>
          </p:txBody>
        </p:sp>
        <p:sp>
          <p:nvSpPr>
            <p:cNvPr id="26" name="TextBox 25"/>
            <p:cNvSpPr txBox="1"/>
            <p:nvPr/>
          </p:nvSpPr>
          <p:spPr>
            <a:xfrm>
              <a:off x="3805704" y="6297704"/>
              <a:ext cx="2364625"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Open Sans" panose="020B0606030504020204" pitchFamily="34" charset="0"/>
                  <a:ea typeface="Open Sans" panose="020B0606030504020204" pitchFamily="34" charset="0"/>
                  <a:cs typeface="Open Sans" panose="020B0606030504020204" pitchFamily="34" charset="0"/>
                </a:rPr>
                <a:t>Sidebar</a:t>
              </a:r>
            </a:p>
          </p:txBody>
        </p:sp>
        <p:sp>
          <p:nvSpPr>
            <p:cNvPr id="27" name="Rectangle: Rounded Corners 26"/>
            <p:cNvSpPr/>
            <p:nvPr/>
          </p:nvSpPr>
          <p:spPr>
            <a:xfrm>
              <a:off x="9212014" y="4953941"/>
              <a:ext cx="895739" cy="783771"/>
            </a:xfrm>
            <a:prstGeom prst="roundRect">
              <a:avLst/>
            </a:prstGeom>
            <a:solidFill>
              <a:srgbClr val="FD2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ysClr val="windowText" lastClr="000000"/>
                  </a:solidFill>
                  <a:effectLst/>
                  <a:uLnTx/>
                  <a:uFillTx/>
                  <a:latin typeface="Open Sans" panose="020B0606030504020204" pitchFamily="34" charset="0"/>
                  <a:ea typeface="Open Sans" panose="020B0606030504020204" pitchFamily="34" charset="0"/>
                  <a:cs typeface="Open Sans" panose="020B0606030504020204" pitchFamily="34" charset="0"/>
                </a:rPr>
                <a:t>{ }</a:t>
              </a:r>
            </a:p>
          </p:txBody>
        </p:sp>
        <p:sp>
          <p:nvSpPr>
            <p:cNvPr id="28" name="TextBox 27"/>
            <p:cNvSpPr txBox="1"/>
            <p:nvPr/>
          </p:nvSpPr>
          <p:spPr>
            <a:xfrm>
              <a:off x="8676336" y="5903247"/>
              <a:ext cx="2364625"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Open Sans" panose="020B0606030504020204" pitchFamily="34" charset="0"/>
                  <a:ea typeface="Open Sans" panose="020B0606030504020204" pitchFamily="34" charset="0"/>
                  <a:cs typeface="Open Sans" panose="020B0606030504020204" pitchFamily="34" charset="0"/>
                </a:rPr>
                <a:t>Root Component</a:t>
              </a:r>
            </a:p>
          </p:txBody>
        </p:sp>
        <p:sp>
          <p:nvSpPr>
            <p:cNvPr id="29" name="Rectangle: Rounded Corners 28"/>
            <p:cNvSpPr/>
            <p:nvPr/>
          </p:nvSpPr>
          <p:spPr>
            <a:xfrm>
              <a:off x="6684071" y="3996236"/>
              <a:ext cx="5109822" cy="4583649"/>
            </a:xfrm>
            <a:prstGeom prst="roundRect">
              <a:avLst>
                <a:gd name="adj" fmla="val 6319"/>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0" name="Rectangle: Rounded Corners 29"/>
            <p:cNvSpPr/>
            <p:nvPr/>
          </p:nvSpPr>
          <p:spPr>
            <a:xfrm>
              <a:off x="8869394" y="5379930"/>
              <a:ext cx="895739" cy="783771"/>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ysClr val="windowText" lastClr="000000"/>
                  </a:solidFill>
                  <a:effectLst/>
                  <a:uLnTx/>
                  <a:uFillTx/>
                  <a:latin typeface="Open Sans" panose="020B0606030504020204" pitchFamily="34" charset="0"/>
                  <a:ea typeface="Open Sans" panose="020B0606030504020204" pitchFamily="34" charset="0"/>
                  <a:cs typeface="Open Sans" panose="020B0606030504020204" pitchFamily="34" charset="0"/>
                </a:rPr>
                <a:t>{ }</a:t>
              </a:r>
            </a:p>
          </p:txBody>
        </p:sp>
        <p:sp>
          <p:nvSpPr>
            <p:cNvPr id="31" name="TextBox 30"/>
            <p:cNvSpPr txBox="1"/>
            <p:nvPr/>
          </p:nvSpPr>
          <p:spPr>
            <a:xfrm>
              <a:off x="8134950" y="6297704"/>
              <a:ext cx="2364625"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Open Sans" panose="020B0606030504020204" pitchFamily="34" charset="0"/>
                  <a:ea typeface="Open Sans" panose="020B0606030504020204" pitchFamily="34" charset="0"/>
                  <a:cs typeface="Open Sans" panose="020B0606030504020204" pitchFamily="34" charset="0"/>
                </a:rPr>
                <a:t>Courses</a:t>
              </a:r>
            </a:p>
          </p:txBody>
        </p:sp>
      </p:grpSp>
      <p:sp>
        <p:nvSpPr>
          <p:cNvPr id="3" name="Title 2"/>
          <p:cNvSpPr>
            <a:spLocks noGrp="1"/>
          </p:cNvSpPr>
          <p:nvPr>
            <p:ph type="title"/>
          </p:nvPr>
        </p:nvSpPr>
        <p:spPr/>
        <p:txBody>
          <a:bodyPr>
            <a:normAutofit/>
          </a:bodyPr>
          <a:lstStyle/>
          <a:p>
            <a:r>
              <a:rPr lang="en-IN" dirty="0"/>
              <a:t>Components</a:t>
            </a:r>
          </a:p>
        </p:txBody>
      </p:sp>
      <p:pic>
        <p:nvPicPr>
          <p:cNvPr id="17" name="Picture 1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732080" y="865957"/>
            <a:ext cx="2791839" cy="274320"/>
          </a:xfrm>
          <a:prstGeom prst="rect">
            <a:avLst/>
          </a:prstGeom>
        </p:spPr>
      </p:pic>
    </p:spTree>
    <p:extLst>
      <p:ext uri="{BB962C8B-B14F-4D97-AF65-F5344CB8AC3E}">
        <p14:creationId xmlns:p14="http://schemas.microsoft.com/office/powerpoint/2010/main" val="125886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Demo—Components</a:t>
            </a:r>
          </a:p>
        </p:txBody>
      </p:sp>
      <p:pic>
        <p:nvPicPr>
          <p:cNvPr id="4" name="Picture 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5987770" y="885621"/>
            <a:ext cx="4337330" cy="253920"/>
          </a:xfrm>
          <a:prstGeom prst="rect">
            <a:avLst/>
          </a:prstGeom>
        </p:spPr>
      </p:pic>
      <p:grpSp>
        <p:nvGrpSpPr>
          <p:cNvPr id="42" name="Group 41"/>
          <p:cNvGrpSpPr/>
          <p:nvPr/>
        </p:nvGrpSpPr>
        <p:grpSpPr>
          <a:xfrm>
            <a:off x="4970332" y="2993272"/>
            <a:ext cx="6323523" cy="2887579"/>
            <a:chOff x="4952022" y="2204996"/>
            <a:chExt cx="6323523" cy="2887579"/>
          </a:xfrm>
        </p:grpSpPr>
        <p:grpSp>
          <p:nvGrpSpPr>
            <p:cNvPr id="10" name="Group 9"/>
            <p:cNvGrpSpPr/>
            <p:nvPr/>
          </p:nvGrpSpPr>
          <p:grpSpPr>
            <a:xfrm>
              <a:off x="8387966" y="2204996"/>
              <a:ext cx="2887579" cy="2887579"/>
              <a:chOff x="11502189" y="3441032"/>
              <a:chExt cx="2887579" cy="2887579"/>
            </a:xfrm>
          </p:grpSpPr>
          <p:sp>
            <p:nvSpPr>
              <p:cNvPr id="8" name="Oval 7"/>
              <p:cNvSpPr/>
              <p:nvPr/>
            </p:nvSpPr>
            <p:spPr>
              <a:xfrm>
                <a:off x="11502189" y="3441032"/>
                <a:ext cx="2887579" cy="288757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50553" y="3989396"/>
                <a:ext cx="1790850" cy="1790850"/>
              </a:xfrm>
              <a:prstGeom prst="rect">
                <a:avLst/>
              </a:prstGeom>
            </p:spPr>
          </p:pic>
        </p:grpSp>
        <p:grpSp>
          <p:nvGrpSpPr>
            <p:cNvPr id="27" name="Group 26"/>
            <p:cNvGrpSpPr/>
            <p:nvPr/>
          </p:nvGrpSpPr>
          <p:grpSpPr>
            <a:xfrm>
              <a:off x="4952022" y="2204996"/>
              <a:ext cx="2887579" cy="2887579"/>
              <a:chOff x="8066245" y="3471109"/>
              <a:chExt cx="2887579" cy="2887579"/>
            </a:xfrm>
          </p:grpSpPr>
          <p:sp>
            <p:nvSpPr>
              <p:cNvPr id="12" name="Oval 11"/>
              <p:cNvSpPr/>
              <p:nvPr/>
            </p:nvSpPr>
            <p:spPr>
              <a:xfrm>
                <a:off x="8066245" y="3471109"/>
                <a:ext cx="2887579" cy="288757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8" name="Group 17"/>
              <p:cNvGrpSpPr/>
              <p:nvPr/>
            </p:nvGrpSpPr>
            <p:grpSpPr>
              <a:xfrm>
                <a:off x="8918296" y="4062041"/>
                <a:ext cx="1183476" cy="957438"/>
                <a:chOff x="8070645" y="4668253"/>
                <a:chExt cx="1183476" cy="957438"/>
              </a:xfrm>
            </p:grpSpPr>
            <p:grpSp>
              <p:nvGrpSpPr>
                <p:cNvPr id="16" name="Group 15"/>
                <p:cNvGrpSpPr/>
                <p:nvPr/>
              </p:nvGrpSpPr>
              <p:grpSpPr>
                <a:xfrm>
                  <a:off x="8070645" y="4668253"/>
                  <a:ext cx="957438" cy="957438"/>
                  <a:chOff x="1925053" y="3989396"/>
                  <a:chExt cx="4071762" cy="4071762"/>
                </a:xfrm>
                <a:solidFill>
                  <a:schemeClr val="bg1"/>
                </a:solidFill>
              </p:grpSpPr>
              <p:sp>
                <p:nvSpPr>
                  <p:cNvPr id="14" name="Block Arc 13"/>
                  <p:cNvSpPr/>
                  <p:nvPr/>
                </p:nvSpPr>
                <p:spPr>
                  <a:xfrm>
                    <a:off x="1925053" y="3989396"/>
                    <a:ext cx="4071762" cy="4071762"/>
                  </a:xfrm>
                  <a:prstGeom prst="blockArc">
                    <a:avLst>
                      <a:gd name="adj1" fmla="val 4281431"/>
                      <a:gd name="adj2" fmla="val 318652"/>
                      <a:gd name="adj3" fmla="val 53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Block Arc 14"/>
                  <p:cNvSpPr/>
                  <p:nvPr/>
                </p:nvSpPr>
                <p:spPr>
                  <a:xfrm rot="476500">
                    <a:off x="2597355" y="4661698"/>
                    <a:ext cx="2727158" cy="2727158"/>
                  </a:xfrm>
                  <a:prstGeom prst="blockArc">
                    <a:avLst>
                      <a:gd name="adj1" fmla="val 3495190"/>
                      <a:gd name="adj2" fmla="val 331793"/>
                      <a:gd name="adj3" fmla="val 707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17" name="Arrow: Left 16"/>
                <p:cNvSpPr/>
                <p:nvPr/>
              </p:nvSpPr>
              <p:spPr>
                <a:xfrm rot="2128798">
                  <a:off x="8568328" y="5263339"/>
                  <a:ext cx="685793" cy="339692"/>
                </a:xfrm>
                <a:prstGeom prst="leftArrow">
                  <a:avLst>
                    <a:gd name="adj1" fmla="val 38259"/>
                    <a:gd name="adj2" fmla="val 1145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6" name="Rectangle 25"/>
              <p:cNvSpPr/>
              <p:nvPr/>
            </p:nvSpPr>
            <p:spPr>
              <a:xfrm>
                <a:off x="8637840" y="5229155"/>
                <a:ext cx="1744388" cy="707886"/>
              </a:xfrm>
              <a:prstGeom prst="rect">
                <a:avLst/>
              </a:prstGeom>
            </p:spPr>
            <p:txBody>
              <a:bodyPr wrap="none">
                <a:spAutoFit/>
              </a:bodyPr>
              <a:lstStyle/>
              <a:p>
                <a:r>
                  <a:rPr lang="en-IN" sz="4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DEMO</a:t>
                </a:r>
              </a:p>
            </p:txBody>
          </p:sp>
        </p:grpSp>
      </p:grpSp>
    </p:spTree>
    <p:extLst>
      <p:ext uri="{BB962C8B-B14F-4D97-AF65-F5344CB8AC3E}">
        <p14:creationId xmlns:p14="http://schemas.microsoft.com/office/powerpoint/2010/main" val="4172487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IN" dirty="0"/>
              <a:t>Building with A17 Components</a:t>
            </a:r>
            <a:endParaRPr lang="en-US" dirty="0"/>
          </a:p>
        </p:txBody>
      </p:sp>
      <p:sp>
        <p:nvSpPr>
          <p:cNvPr id="3" name="Text Placeholder 2"/>
          <p:cNvSpPr>
            <a:spLocks noGrp="1"/>
          </p:cNvSpPr>
          <p:nvPr>
            <p:ph type="body" sz="quarter" idx="13"/>
          </p:nvPr>
        </p:nvSpPr>
        <p:spPr>
          <a:xfrm>
            <a:off x="926743" y="2380588"/>
            <a:ext cx="12378949" cy="480131"/>
          </a:xfrm>
        </p:spPr>
        <p:txBody>
          <a:bodyPr/>
          <a:lstStyle/>
          <a:p>
            <a:pPr lvl="0"/>
            <a:r>
              <a:rPr lang="en-US" dirty="0">
                <a:solidFill>
                  <a:schemeClr val="tx1">
                    <a:lumMod val="75000"/>
                    <a:lumOff val="25000"/>
                  </a:schemeClr>
                </a:solidFill>
              </a:rPr>
              <a:t>Topic 2—Nested Component</a:t>
            </a:r>
          </a:p>
        </p:txBody>
      </p:sp>
    </p:spTree>
    <p:extLst>
      <p:ext uri="{BB962C8B-B14F-4D97-AF65-F5344CB8AC3E}">
        <p14:creationId xmlns:p14="http://schemas.microsoft.com/office/powerpoint/2010/main" val="1308410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51683" y="1446049"/>
            <a:ext cx="11450395"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Each component has a template for the view and data or logic behind the view.</a:t>
            </a:r>
          </a:p>
          <a:p>
            <a:pPr marL="342900" indent="-342900">
              <a:lnSpc>
                <a:spcPct val="150000"/>
              </a:lnSpc>
              <a:buFont typeface="Arial" panose="020B0604020202020204" pitchFamily="34" charset="0"/>
              <a:buChar char="•"/>
            </a:pPr>
            <a:r>
              <a:rPr lang="en-IN" sz="22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Components can also contain other components called nested components.</a:t>
            </a:r>
            <a:endParaRPr lang="en-US" sz="22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Rounded Corners 4"/>
          <p:cNvSpPr/>
          <p:nvPr/>
        </p:nvSpPr>
        <p:spPr>
          <a:xfrm>
            <a:off x="4251387" y="2941658"/>
            <a:ext cx="7353334" cy="476726"/>
          </a:xfrm>
          <a:prstGeom prst="roundRect">
            <a:avLst/>
          </a:prstGeom>
          <a:solidFill>
            <a:schemeClr val="bg1">
              <a:lumMod val="95000"/>
            </a:schemeClr>
          </a:solidFill>
          <a:ln>
            <a:solidFill>
              <a:srgbClr val="1EA185"/>
            </a:solidFill>
          </a:ln>
        </p:spPr>
        <p:txBody>
          <a:bodyPr wrap="square">
            <a:spAutoFit/>
          </a:bodyPr>
          <a:lstStyle/>
          <a:p>
            <a:pPr marL="0" marR="0" lvl="0" indent="0" algn="ctr" defTabSz="914400" eaLnBrk="1" fontAlgn="auto" latinLnBrk="0" hangingPunct="1">
              <a:spcBef>
                <a:spcPts val="0"/>
              </a:spcBef>
              <a:spcAft>
                <a:spcPts val="0"/>
              </a:spcAft>
              <a:buClrTx/>
              <a:buSzTx/>
              <a:buFontTx/>
              <a:buNone/>
              <a:tabLst/>
              <a:defRPr/>
            </a:pPr>
            <a:r>
              <a:rPr kumimoji="0" lang="en-US"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In the diagram, courses are components.</a:t>
            </a:r>
          </a:p>
        </p:txBody>
      </p:sp>
      <p:grpSp>
        <p:nvGrpSpPr>
          <p:cNvPr id="2" name="Group 1"/>
          <p:cNvGrpSpPr/>
          <p:nvPr/>
        </p:nvGrpSpPr>
        <p:grpSpPr>
          <a:xfrm>
            <a:off x="4993380" y="3960933"/>
            <a:ext cx="5869347" cy="3930486"/>
            <a:chOff x="4665303" y="3512137"/>
            <a:chExt cx="6979299" cy="4636440"/>
          </a:xfrm>
        </p:grpSpPr>
        <p:sp>
          <p:nvSpPr>
            <p:cNvPr id="8" name="Rectangle: Rounded Corners 7"/>
            <p:cNvSpPr/>
            <p:nvPr/>
          </p:nvSpPr>
          <p:spPr>
            <a:xfrm>
              <a:off x="4665303" y="4543305"/>
              <a:ext cx="2446476" cy="3605272"/>
            </a:xfrm>
            <a:prstGeom prst="roundRect">
              <a:avLst>
                <a:gd name="adj" fmla="val 6493"/>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chemeClr val="tx1">
                    <a:lumMod val="75000"/>
                    <a:lumOff val="25000"/>
                  </a:schemeClr>
                </a:solidFill>
                <a:effectLst/>
                <a:uLnTx/>
                <a:uFillTx/>
              </a:endParaRPr>
            </a:p>
          </p:txBody>
        </p:sp>
        <p:sp>
          <p:nvSpPr>
            <p:cNvPr id="9" name="Rectangle: Rounded Corners 8"/>
            <p:cNvSpPr/>
            <p:nvPr/>
          </p:nvSpPr>
          <p:spPr>
            <a:xfrm>
              <a:off x="4665303" y="3512137"/>
              <a:ext cx="6979299" cy="915519"/>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chemeClr val="tx1">
                    <a:lumMod val="75000"/>
                    <a:lumOff val="25000"/>
                  </a:schemeClr>
                </a:solidFill>
                <a:effectLst/>
                <a:uLnTx/>
                <a:uFillTx/>
              </a:endParaRPr>
            </a:p>
          </p:txBody>
        </p:sp>
        <p:sp>
          <p:nvSpPr>
            <p:cNvPr id="11" name="TextBox 10"/>
            <p:cNvSpPr txBox="1"/>
            <p:nvPr/>
          </p:nvSpPr>
          <p:spPr>
            <a:xfrm>
              <a:off x="7111779" y="3809784"/>
              <a:ext cx="2033034" cy="50827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Navbar</a:t>
              </a:r>
            </a:p>
          </p:txBody>
        </p:sp>
        <p:sp>
          <p:nvSpPr>
            <p:cNvPr id="13" name="TextBox 12"/>
            <p:cNvSpPr txBox="1"/>
            <p:nvPr/>
          </p:nvSpPr>
          <p:spPr>
            <a:xfrm>
              <a:off x="4872023" y="6167313"/>
              <a:ext cx="2033034" cy="50827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Sidebar</a:t>
              </a:r>
            </a:p>
          </p:txBody>
        </p:sp>
        <p:sp>
          <p:nvSpPr>
            <p:cNvPr id="16" name="Rectangle: Rounded Corners 15"/>
            <p:cNvSpPr/>
            <p:nvPr/>
          </p:nvSpPr>
          <p:spPr>
            <a:xfrm>
              <a:off x="7251329" y="4608450"/>
              <a:ext cx="4393273" cy="762449"/>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chemeClr val="tx1">
                    <a:lumMod val="75000"/>
                    <a:lumOff val="25000"/>
                  </a:schemeClr>
                </a:solidFill>
                <a:effectLst/>
                <a:uLnTx/>
                <a:uFillTx/>
              </a:endParaRPr>
            </a:p>
          </p:txBody>
        </p:sp>
        <p:sp>
          <p:nvSpPr>
            <p:cNvPr id="17" name="Rectangle: Rounded Corners 16"/>
            <p:cNvSpPr/>
            <p:nvPr/>
          </p:nvSpPr>
          <p:spPr>
            <a:xfrm>
              <a:off x="7560388" y="4651464"/>
              <a:ext cx="770130" cy="67642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 }</a:t>
              </a:r>
            </a:p>
          </p:txBody>
        </p:sp>
        <p:sp>
          <p:nvSpPr>
            <p:cNvPr id="18" name="TextBox 17"/>
            <p:cNvSpPr txBox="1"/>
            <p:nvPr/>
          </p:nvSpPr>
          <p:spPr>
            <a:xfrm>
              <a:off x="8330518" y="4801351"/>
              <a:ext cx="2033034" cy="50827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Course</a:t>
              </a:r>
            </a:p>
          </p:txBody>
        </p:sp>
        <p:sp>
          <p:nvSpPr>
            <p:cNvPr id="19" name="Rectangle: Rounded Corners 18"/>
            <p:cNvSpPr/>
            <p:nvPr/>
          </p:nvSpPr>
          <p:spPr>
            <a:xfrm>
              <a:off x="7251329" y="5524014"/>
              <a:ext cx="4393273" cy="762449"/>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chemeClr val="tx1">
                    <a:lumMod val="75000"/>
                    <a:lumOff val="25000"/>
                  </a:schemeClr>
                </a:solidFill>
                <a:effectLst/>
                <a:uLnTx/>
                <a:uFillTx/>
              </a:endParaRPr>
            </a:p>
          </p:txBody>
        </p:sp>
        <p:sp>
          <p:nvSpPr>
            <p:cNvPr id="20" name="Rectangle: Rounded Corners 19"/>
            <p:cNvSpPr/>
            <p:nvPr/>
          </p:nvSpPr>
          <p:spPr>
            <a:xfrm>
              <a:off x="7560388" y="5567028"/>
              <a:ext cx="770130" cy="67642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 }</a:t>
              </a:r>
            </a:p>
          </p:txBody>
        </p:sp>
        <p:sp>
          <p:nvSpPr>
            <p:cNvPr id="21" name="TextBox 20"/>
            <p:cNvSpPr txBox="1"/>
            <p:nvPr/>
          </p:nvSpPr>
          <p:spPr>
            <a:xfrm>
              <a:off x="8330518" y="5716915"/>
              <a:ext cx="2033034" cy="50827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Course</a:t>
              </a:r>
            </a:p>
          </p:txBody>
        </p:sp>
        <p:sp>
          <p:nvSpPr>
            <p:cNvPr id="22" name="Rectangle: Rounded Corners 21"/>
            <p:cNvSpPr/>
            <p:nvPr/>
          </p:nvSpPr>
          <p:spPr>
            <a:xfrm>
              <a:off x="7223071" y="6456429"/>
              <a:ext cx="4393273" cy="762449"/>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chemeClr val="tx1">
                    <a:lumMod val="75000"/>
                    <a:lumOff val="25000"/>
                  </a:schemeClr>
                </a:solidFill>
                <a:effectLst/>
                <a:uLnTx/>
                <a:uFillTx/>
              </a:endParaRPr>
            </a:p>
          </p:txBody>
        </p:sp>
        <p:sp>
          <p:nvSpPr>
            <p:cNvPr id="23" name="Rectangle: Rounded Corners 22"/>
            <p:cNvSpPr/>
            <p:nvPr/>
          </p:nvSpPr>
          <p:spPr>
            <a:xfrm>
              <a:off x="7532130" y="6499443"/>
              <a:ext cx="770130" cy="67642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 }</a:t>
              </a:r>
            </a:p>
          </p:txBody>
        </p:sp>
        <p:sp>
          <p:nvSpPr>
            <p:cNvPr id="24" name="TextBox 23"/>
            <p:cNvSpPr txBox="1"/>
            <p:nvPr/>
          </p:nvSpPr>
          <p:spPr>
            <a:xfrm>
              <a:off x="8302260" y="6649329"/>
              <a:ext cx="2033034" cy="50827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Course</a:t>
              </a:r>
            </a:p>
          </p:txBody>
        </p:sp>
        <p:sp>
          <p:nvSpPr>
            <p:cNvPr id="25" name="Rectangle: Rounded Corners 24"/>
            <p:cNvSpPr/>
            <p:nvPr/>
          </p:nvSpPr>
          <p:spPr>
            <a:xfrm>
              <a:off x="7223071" y="7386128"/>
              <a:ext cx="4393273" cy="762449"/>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chemeClr val="tx1">
                    <a:lumMod val="75000"/>
                    <a:lumOff val="25000"/>
                  </a:schemeClr>
                </a:solidFill>
                <a:effectLst/>
                <a:uLnTx/>
                <a:uFillTx/>
              </a:endParaRPr>
            </a:p>
          </p:txBody>
        </p:sp>
        <p:sp>
          <p:nvSpPr>
            <p:cNvPr id="26" name="Rectangle: Rounded Corners 25"/>
            <p:cNvSpPr/>
            <p:nvPr/>
          </p:nvSpPr>
          <p:spPr>
            <a:xfrm>
              <a:off x="7532130" y="7429142"/>
              <a:ext cx="770130" cy="67642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 }</a:t>
              </a:r>
            </a:p>
          </p:txBody>
        </p:sp>
        <p:sp>
          <p:nvSpPr>
            <p:cNvPr id="27" name="TextBox 26"/>
            <p:cNvSpPr txBox="1"/>
            <p:nvPr/>
          </p:nvSpPr>
          <p:spPr>
            <a:xfrm>
              <a:off x="8302260" y="7579030"/>
              <a:ext cx="2033034" cy="50827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Course</a:t>
              </a:r>
            </a:p>
          </p:txBody>
        </p:sp>
      </p:grpSp>
      <p:pic>
        <p:nvPicPr>
          <p:cNvPr id="29" name="Picture 2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906128" y="865793"/>
            <a:ext cx="4398908" cy="274320"/>
          </a:xfrm>
          <a:prstGeom prst="rect">
            <a:avLst/>
          </a:prstGeom>
        </p:spPr>
      </p:pic>
      <p:sp>
        <p:nvSpPr>
          <p:cNvPr id="4" name="Title 3"/>
          <p:cNvSpPr>
            <a:spLocks noGrp="1"/>
          </p:cNvSpPr>
          <p:nvPr>
            <p:ph type="title"/>
          </p:nvPr>
        </p:nvSpPr>
        <p:spPr/>
        <p:txBody>
          <a:bodyPr>
            <a:normAutofit/>
          </a:bodyPr>
          <a:lstStyle/>
          <a:p>
            <a:r>
              <a:rPr lang="en-IN" dirty="0"/>
              <a:t>Nested Components</a:t>
            </a:r>
          </a:p>
        </p:txBody>
      </p:sp>
    </p:spTree>
    <p:extLst>
      <p:ext uri="{BB962C8B-B14F-4D97-AF65-F5344CB8AC3E}">
        <p14:creationId xmlns:p14="http://schemas.microsoft.com/office/powerpoint/2010/main" val="328973529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1294</TotalTime>
  <Words>870</Words>
  <Application>Microsoft Macintosh PowerPoint</Application>
  <PresentationFormat>Custom</PresentationFormat>
  <Paragraphs>180</Paragraphs>
  <Slides>29</Slides>
  <Notes>11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8" baseType="lpstr">
      <vt:lpstr>Arial</vt:lpstr>
      <vt:lpstr>Calibri</vt:lpstr>
      <vt:lpstr>Calibri Light</vt:lpstr>
      <vt:lpstr>Courier New</vt:lpstr>
      <vt:lpstr>Open Sans</vt:lpstr>
      <vt:lpstr>Open Sans Extrabold</vt:lpstr>
      <vt:lpstr>Open Sans Semibold</vt:lpstr>
      <vt:lpstr>Custom Design</vt:lpstr>
      <vt:lpstr>Image</vt:lpstr>
      <vt:lpstr>PowerPoint Presentation</vt:lpstr>
      <vt:lpstr>PowerPoint Presentation</vt:lpstr>
      <vt:lpstr>PowerPoint Presentation</vt:lpstr>
      <vt:lpstr>Components</vt:lpstr>
      <vt:lpstr>Components</vt:lpstr>
      <vt:lpstr>Components</vt:lpstr>
      <vt:lpstr>Demo—Components</vt:lpstr>
      <vt:lpstr>PowerPoint Presentation</vt:lpstr>
      <vt:lpstr>Nested Components</vt:lpstr>
      <vt:lpstr>Nested Components </vt:lpstr>
      <vt:lpstr>Nested Components</vt:lpstr>
      <vt:lpstr>Relation Between DOM and Components</vt:lpstr>
      <vt:lpstr>Binding Components</vt:lpstr>
      <vt:lpstr>Demo—Nested Components</vt:lpstr>
      <vt:lpstr>PowerPoint Presentation</vt:lpstr>
      <vt:lpstr>Deeper Nesting</vt:lpstr>
      <vt:lpstr>Deeper Nesting</vt:lpstr>
      <vt:lpstr>Demo—Deeper Nesting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Shanthi L.M DSA</dc:creator>
  <cp:lastModifiedBy>amarjeet singh</cp:lastModifiedBy>
  <cp:revision>186</cp:revision>
  <dcterms:created xsi:type="dcterms:W3CDTF">2016-12-06T06:58:02Z</dcterms:created>
  <dcterms:modified xsi:type="dcterms:W3CDTF">2024-02-27T11:53:18Z</dcterms:modified>
</cp:coreProperties>
</file>