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19862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6350" y="1654301"/>
            <a:ext cx="5485765" cy="5687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410" y="346659"/>
            <a:ext cx="9177528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5383" y="1984094"/>
            <a:ext cx="1008697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5069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1—</a:t>
            </a:r>
            <a:r>
              <a:rPr sz="2800" spc="110" dirty="0">
                <a:solidFill>
                  <a:srgbClr val="404040"/>
                </a:solidFill>
                <a:latin typeface="Arial MT"/>
                <a:cs typeface="Arial MT"/>
              </a:rPr>
              <a:t>Introduction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16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975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54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9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0952" y="853439"/>
            <a:ext cx="5559552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546" y="2433827"/>
            <a:ext cx="5871908" cy="5205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3735" y="6425184"/>
            <a:ext cx="7593330" cy="9563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08592" y="3226307"/>
            <a:ext cx="6079490" cy="4156075"/>
          </a:xfrm>
          <a:prstGeom prst="rect">
            <a:avLst/>
          </a:prstGeom>
          <a:solidFill>
            <a:srgbClr val="F19B25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45"/>
              </a:spcBef>
            </a:pPr>
            <a:r>
              <a:rPr sz="2200" spc="-120" dirty="0">
                <a:solidFill>
                  <a:srgbClr val="FFFFFF"/>
                </a:solidFill>
                <a:latin typeface="Arial Black"/>
                <a:cs typeface="Arial Black"/>
              </a:rPr>
              <a:t>Enterprise</a:t>
            </a:r>
            <a:r>
              <a:rPr sz="22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00">
              <a:latin typeface="Arial Black"/>
              <a:cs typeface="Arial Black"/>
            </a:endParaRPr>
          </a:p>
          <a:p>
            <a:pPr marL="435609" marR="205104" indent="-342900">
              <a:lnSpc>
                <a:spcPct val="150000"/>
              </a:lnSpc>
              <a:buChar char="•"/>
              <a:tabLst>
                <a:tab pos="435609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level 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security,</a:t>
            </a:r>
            <a:r>
              <a:rPr sz="22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 MT"/>
                <a:cs typeface="Arial MT"/>
              </a:rPr>
              <a:t>load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balancing,</a:t>
            </a:r>
            <a:r>
              <a:rPr sz="22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clustering,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 MT"/>
                <a:cs typeface="Arial MT"/>
              </a:rPr>
              <a:t>banking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30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435609" marR="719455" indent="-342900">
              <a:lnSpc>
                <a:spcPct val="150000"/>
              </a:lnSpc>
              <a:buChar char="•"/>
              <a:tabLst>
                <a:tab pos="435609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Developed</a:t>
            </a:r>
            <a:r>
              <a:rPr sz="22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2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Enterprise</a:t>
            </a:r>
            <a:r>
              <a:rPr sz="2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FFFFFF"/>
                </a:solidFill>
                <a:latin typeface="Arial MT"/>
                <a:cs typeface="Arial MT"/>
              </a:rPr>
              <a:t>Java</a:t>
            </a:r>
            <a:r>
              <a:rPr sz="22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Bean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(EJB)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975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54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9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0952" y="853439"/>
            <a:ext cx="5559552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546" y="2433827"/>
            <a:ext cx="5871908" cy="5205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5251703"/>
            <a:ext cx="7012685" cy="605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08592" y="3226307"/>
            <a:ext cx="6053455" cy="2632075"/>
          </a:xfrm>
          <a:prstGeom prst="rect">
            <a:avLst/>
          </a:prstGeom>
          <a:solidFill>
            <a:srgbClr val="445369"/>
          </a:solidFill>
        </p:spPr>
        <p:txBody>
          <a:bodyPr vert="horz" wrap="square" lIns="0" tIns="145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5"/>
              </a:spcBef>
            </a:pPr>
            <a:r>
              <a:rPr sz="2200" spc="-90" dirty="0">
                <a:solidFill>
                  <a:srgbClr val="FFFFFF"/>
                </a:solidFill>
                <a:latin typeface="Arial Black"/>
                <a:cs typeface="Arial Black"/>
              </a:rPr>
              <a:t>Mobile</a:t>
            </a:r>
            <a:r>
              <a:rPr sz="22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200">
              <a:latin typeface="Arial Black"/>
              <a:cs typeface="Arial Black"/>
            </a:endParaRPr>
          </a:p>
          <a:p>
            <a:pPr marL="435609" indent="-342900">
              <a:lnSpc>
                <a:spcPct val="100000"/>
              </a:lnSpc>
              <a:buChar char="•"/>
              <a:tabLst>
                <a:tab pos="435609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devices</a:t>
            </a:r>
            <a:endParaRPr sz="2200">
              <a:latin typeface="Arial MT"/>
              <a:cs typeface="Arial MT"/>
            </a:endParaRPr>
          </a:p>
          <a:p>
            <a:pPr marL="435609" indent="-342900">
              <a:lnSpc>
                <a:spcPct val="100000"/>
              </a:lnSpc>
              <a:spcBef>
                <a:spcPts val="1320"/>
              </a:spcBef>
              <a:buChar char="•"/>
              <a:tabLst>
                <a:tab pos="435609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Currently,</a:t>
            </a:r>
            <a:r>
              <a:rPr sz="22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developed</a:t>
            </a:r>
            <a:r>
              <a:rPr sz="22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2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Android</a:t>
            </a:r>
            <a:r>
              <a:rPr sz="22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435609">
              <a:lnSpc>
                <a:spcPct val="100000"/>
              </a:lnSpc>
              <a:spcBef>
                <a:spcPts val="1320"/>
              </a:spcBef>
            </a:pPr>
            <a:r>
              <a:rPr sz="2200" spc="-150" dirty="0">
                <a:solidFill>
                  <a:srgbClr val="FFFFFF"/>
                </a:solidFill>
                <a:latin typeface="Arial MT"/>
                <a:cs typeface="Arial MT"/>
              </a:rPr>
              <a:t>Java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Arial MT"/>
                <a:cs typeface="Arial MT"/>
              </a:rPr>
              <a:t>Micro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 MT"/>
                <a:cs typeface="Arial MT"/>
              </a:rPr>
              <a:t>Edition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Arial MT"/>
                <a:cs typeface="Arial MT"/>
              </a:rPr>
              <a:t>(Java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ME)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4306" y="346659"/>
            <a:ext cx="271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29" dirty="0"/>
              <a:t> </a:t>
            </a:r>
            <a:r>
              <a:rPr spc="-105" dirty="0"/>
              <a:t>Editions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84091" y="853439"/>
            <a:ext cx="8122920" cy="1468120"/>
            <a:chOff x="3784091" y="853439"/>
            <a:chExt cx="8122920" cy="1468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1695" y="853439"/>
              <a:ext cx="2798063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41241" y="973073"/>
              <a:ext cx="8008620" cy="916305"/>
            </a:xfrm>
            <a:custGeom>
              <a:avLst/>
              <a:gdLst/>
              <a:ahLst/>
              <a:cxnLst/>
              <a:rect l="l" t="t" r="r" b="b"/>
              <a:pathLst>
                <a:path w="8008620" h="916305">
                  <a:moveTo>
                    <a:pt x="4270248" y="0"/>
                  </a:moveTo>
                  <a:lnTo>
                    <a:pt x="4270248" y="915543"/>
                  </a:lnTo>
                </a:path>
                <a:path w="8008620" h="916305">
                  <a:moveTo>
                    <a:pt x="0" y="915924"/>
                  </a:moveTo>
                  <a:lnTo>
                    <a:pt x="8008619" y="915924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4092" y="1888997"/>
              <a:ext cx="8122920" cy="433070"/>
            </a:xfrm>
            <a:custGeom>
              <a:avLst/>
              <a:gdLst/>
              <a:ahLst/>
              <a:cxnLst/>
              <a:rect l="l" t="t" r="r" b="b"/>
              <a:pathLst>
                <a:path w="8122920" h="433069">
                  <a:moveTo>
                    <a:pt x="114300" y="318262"/>
                  </a:moveTo>
                  <a:lnTo>
                    <a:pt x="76200" y="318262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18262"/>
                  </a:lnTo>
                  <a:lnTo>
                    <a:pt x="0" y="318262"/>
                  </a:lnTo>
                  <a:lnTo>
                    <a:pt x="57150" y="432562"/>
                  </a:lnTo>
                  <a:lnTo>
                    <a:pt x="104775" y="337312"/>
                  </a:lnTo>
                  <a:lnTo>
                    <a:pt x="114300" y="318262"/>
                  </a:lnTo>
                  <a:close/>
                </a:path>
                <a:path w="8122920" h="433069">
                  <a:moveTo>
                    <a:pt x="4384548" y="318262"/>
                  </a:moveTo>
                  <a:lnTo>
                    <a:pt x="4346448" y="318262"/>
                  </a:lnTo>
                  <a:lnTo>
                    <a:pt x="4346448" y="0"/>
                  </a:lnTo>
                  <a:lnTo>
                    <a:pt x="4308348" y="0"/>
                  </a:lnTo>
                  <a:lnTo>
                    <a:pt x="4308348" y="318262"/>
                  </a:lnTo>
                  <a:lnTo>
                    <a:pt x="4270248" y="318262"/>
                  </a:lnTo>
                  <a:lnTo>
                    <a:pt x="4327398" y="432562"/>
                  </a:lnTo>
                  <a:lnTo>
                    <a:pt x="4375023" y="337312"/>
                  </a:lnTo>
                  <a:lnTo>
                    <a:pt x="4384548" y="318262"/>
                  </a:lnTo>
                  <a:close/>
                </a:path>
                <a:path w="8122920" h="433069">
                  <a:moveTo>
                    <a:pt x="8122920" y="318262"/>
                  </a:moveTo>
                  <a:lnTo>
                    <a:pt x="8084820" y="318262"/>
                  </a:lnTo>
                  <a:lnTo>
                    <a:pt x="8084820" y="0"/>
                  </a:lnTo>
                  <a:lnTo>
                    <a:pt x="8046720" y="0"/>
                  </a:lnTo>
                  <a:lnTo>
                    <a:pt x="8046720" y="318262"/>
                  </a:lnTo>
                  <a:lnTo>
                    <a:pt x="8008620" y="318262"/>
                  </a:lnTo>
                  <a:lnTo>
                    <a:pt x="8065770" y="432562"/>
                  </a:lnTo>
                  <a:lnTo>
                    <a:pt x="8113395" y="337312"/>
                  </a:lnTo>
                  <a:lnTo>
                    <a:pt x="8122920" y="31826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15439" y="4291584"/>
            <a:ext cx="4086225" cy="2569845"/>
            <a:chOff x="1615439" y="4291584"/>
            <a:chExt cx="4086225" cy="256984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7747" y="4291584"/>
              <a:ext cx="2383536" cy="197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1983" y="4434840"/>
              <a:ext cx="1655064" cy="1260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3" y="5364480"/>
              <a:ext cx="1655064" cy="12603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5439" y="5219700"/>
              <a:ext cx="2409444" cy="16413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772536" y="2287269"/>
            <a:ext cx="2135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5080" indent="-205740">
              <a:lnSpc>
                <a:spcPct val="150000"/>
              </a:lnSpc>
              <a:spcBef>
                <a:spcPts val="100"/>
              </a:spcBef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Standard Edition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404040"/>
                </a:solidFill>
                <a:latin typeface="Arial Black"/>
                <a:cs typeface="Arial Black"/>
              </a:rPr>
              <a:t>(SE)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350" y="2331445"/>
            <a:ext cx="232664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5080" indent="-299085">
              <a:lnSpc>
                <a:spcPct val="150000"/>
              </a:lnSpc>
              <a:spcBef>
                <a:spcPts val="95"/>
              </a:spcBef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Enterprise Edition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404040"/>
                </a:solidFill>
                <a:latin typeface="Arial Black"/>
                <a:cs typeface="Arial Black"/>
              </a:rPr>
              <a:t>(EE)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0922" y="2331445"/>
            <a:ext cx="184277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6839">
              <a:lnSpc>
                <a:spcPct val="150000"/>
              </a:lnSpc>
              <a:spcBef>
                <a:spcPts val="95"/>
              </a:spcBef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Micro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Edition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(ME)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1968" y="3848722"/>
            <a:ext cx="3017520" cy="3573779"/>
            <a:chOff x="6601968" y="3848722"/>
            <a:chExt cx="3017520" cy="357377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3708" y="5557497"/>
              <a:ext cx="2233655" cy="18643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2834" y="3848722"/>
              <a:ext cx="1686832" cy="10890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3652" y="4152900"/>
              <a:ext cx="586740" cy="5943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78802" y="4917186"/>
              <a:ext cx="2300605" cy="2159635"/>
            </a:xfrm>
            <a:custGeom>
              <a:avLst/>
              <a:gdLst/>
              <a:ahLst/>
              <a:cxnLst/>
              <a:rect l="l" t="t" r="r" b="b"/>
              <a:pathLst>
                <a:path w="2300604" h="2159634">
                  <a:moveTo>
                    <a:pt x="917448" y="0"/>
                  </a:moveTo>
                  <a:lnTo>
                    <a:pt x="917448" y="632713"/>
                  </a:lnTo>
                </a:path>
                <a:path w="2300604" h="2159634">
                  <a:moveTo>
                    <a:pt x="1836420" y="257555"/>
                  </a:moveTo>
                  <a:lnTo>
                    <a:pt x="1840356" y="1291208"/>
                  </a:lnTo>
                </a:path>
                <a:path w="2300604" h="2159634">
                  <a:moveTo>
                    <a:pt x="12065" y="257555"/>
                  </a:moveTo>
                  <a:lnTo>
                    <a:pt x="0" y="1634997"/>
                  </a:lnTo>
                </a:path>
                <a:path w="2300604" h="2159634">
                  <a:moveTo>
                    <a:pt x="2296668" y="263651"/>
                  </a:moveTo>
                  <a:lnTo>
                    <a:pt x="2300604" y="2159635"/>
                  </a:lnTo>
                </a:path>
                <a:path w="2300604" h="2159634">
                  <a:moveTo>
                    <a:pt x="12192" y="257555"/>
                  </a:moveTo>
                  <a:lnTo>
                    <a:pt x="2296032" y="257555"/>
                  </a:lnTo>
                </a:path>
                <a:path w="2300604" h="2159634">
                  <a:moveTo>
                    <a:pt x="1542288" y="2154936"/>
                  </a:moveTo>
                  <a:lnTo>
                    <a:pt x="2291588" y="2154936"/>
                  </a:lnTo>
                </a:path>
              </a:pathLst>
            </a:custGeom>
            <a:ln w="19812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1968" y="4953000"/>
              <a:ext cx="812292" cy="10805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59012" y="4747260"/>
              <a:ext cx="760476" cy="7818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1108494" y="4235225"/>
            <a:ext cx="1519555" cy="2510155"/>
            <a:chOff x="11108494" y="4235225"/>
            <a:chExt cx="1519555" cy="2510155"/>
          </a:xfrm>
        </p:grpSpPr>
        <p:sp>
          <p:nvSpPr>
            <p:cNvPr id="23" name="object 23"/>
            <p:cNvSpPr/>
            <p:nvPr/>
          </p:nvSpPr>
          <p:spPr>
            <a:xfrm>
              <a:off x="11108494" y="4235225"/>
              <a:ext cx="1519555" cy="2510155"/>
            </a:xfrm>
            <a:custGeom>
              <a:avLst/>
              <a:gdLst/>
              <a:ahLst/>
              <a:cxnLst/>
              <a:rect l="l" t="t" r="r" b="b"/>
              <a:pathLst>
                <a:path w="1519554" h="2510154">
                  <a:moveTo>
                    <a:pt x="326005" y="0"/>
                  </a:moveTo>
                  <a:lnTo>
                    <a:pt x="311541" y="0"/>
                  </a:lnTo>
                  <a:lnTo>
                    <a:pt x="262107" y="3353"/>
                  </a:lnTo>
                  <a:lnTo>
                    <a:pt x="214660" y="13137"/>
                  </a:lnTo>
                  <a:lnTo>
                    <a:pt x="170304" y="28773"/>
                  </a:lnTo>
                  <a:lnTo>
                    <a:pt x="129703" y="49713"/>
                  </a:lnTo>
                  <a:lnTo>
                    <a:pt x="93524" y="75408"/>
                  </a:lnTo>
                  <a:lnTo>
                    <a:pt x="62431" y="105309"/>
                  </a:lnTo>
                  <a:lnTo>
                    <a:pt x="37089" y="138867"/>
                  </a:lnTo>
                  <a:lnTo>
                    <a:pt x="18165" y="175535"/>
                  </a:lnTo>
                  <a:lnTo>
                    <a:pt x="6322" y="214762"/>
                  </a:lnTo>
                  <a:lnTo>
                    <a:pt x="2227" y="256002"/>
                  </a:lnTo>
                  <a:lnTo>
                    <a:pt x="45" y="2160494"/>
                  </a:lnTo>
                  <a:lnTo>
                    <a:pt x="0" y="2252661"/>
                  </a:lnTo>
                  <a:lnTo>
                    <a:pt x="4036" y="2293763"/>
                  </a:lnTo>
                  <a:lnTo>
                    <a:pt x="15879" y="2333259"/>
                  </a:lnTo>
                  <a:lnTo>
                    <a:pt x="34803" y="2370035"/>
                  </a:lnTo>
                  <a:lnTo>
                    <a:pt x="60145" y="2403577"/>
                  </a:lnTo>
                  <a:lnTo>
                    <a:pt x="91238" y="2433369"/>
                  </a:lnTo>
                  <a:lnTo>
                    <a:pt x="127417" y="2458898"/>
                  </a:lnTo>
                  <a:lnTo>
                    <a:pt x="168018" y="2479649"/>
                  </a:lnTo>
                  <a:lnTo>
                    <a:pt x="212374" y="2495108"/>
                  </a:lnTo>
                  <a:lnTo>
                    <a:pt x="259821" y="2504761"/>
                  </a:lnTo>
                  <a:lnTo>
                    <a:pt x="309694" y="2508093"/>
                  </a:lnTo>
                  <a:lnTo>
                    <a:pt x="1207330" y="2509998"/>
                  </a:lnTo>
                  <a:lnTo>
                    <a:pt x="1257202" y="2506614"/>
                  </a:lnTo>
                  <a:lnTo>
                    <a:pt x="1304649" y="2496830"/>
                  </a:lnTo>
                  <a:lnTo>
                    <a:pt x="1346916" y="2481931"/>
                  </a:lnTo>
                  <a:lnTo>
                    <a:pt x="757369" y="2481931"/>
                  </a:lnTo>
                  <a:lnTo>
                    <a:pt x="702782" y="2474684"/>
                  </a:lnTo>
                  <a:lnTo>
                    <a:pt x="655041" y="2454434"/>
                  </a:lnTo>
                  <a:lnTo>
                    <a:pt x="617182" y="2423418"/>
                  </a:lnTo>
                  <a:lnTo>
                    <a:pt x="592240" y="2383875"/>
                  </a:lnTo>
                  <a:lnTo>
                    <a:pt x="583252" y="2338040"/>
                  </a:lnTo>
                  <a:lnTo>
                    <a:pt x="592258" y="2292205"/>
                  </a:lnTo>
                  <a:lnTo>
                    <a:pt x="617328" y="2252661"/>
                  </a:lnTo>
                  <a:lnTo>
                    <a:pt x="655535" y="2221646"/>
                  </a:lnTo>
                  <a:lnTo>
                    <a:pt x="703952" y="2201396"/>
                  </a:lnTo>
                  <a:lnTo>
                    <a:pt x="759655" y="2194149"/>
                  </a:lnTo>
                  <a:lnTo>
                    <a:pt x="1517151" y="2194149"/>
                  </a:lnTo>
                  <a:lnTo>
                    <a:pt x="1517190" y="2160494"/>
                  </a:lnTo>
                  <a:lnTo>
                    <a:pt x="112971" y="2160494"/>
                  </a:lnTo>
                  <a:lnTo>
                    <a:pt x="112971" y="261590"/>
                  </a:lnTo>
                  <a:lnTo>
                    <a:pt x="1519364" y="261590"/>
                  </a:lnTo>
                  <a:lnTo>
                    <a:pt x="1519369" y="257907"/>
                  </a:lnTo>
                  <a:lnTo>
                    <a:pt x="1515273" y="216204"/>
                  </a:lnTo>
                  <a:lnTo>
                    <a:pt x="1503431" y="176708"/>
                  </a:lnTo>
                  <a:lnTo>
                    <a:pt x="1484632" y="140178"/>
                  </a:lnTo>
                  <a:lnTo>
                    <a:pt x="470222" y="140178"/>
                  </a:lnTo>
                  <a:lnTo>
                    <a:pt x="458994" y="138207"/>
                  </a:lnTo>
                  <a:lnTo>
                    <a:pt x="449648" y="132891"/>
                  </a:lnTo>
                  <a:lnTo>
                    <a:pt x="443254" y="125122"/>
                  </a:lnTo>
                  <a:lnTo>
                    <a:pt x="440885" y="115794"/>
                  </a:lnTo>
                  <a:lnTo>
                    <a:pt x="443254" y="106485"/>
                  </a:lnTo>
                  <a:lnTo>
                    <a:pt x="449648" y="98760"/>
                  </a:lnTo>
                  <a:lnTo>
                    <a:pt x="458994" y="93487"/>
                  </a:lnTo>
                  <a:lnTo>
                    <a:pt x="470222" y="91537"/>
                  </a:lnTo>
                  <a:lnTo>
                    <a:pt x="1443662" y="91537"/>
                  </a:lnTo>
                  <a:lnTo>
                    <a:pt x="1428071" y="76598"/>
                  </a:lnTo>
                  <a:lnTo>
                    <a:pt x="1391892" y="51069"/>
                  </a:lnTo>
                  <a:lnTo>
                    <a:pt x="1351292" y="30318"/>
                  </a:lnTo>
                  <a:lnTo>
                    <a:pt x="1306935" y="14859"/>
                  </a:lnTo>
                  <a:lnTo>
                    <a:pt x="1259488" y="5207"/>
                  </a:lnTo>
                  <a:lnTo>
                    <a:pt x="1209616" y="1875"/>
                  </a:lnTo>
                  <a:lnTo>
                    <a:pt x="326005" y="0"/>
                  </a:lnTo>
                  <a:close/>
                </a:path>
                <a:path w="1519554" h="2510154">
                  <a:moveTo>
                    <a:pt x="1517151" y="2194149"/>
                  </a:moveTo>
                  <a:lnTo>
                    <a:pt x="759655" y="2194149"/>
                  </a:lnTo>
                  <a:lnTo>
                    <a:pt x="814241" y="2201396"/>
                  </a:lnTo>
                  <a:lnTo>
                    <a:pt x="861982" y="2221646"/>
                  </a:lnTo>
                  <a:lnTo>
                    <a:pt x="899841" y="2252661"/>
                  </a:lnTo>
                  <a:lnTo>
                    <a:pt x="924783" y="2292205"/>
                  </a:lnTo>
                  <a:lnTo>
                    <a:pt x="933772" y="2338040"/>
                  </a:lnTo>
                  <a:lnTo>
                    <a:pt x="924765" y="2383875"/>
                  </a:lnTo>
                  <a:lnTo>
                    <a:pt x="899695" y="2423418"/>
                  </a:lnTo>
                  <a:lnTo>
                    <a:pt x="861488" y="2454434"/>
                  </a:lnTo>
                  <a:lnTo>
                    <a:pt x="813071" y="2474684"/>
                  </a:lnTo>
                  <a:lnTo>
                    <a:pt x="757369" y="2481931"/>
                  </a:lnTo>
                  <a:lnTo>
                    <a:pt x="1346916" y="2481931"/>
                  </a:lnTo>
                  <a:lnTo>
                    <a:pt x="1389606" y="2460254"/>
                  </a:lnTo>
                  <a:lnTo>
                    <a:pt x="1425785" y="2434560"/>
                  </a:lnTo>
                  <a:lnTo>
                    <a:pt x="1456878" y="2404659"/>
                  </a:lnTo>
                  <a:lnTo>
                    <a:pt x="1482220" y="2371100"/>
                  </a:lnTo>
                  <a:lnTo>
                    <a:pt x="1501145" y="2334433"/>
                  </a:lnTo>
                  <a:lnTo>
                    <a:pt x="1512987" y="2295205"/>
                  </a:lnTo>
                  <a:lnTo>
                    <a:pt x="1517083" y="2253966"/>
                  </a:lnTo>
                  <a:lnTo>
                    <a:pt x="1517151" y="2194149"/>
                  </a:lnTo>
                  <a:close/>
                </a:path>
                <a:path w="1519554" h="2510154">
                  <a:moveTo>
                    <a:pt x="1519364" y="261590"/>
                  </a:moveTo>
                  <a:lnTo>
                    <a:pt x="1408625" y="261590"/>
                  </a:lnTo>
                  <a:lnTo>
                    <a:pt x="1408625" y="263495"/>
                  </a:lnTo>
                  <a:lnTo>
                    <a:pt x="1410784" y="263495"/>
                  </a:lnTo>
                  <a:lnTo>
                    <a:pt x="1408625" y="1889476"/>
                  </a:lnTo>
                  <a:lnTo>
                    <a:pt x="1408625" y="2160494"/>
                  </a:lnTo>
                  <a:lnTo>
                    <a:pt x="1517190" y="2160494"/>
                  </a:lnTo>
                  <a:lnTo>
                    <a:pt x="1519333" y="289095"/>
                  </a:lnTo>
                  <a:lnTo>
                    <a:pt x="1519364" y="261590"/>
                  </a:lnTo>
                  <a:close/>
                </a:path>
                <a:path w="1519554" h="2510154">
                  <a:moveTo>
                    <a:pt x="1443662" y="91537"/>
                  </a:moveTo>
                  <a:lnTo>
                    <a:pt x="1053533" y="91537"/>
                  </a:lnTo>
                  <a:lnTo>
                    <a:pt x="1064476" y="93487"/>
                  </a:lnTo>
                  <a:lnTo>
                    <a:pt x="1073075" y="98760"/>
                  </a:lnTo>
                  <a:lnTo>
                    <a:pt x="1078696" y="106485"/>
                  </a:lnTo>
                  <a:lnTo>
                    <a:pt x="1080711" y="115794"/>
                  </a:lnTo>
                  <a:lnTo>
                    <a:pt x="1078696" y="125122"/>
                  </a:lnTo>
                  <a:lnTo>
                    <a:pt x="1073075" y="132891"/>
                  </a:lnTo>
                  <a:lnTo>
                    <a:pt x="1064476" y="138207"/>
                  </a:lnTo>
                  <a:lnTo>
                    <a:pt x="1053533" y="140178"/>
                  </a:lnTo>
                  <a:lnTo>
                    <a:pt x="1484632" y="140178"/>
                  </a:lnTo>
                  <a:lnTo>
                    <a:pt x="1484506" y="139932"/>
                  </a:lnTo>
                  <a:lnTo>
                    <a:pt x="1459236" y="106485"/>
                  </a:lnTo>
                  <a:lnTo>
                    <a:pt x="1458035" y="105309"/>
                  </a:lnTo>
                  <a:lnTo>
                    <a:pt x="1443662" y="91537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42419" y="6469379"/>
              <a:ext cx="248411" cy="2057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21211" y="4497323"/>
              <a:ext cx="1298575" cy="1897380"/>
            </a:xfrm>
            <a:custGeom>
              <a:avLst/>
              <a:gdLst/>
              <a:ahLst/>
              <a:cxnLst/>
              <a:rect l="l" t="t" r="r" b="b"/>
              <a:pathLst>
                <a:path w="1298575" h="1897379">
                  <a:moveTo>
                    <a:pt x="0" y="0"/>
                  </a:moveTo>
                  <a:lnTo>
                    <a:pt x="0" y="1897380"/>
                  </a:lnTo>
                  <a:lnTo>
                    <a:pt x="1296162" y="1897380"/>
                  </a:lnTo>
                  <a:lnTo>
                    <a:pt x="1296162" y="1627632"/>
                  </a:lnTo>
                  <a:lnTo>
                    <a:pt x="1298448" y="1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4855" y="2014727"/>
            <a:ext cx="4677410" cy="5878195"/>
            <a:chOff x="1514855" y="2014727"/>
            <a:chExt cx="4677410" cy="5878195"/>
          </a:xfrm>
        </p:grpSpPr>
        <p:sp>
          <p:nvSpPr>
            <p:cNvPr id="3" name="object 3"/>
            <p:cNvSpPr/>
            <p:nvPr/>
          </p:nvSpPr>
          <p:spPr>
            <a:xfrm>
              <a:off x="1514855" y="2014727"/>
              <a:ext cx="4677410" cy="5878195"/>
            </a:xfrm>
            <a:custGeom>
              <a:avLst/>
              <a:gdLst/>
              <a:ahLst/>
              <a:cxnLst/>
              <a:rect l="l" t="t" r="r" b="b"/>
              <a:pathLst>
                <a:path w="4677410" h="5878195">
                  <a:moveTo>
                    <a:pt x="4677156" y="0"/>
                  </a:moveTo>
                  <a:lnTo>
                    <a:pt x="0" y="0"/>
                  </a:lnTo>
                  <a:lnTo>
                    <a:pt x="0" y="5878068"/>
                  </a:lnTo>
                  <a:lnTo>
                    <a:pt x="4677156" y="5878068"/>
                  </a:lnTo>
                  <a:lnTo>
                    <a:pt x="4677156" y="0"/>
                  </a:lnTo>
                  <a:close/>
                </a:path>
              </a:pathLst>
            </a:custGeom>
            <a:solidFill>
              <a:srgbClr val="DEEBF7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9395" y="3717035"/>
              <a:ext cx="2037588" cy="1679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0291" y="3838955"/>
              <a:ext cx="1415796" cy="1071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9631" y="4628388"/>
              <a:ext cx="1414271" cy="10713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3975" y="4504944"/>
              <a:ext cx="2060448" cy="13959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74306" y="346659"/>
            <a:ext cx="271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29" dirty="0"/>
              <a:t> </a:t>
            </a:r>
            <a:r>
              <a:rPr spc="-105" dirty="0"/>
              <a:t>Editions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1695" y="853439"/>
            <a:ext cx="2798063" cy="274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14855" y="2014727"/>
            <a:ext cx="4677410" cy="58781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endParaRPr sz="2400">
              <a:latin typeface="Times New Roman"/>
              <a:cs typeface="Times New Roman"/>
            </a:endParaRPr>
          </a:p>
          <a:p>
            <a:pPr marR="19050" algn="ctr">
              <a:lnSpc>
                <a:spcPct val="100000"/>
              </a:lnSpc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50" dirty="0">
                <a:solidFill>
                  <a:srgbClr val="404040"/>
                </a:solidFill>
                <a:latin typeface="Arial Black"/>
                <a:cs typeface="Arial Black"/>
              </a:rPr>
              <a:t>SE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400">
              <a:latin typeface="Arial Black"/>
              <a:cs typeface="Arial Black"/>
            </a:endParaRPr>
          </a:p>
          <a:p>
            <a:pPr marL="744220" marR="763270" indent="-1270" algn="ctr">
              <a:lnSpc>
                <a:spcPct val="150000"/>
              </a:lnSpc>
              <a:spcBef>
                <a:spcPts val="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Desktop/servers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embedded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environment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254" y="2484881"/>
            <a:ext cx="7063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standard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edition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core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platform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254" y="3490976"/>
            <a:ext cx="3604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5254" y="4329054"/>
            <a:ext cx="777367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deployment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desktops,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servers,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embedded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environments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254" y="6005829"/>
            <a:ext cx="5271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standalone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254" y="7012051"/>
            <a:ext cx="4168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Latest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version—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70" dirty="0">
                <a:solidFill>
                  <a:srgbClr val="404040"/>
                </a:solidFill>
                <a:latin typeface="Arial MT"/>
                <a:cs typeface="Arial MT"/>
              </a:rPr>
              <a:t>SE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8u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31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4855" y="2014727"/>
            <a:ext cx="4677410" cy="5878195"/>
          </a:xfrm>
          <a:custGeom>
            <a:avLst/>
            <a:gdLst/>
            <a:ahLst/>
            <a:cxnLst/>
            <a:rect l="l" t="t" r="r" b="b"/>
            <a:pathLst>
              <a:path w="4677410" h="5878195">
                <a:moveTo>
                  <a:pt x="4677156" y="0"/>
                </a:moveTo>
                <a:lnTo>
                  <a:pt x="0" y="0"/>
                </a:lnTo>
                <a:lnTo>
                  <a:pt x="0" y="5878068"/>
                </a:lnTo>
                <a:lnTo>
                  <a:pt x="4677156" y="5878068"/>
                </a:lnTo>
                <a:lnTo>
                  <a:pt x="4677156" y="0"/>
                </a:lnTo>
                <a:close/>
              </a:path>
            </a:pathLst>
          </a:custGeom>
          <a:solidFill>
            <a:srgbClr val="DEEBF7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4306" y="346659"/>
            <a:ext cx="271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29" dirty="0"/>
              <a:t> </a:t>
            </a:r>
            <a:r>
              <a:rPr spc="-105" dirty="0"/>
              <a:t>Editions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853439"/>
            <a:ext cx="2798063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89775" y="1459255"/>
            <a:ext cx="826960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enterprise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edition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lets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large-scale,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multi-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tiered,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scalable,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reliable,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secure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775" y="2968142"/>
            <a:ext cx="848677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(API)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develop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distributed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(apps)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follows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client-server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9775" y="5987166"/>
            <a:ext cx="785431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Portable—allows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hosted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place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accessed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9775" y="7663992"/>
            <a:ext cx="3606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Latest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version—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4" dirty="0">
                <a:solidFill>
                  <a:srgbClr val="404040"/>
                </a:solidFill>
                <a:latin typeface="Arial MT"/>
                <a:cs typeface="Arial MT"/>
              </a:rPr>
              <a:t>EE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4855" y="2014727"/>
            <a:ext cx="4677410" cy="58781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endParaRPr sz="2400">
              <a:latin typeface="Times New Roman"/>
              <a:cs typeface="Times New Roman"/>
            </a:endParaRPr>
          </a:p>
          <a:p>
            <a:pPr marR="22860" algn="ctr">
              <a:lnSpc>
                <a:spcPct val="100000"/>
              </a:lnSpc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40" dirty="0">
                <a:solidFill>
                  <a:srgbClr val="404040"/>
                </a:solidFill>
                <a:latin typeface="Arial Black"/>
                <a:cs typeface="Arial Black"/>
              </a:rPr>
              <a:t>EE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Web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enterprise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2388" y="2897123"/>
            <a:ext cx="3019425" cy="3619500"/>
            <a:chOff x="2342388" y="2897123"/>
            <a:chExt cx="3019425" cy="3619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0236" y="4619244"/>
              <a:ext cx="2299716" cy="18973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040" y="2897123"/>
              <a:ext cx="1700784" cy="11353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5596" y="3247643"/>
              <a:ext cx="585215" cy="595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20746" y="4011929"/>
              <a:ext cx="2299335" cy="2159635"/>
            </a:xfrm>
            <a:custGeom>
              <a:avLst/>
              <a:gdLst/>
              <a:ahLst/>
              <a:cxnLst/>
              <a:rect l="l" t="t" r="r" b="b"/>
              <a:pathLst>
                <a:path w="2299335" h="2159635">
                  <a:moveTo>
                    <a:pt x="917448" y="0"/>
                  </a:moveTo>
                  <a:lnTo>
                    <a:pt x="917448" y="632714"/>
                  </a:lnTo>
                </a:path>
                <a:path w="2299335" h="2159635">
                  <a:moveTo>
                    <a:pt x="1834895" y="257556"/>
                  </a:moveTo>
                  <a:lnTo>
                    <a:pt x="1838833" y="1291209"/>
                  </a:lnTo>
                </a:path>
                <a:path w="2299335" h="2159635">
                  <a:moveTo>
                    <a:pt x="12065" y="257556"/>
                  </a:moveTo>
                  <a:lnTo>
                    <a:pt x="0" y="1634998"/>
                  </a:lnTo>
                </a:path>
                <a:path w="2299335" h="2159635">
                  <a:moveTo>
                    <a:pt x="2295144" y="263652"/>
                  </a:moveTo>
                  <a:lnTo>
                    <a:pt x="2299081" y="2159635"/>
                  </a:lnTo>
                </a:path>
                <a:path w="2299335" h="2159635">
                  <a:moveTo>
                    <a:pt x="12192" y="257556"/>
                  </a:moveTo>
                  <a:lnTo>
                    <a:pt x="2296033" y="257556"/>
                  </a:lnTo>
                </a:path>
                <a:path w="2299335" h="2159635">
                  <a:moveTo>
                    <a:pt x="1542288" y="2154936"/>
                  </a:moveTo>
                  <a:lnTo>
                    <a:pt x="2291588" y="2154936"/>
                  </a:lnTo>
                </a:path>
              </a:pathLst>
            </a:custGeom>
            <a:ln w="19812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2388" y="4049267"/>
              <a:ext cx="813815" cy="10789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0955" y="3843527"/>
              <a:ext cx="760476" cy="78028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550152" y="4360164"/>
            <a:ext cx="9177655" cy="1209040"/>
            <a:chOff x="6550152" y="4360164"/>
            <a:chExt cx="9177655" cy="1209040"/>
          </a:xfrm>
        </p:grpSpPr>
        <p:sp>
          <p:nvSpPr>
            <p:cNvPr id="18" name="object 18"/>
            <p:cNvSpPr/>
            <p:nvPr/>
          </p:nvSpPr>
          <p:spPr>
            <a:xfrm>
              <a:off x="7427976" y="4480560"/>
              <a:ext cx="8293734" cy="1043940"/>
            </a:xfrm>
            <a:custGeom>
              <a:avLst/>
              <a:gdLst/>
              <a:ahLst/>
              <a:cxnLst/>
              <a:rect l="l" t="t" r="r" b="b"/>
              <a:pathLst>
                <a:path w="8293734" h="1043939">
                  <a:moveTo>
                    <a:pt x="0" y="173989"/>
                  </a:moveTo>
                  <a:lnTo>
                    <a:pt x="6211" y="127720"/>
                  </a:lnTo>
                  <a:lnTo>
                    <a:pt x="23744" y="86153"/>
                  </a:lnTo>
                  <a:lnTo>
                    <a:pt x="50942" y="50942"/>
                  </a:lnTo>
                  <a:lnTo>
                    <a:pt x="86153" y="23744"/>
                  </a:lnTo>
                  <a:lnTo>
                    <a:pt x="127720" y="6211"/>
                  </a:lnTo>
                  <a:lnTo>
                    <a:pt x="173990" y="0"/>
                  </a:lnTo>
                  <a:lnTo>
                    <a:pt x="8119618" y="0"/>
                  </a:lnTo>
                  <a:lnTo>
                    <a:pt x="8165887" y="6211"/>
                  </a:lnTo>
                  <a:lnTo>
                    <a:pt x="8207454" y="23744"/>
                  </a:lnTo>
                  <a:lnTo>
                    <a:pt x="8242665" y="50942"/>
                  </a:lnTo>
                  <a:lnTo>
                    <a:pt x="8269863" y="86153"/>
                  </a:lnTo>
                  <a:lnTo>
                    <a:pt x="8287396" y="127720"/>
                  </a:lnTo>
                  <a:lnTo>
                    <a:pt x="8293608" y="173989"/>
                  </a:lnTo>
                  <a:lnTo>
                    <a:pt x="8293608" y="869950"/>
                  </a:lnTo>
                  <a:lnTo>
                    <a:pt x="8287396" y="916219"/>
                  </a:lnTo>
                  <a:lnTo>
                    <a:pt x="8269863" y="957786"/>
                  </a:lnTo>
                  <a:lnTo>
                    <a:pt x="8242665" y="992997"/>
                  </a:lnTo>
                  <a:lnTo>
                    <a:pt x="8207454" y="1020195"/>
                  </a:lnTo>
                  <a:lnTo>
                    <a:pt x="8165887" y="1037728"/>
                  </a:lnTo>
                  <a:lnTo>
                    <a:pt x="8119618" y="1043939"/>
                  </a:lnTo>
                  <a:lnTo>
                    <a:pt x="173990" y="1043939"/>
                  </a:lnTo>
                  <a:lnTo>
                    <a:pt x="127720" y="1037728"/>
                  </a:lnTo>
                  <a:lnTo>
                    <a:pt x="86153" y="1020195"/>
                  </a:lnTo>
                  <a:lnTo>
                    <a:pt x="50942" y="992997"/>
                  </a:lnTo>
                  <a:lnTo>
                    <a:pt x="23744" y="957786"/>
                  </a:lnTo>
                  <a:lnTo>
                    <a:pt x="6211" y="916219"/>
                  </a:lnTo>
                  <a:lnTo>
                    <a:pt x="0" y="869950"/>
                  </a:lnTo>
                  <a:lnTo>
                    <a:pt x="0" y="173989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0152" y="4360164"/>
              <a:ext cx="1225296" cy="120853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854442" y="4417546"/>
            <a:ext cx="7544434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Distributed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computers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network.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4855" y="2014727"/>
            <a:ext cx="4677410" cy="5878195"/>
          </a:xfrm>
          <a:custGeom>
            <a:avLst/>
            <a:gdLst/>
            <a:ahLst/>
            <a:cxnLst/>
            <a:rect l="l" t="t" r="r" b="b"/>
            <a:pathLst>
              <a:path w="4677410" h="5878195">
                <a:moveTo>
                  <a:pt x="4677156" y="0"/>
                </a:moveTo>
                <a:lnTo>
                  <a:pt x="0" y="0"/>
                </a:lnTo>
                <a:lnTo>
                  <a:pt x="0" y="5878068"/>
                </a:lnTo>
                <a:lnTo>
                  <a:pt x="4677156" y="5878068"/>
                </a:lnTo>
                <a:lnTo>
                  <a:pt x="4677156" y="0"/>
                </a:lnTo>
                <a:close/>
              </a:path>
            </a:pathLst>
          </a:custGeom>
          <a:solidFill>
            <a:srgbClr val="DEEBF7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4306" y="346659"/>
            <a:ext cx="2719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29" dirty="0"/>
              <a:t> </a:t>
            </a:r>
            <a:r>
              <a:rPr spc="-105" dirty="0"/>
              <a:t>Editions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853439"/>
            <a:ext cx="2798063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08646" y="2841142"/>
            <a:ext cx="71520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micro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edition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programs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devices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8646" y="4350156"/>
            <a:ext cx="7914005" cy="153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Consists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specifications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special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virtual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encoded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devices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8646" y="6530467"/>
            <a:ext cx="3936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Latest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version—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8.3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4855" y="2014727"/>
            <a:ext cx="4677410" cy="58781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</a:pPr>
            <a:endParaRPr sz="2400">
              <a:latin typeface="Times New Roman"/>
              <a:cs typeface="Times New Roman"/>
            </a:endParaRPr>
          </a:p>
          <a:p>
            <a:pPr marR="20955" algn="ctr">
              <a:lnSpc>
                <a:spcPct val="100000"/>
              </a:lnSpc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ME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25"/>
              </a:spcBef>
            </a:pP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35223" y="3232441"/>
            <a:ext cx="1836420" cy="3190240"/>
            <a:chOff x="2935223" y="3232441"/>
            <a:chExt cx="1836420" cy="3190240"/>
          </a:xfrm>
        </p:grpSpPr>
        <p:sp>
          <p:nvSpPr>
            <p:cNvPr id="10" name="object 10"/>
            <p:cNvSpPr/>
            <p:nvPr/>
          </p:nvSpPr>
          <p:spPr>
            <a:xfrm>
              <a:off x="2935224" y="3232441"/>
              <a:ext cx="1836420" cy="3190240"/>
            </a:xfrm>
            <a:custGeom>
              <a:avLst/>
              <a:gdLst/>
              <a:ahLst/>
              <a:cxnLst/>
              <a:rect l="l" t="t" r="r" b="b"/>
              <a:pathLst>
                <a:path w="1836420" h="3190240">
                  <a:moveTo>
                    <a:pt x="1066800" y="2971381"/>
                  </a:moveTo>
                  <a:lnTo>
                    <a:pt x="1059256" y="2930436"/>
                  </a:lnTo>
                  <a:lnTo>
                    <a:pt x="1038225" y="2894609"/>
                  </a:lnTo>
                  <a:lnTo>
                    <a:pt x="1006081" y="2866186"/>
                  </a:lnTo>
                  <a:lnTo>
                    <a:pt x="965238" y="2847454"/>
                  </a:lnTo>
                  <a:lnTo>
                    <a:pt x="918083" y="2840698"/>
                  </a:lnTo>
                  <a:lnTo>
                    <a:pt x="870572" y="2847454"/>
                  </a:lnTo>
                  <a:lnTo>
                    <a:pt x="829030" y="2866186"/>
                  </a:lnTo>
                  <a:lnTo>
                    <a:pt x="796086" y="2894609"/>
                  </a:lnTo>
                  <a:lnTo>
                    <a:pt x="774382" y="2930436"/>
                  </a:lnTo>
                  <a:lnTo>
                    <a:pt x="766572" y="2971381"/>
                  </a:lnTo>
                  <a:lnTo>
                    <a:pt x="774128" y="3012148"/>
                  </a:lnTo>
                  <a:lnTo>
                    <a:pt x="795324" y="3047415"/>
                  </a:lnTo>
                  <a:lnTo>
                    <a:pt x="827874" y="3075140"/>
                  </a:lnTo>
                  <a:lnTo>
                    <a:pt x="869543" y="3093288"/>
                  </a:lnTo>
                  <a:lnTo>
                    <a:pt x="918083" y="3099778"/>
                  </a:lnTo>
                  <a:lnTo>
                    <a:pt x="965238" y="3093288"/>
                  </a:lnTo>
                  <a:lnTo>
                    <a:pt x="1006081" y="3075140"/>
                  </a:lnTo>
                  <a:lnTo>
                    <a:pt x="1038225" y="3047415"/>
                  </a:lnTo>
                  <a:lnTo>
                    <a:pt x="1059256" y="3012148"/>
                  </a:lnTo>
                  <a:lnTo>
                    <a:pt x="1066800" y="2971381"/>
                  </a:lnTo>
                  <a:close/>
                </a:path>
                <a:path w="1836420" h="3190240">
                  <a:moveTo>
                    <a:pt x="1836420" y="327748"/>
                  </a:moveTo>
                  <a:lnTo>
                    <a:pt x="1832965" y="283413"/>
                  </a:lnTo>
                  <a:lnTo>
                    <a:pt x="1822919" y="240944"/>
                  </a:lnTo>
                  <a:lnTo>
                    <a:pt x="1806740" y="200723"/>
                  </a:lnTo>
                  <a:lnTo>
                    <a:pt x="1784896" y="163131"/>
                  </a:lnTo>
                  <a:lnTo>
                    <a:pt x="1757857" y="128549"/>
                  </a:lnTo>
                  <a:lnTo>
                    <a:pt x="1726082" y="97345"/>
                  </a:lnTo>
                  <a:lnTo>
                    <a:pt x="1705229" y="81470"/>
                  </a:lnTo>
                  <a:lnTo>
                    <a:pt x="1705229" y="334860"/>
                  </a:lnTo>
                  <a:lnTo>
                    <a:pt x="1702562" y="2401151"/>
                  </a:lnTo>
                  <a:lnTo>
                    <a:pt x="1702562" y="2745575"/>
                  </a:lnTo>
                  <a:lnTo>
                    <a:pt x="1128649" y="2745575"/>
                  </a:lnTo>
                  <a:lnTo>
                    <a:pt x="1128649" y="2971127"/>
                  </a:lnTo>
                  <a:lnTo>
                    <a:pt x="1122997" y="3013456"/>
                  </a:lnTo>
                  <a:lnTo>
                    <a:pt x="1106944" y="3052102"/>
                  </a:lnTo>
                  <a:lnTo>
                    <a:pt x="1081747" y="3086036"/>
                  </a:lnTo>
                  <a:lnTo>
                    <a:pt x="1048702" y="3114230"/>
                  </a:lnTo>
                  <a:lnTo>
                    <a:pt x="1009116" y="3135642"/>
                  </a:lnTo>
                  <a:lnTo>
                    <a:pt x="964247" y="3149244"/>
                  </a:lnTo>
                  <a:lnTo>
                    <a:pt x="915416" y="3154007"/>
                  </a:lnTo>
                  <a:lnTo>
                    <a:pt x="867651" y="3149244"/>
                  </a:lnTo>
                  <a:lnTo>
                    <a:pt x="823556" y="3135642"/>
                  </a:lnTo>
                  <a:lnTo>
                    <a:pt x="784491" y="3114230"/>
                  </a:lnTo>
                  <a:lnTo>
                    <a:pt x="751763" y="3086036"/>
                  </a:lnTo>
                  <a:lnTo>
                    <a:pt x="726732" y="3052102"/>
                  </a:lnTo>
                  <a:lnTo>
                    <a:pt x="710730" y="3013456"/>
                  </a:lnTo>
                  <a:lnTo>
                    <a:pt x="705104" y="2971127"/>
                  </a:lnTo>
                  <a:lnTo>
                    <a:pt x="710742" y="2928848"/>
                  </a:lnTo>
                  <a:lnTo>
                    <a:pt x="726795" y="2890228"/>
                  </a:lnTo>
                  <a:lnTo>
                    <a:pt x="751979" y="2856280"/>
                  </a:lnTo>
                  <a:lnTo>
                    <a:pt x="785012" y="2828086"/>
                  </a:lnTo>
                  <a:lnTo>
                    <a:pt x="824585" y="2806649"/>
                  </a:lnTo>
                  <a:lnTo>
                    <a:pt x="869403" y="2793022"/>
                  </a:lnTo>
                  <a:lnTo>
                    <a:pt x="918210" y="2788247"/>
                  </a:lnTo>
                  <a:lnTo>
                    <a:pt x="966012" y="2793022"/>
                  </a:lnTo>
                  <a:lnTo>
                    <a:pt x="1010132" y="2806649"/>
                  </a:lnTo>
                  <a:lnTo>
                    <a:pt x="1049223" y="2828086"/>
                  </a:lnTo>
                  <a:lnTo>
                    <a:pt x="1081963" y="2856280"/>
                  </a:lnTo>
                  <a:lnTo>
                    <a:pt x="1107008" y="2890228"/>
                  </a:lnTo>
                  <a:lnTo>
                    <a:pt x="1123010" y="2928848"/>
                  </a:lnTo>
                  <a:lnTo>
                    <a:pt x="1128649" y="2971127"/>
                  </a:lnTo>
                  <a:lnTo>
                    <a:pt x="1128649" y="2745575"/>
                  </a:lnTo>
                  <a:lnTo>
                    <a:pt x="136652" y="2745575"/>
                  </a:lnTo>
                  <a:lnTo>
                    <a:pt x="136652" y="332447"/>
                  </a:lnTo>
                  <a:lnTo>
                    <a:pt x="1702562" y="332447"/>
                  </a:lnTo>
                  <a:lnTo>
                    <a:pt x="1702562" y="334860"/>
                  </a:lnTo>
                  <a:lnTo>
                    <a:pt x="1705229" y="334860"/>
                  </a:lnTo>
                  <a:lnTo>
                    <a:pt x="1705229" y="81470"/>
                  </a:lnTo>
                  <a:lnTo>
                    <a:pt x="1690039" y="69900"/>
                  </a:lnTo>
                  <a:lnTo>
                    <a:pt x="1650187" y="46609"/>
                  </a:lnTo>
                  <a:lnTo>
                    <a:pt x="1606994" y="27825"/>
                  </a:lnTo>
                  <a:lnTo>
                    <a:pt x="1560918" y="13944"/>
                  </a:lnTo>
                  <a:lnTo>
                    <a:pt x="1512443" y="5334"/>
                  </a:lnTo>
                  <a:lnTo>
                    <a:pt x="1462024" y="2374"/>
                  </a:lnTo>
                  <a:lnTo>
                    <a:pt x="1306322" y="2032"/>
                  </a:lnTo>
                  <a:lnTo>
                    <a:pt x="1306322" y="147154"/>
                  </a:lnTo>
                  <a:lnTo>
                    <a:pt x="1303870" y="159016"/>
                  </a:lnTo>
                  <a:lnTo>
                    <a:pt x="1297063" y="168897"/>
                  </a:lnTo>
                  <a:lnTo>
                    <a:pt x="1286649" y="175641"/>
                  </a:lnTo>
                  <a:lnTo>
                    <a:pt x="1273429" y="178142"/>
                  </a:lnTo>
                  <a:lnTo>
                    <a:pt x="568452" y="178142"/>
                  </a:lnTo>
                  <a:lnTo>
                    <a:pt x="554799" y="175641"/>
                  </a:lnTo>
                  <a:lnTo>
                    <a:pt x="543471" y="168897"/>
                  </a:lnTo>
                  <a:lnTo>
                    <a:pt x="535749" y="159016"/>
                  </a:lnTo>
                  <a:lnTo>
                    <a:pt x="532892" y="147154"/>
                  </a:lnTo>
                  <a:lnTo>
                    <a:pt x="535749" y="135369"/>
                  </a:lnTo>
                  <a:lnTo>
                    <a:pt x="543471" y="125539"/>
                  </a:lnTo>
                  <a:lnTo>
                    <a:pt x="554799" y="118795"/>
                  </a:lnTo>
                  <a:lnTo>
                    <a:pt x="568452" y="116293"/>
                  </a:lnTo>
                  <a:lnTo>
                    <a:pt x="1273429" y="116293"/>
                  </a:lnTo>
                  <a:lnTo>
                    <a:pt x="1286649" y="118795"/>
                  </a:lnTo>
                  <a:lnTo>
                    <a:pt x="1297063" y="125539"/>
                  </a:lnTo>
                  <a:lnTo>
                    <a:pt x="1303870" y="135369"/>
                  </a:lnTo>
                  <a:lnTo>
                    <a:pt x="1306322" y="147154"/>
                  </a:lnTo>
                  <a:lnTo>
                    <a:pt x="1306322" y="2032"/>
                  </a:lnTo>
                  <a:lnTo>
                    <a:pt x="394004" y="0"/>
                  </a:lnTo>
                  <a:lnTo>
                    <a:pt x="376428" y="0"/>
                  </a:lnTo>
                  <a:lnTo>
                    <a:pt x="326656" y="2971"/>
                  </a:lnTo>
                  <a:lnTo>
                    <a:pt x="278206" y="11696"/>
                  </a:lnTo>
                  <a:lnTo>
                    <a:pt x="232156" y="25755"/>
                  </a:lnTo>
                  <a:lnTo>
                    <a:pt x="188976" y="44729"/>
                  </a:lnTo>
                  <a:lnTo>
                    <a:pt x="149136" y="68224"/>
                  </a:lnTo>
                  <a:lnTo>
                    <a:pt x="113106" y="95834"/>
                  </a:lnTo>
                  <a:lnTo>
                    <a:pt x="81330" y="127165"/>
                  </a:lnTo>
                  <a:lnTo>
                    <a:pt x="54292" y="161798"/>
                  </a:lnTo>
                  <a:lnTo>
                    <a:pt x="32461" y="199326"/>
                  </a:lnTo>
                  <a:lnTo>
                    <a:pt x="16281" y="239369"/>
                  </a:lnTo>
                  <a:lnTo>
                    <a:pt x="6235" y="281508"/>
                  </a:lnTo>
                  <a:lnTo>
                    <a:pt x="2794" y="325335"/>
                  </a:lnTo>
                  <a:lnTo>
                    <a:pt x="127" y="2745575"/>
                  </a:lnTo>
                  <a:lnTo>
                    <a:pt x="76" y="2788247"/>
                  </a:lnTo>
                  <a:lnTo>
                    <a:pt x="0" y="2861907"/>
                  </a:lnTo>
                  <a:lnTo>
                    <a:pt x="3441" y="2906255"/>
                  </a:lnTo>
                  <a:lnTo>
                    <a:pt x="13487" y="2948724"/>
                  </a:lnTo>
                  <a:lnTo>
                    <a:pt x="29667" y="2988945"/>
                  </a:lnTo>
                  <a:lnTo>
                    <a:pt x="51511" y="3026537"/>
                  </a:lnTo>
                  <a:lnTo>
                    <a:pt x="78549" y="3061119"/>
                  </a:lnTo>
                  <a:lnTo>
                    <a:pt x="110324" y="3092323"/>
                  </a:lnTo>
                  <a:lnTo>
                    <a:pt x="146367" y="3119767"/>
                  </a:lnTo>
                  <a:lnTo>
                    <a:pt x="186220" y="3143059"/>
                  </a:lnTo>
                  <a:lnTo>
                    <a:pt x="229412" y="3161842"/>
                  </a:lnTo>
                  <a:lnTo>
                    <a:pt x="275488" y="3175724"/>
                  </a:lnTo>
                  <a:lnTo>
                    <a:pt x="323964" y="3184334"/>
                  </a:lnTo>
                  <a:lnTo>
                    <a:pt x="374396" y="3187281"/>
                  </a:lnTo>
                  <a:lnTo>
                    <a:pt x="1459344" y="3189694"/>
                  </a:lnTo>
                  <a:lnTo>
                    <a:pt x="1509750" y="3186696"/>
                  </a:lnTo>
                  <a:lnTo>
                    <a:pt x="1558201" y="3177971"/>
                  </a:lnTo>
                  <a:lnTo>
                    <a:pt x="1604251" y="3163913"/>
                  </a:lnTo>
                  <a:lnTo>
                    <a:pt x="1626781" y="3154007"/>
                  </a:lnTo>
                  <a:lnTo>
                    <a:pt x="1647431" y="3144939"/>
                  </a:lnTo>
                  <a:lnTo>
                    <a:pt x="1687271" y="3121444"/>
                  </a:lnTo>
                  <a:lnTo>
                    <a:pt x="1723301" y="3093834"/>
                  </a:lnTo>
                  <a:lnTo>
                    <a:pt x="1755076" y="3062503"/>
                  </a:lnTo>
                  <a:lnTo>
                    <a:pt x="1782114" y="3027870"/>
                  </a:lnTo>
                  <a:lnTo>
                    <a:pt x="1803946" y="2990342"/>
                  </a:lnTo>
                  <a:lnTo>
                    <a:pt x="1820125" y="2950299"/>
                  </a:lnTo>
                  <a:lnTo>
                    <a:pt x="1830171" y="2908160"/>
                  </a:lnTo>
                  <a:lnTo>
                    <a:pt x="1833626" y="2864320"/>
                  </a:lnTo>
                  <a:lnTo>
                    <a:pt x="1833702" y="2788247"/>
                  </a:lnTo>
                  <a:lnTo>
                    <a:pt x="1833753" y="2745575"/>
                  </a:lnTo>
                  <a:lnTo>
                    <a:pt x="1836369" y="367385"/>
                  </a:lnTo>
                  <a:lnTo>
                    <a:pt x="1836407" y="332447"/>
                  </a:lnTo>
                  <a:lnTo>
                    <a:pt x="1836420" y="327748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2383" y="3564635"/>
              <a:ext cx="1567180" cy="2413000"/>
            </a:xfrm>
            <a:custGeom>
              <a:avLst/>
              <a:gdLst/>
              <a:ahLst/>
              <a:cxnLst/>
              <a:rect l="l" t="t" r="r" b="b"/>
              <a:pathLst>
                <a:path w="1567179" h="2413000">
                  <a:moveTo>
                    <a:pt x="0" y="0"/>
                  </a:moveTo>
                  <a:lnTo>
                    <a:pt x="0" y="2412491"/>
                  </a:lnTo>
                  <a:lnTo>
                    <a:pt x="1563878" y="2412491"/>
                  </a:lnTo>
                  <a:lnTo>
                    <a:pt x="1563878" y="2069591"/>
                  </a:lnTo>
                  <a:lnTo>
                    <a:pt x="1566671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Differences</a:t>
            </a:r>
            <a:r>
              <a:rPr spc="-195" dirty="0"/>
              <a:t> </a:t>
            </a:r>
            <a:r>
              <a:rPr spc="-95" dirty="0"/>
              <a:t>between</a:t>
            </a:r>
            <a:r>
              <a:rPr spc="-200" dirty="0"/>
              <a:t> </a:t>
            </a:r>
            <a:r>
              <a:rPr spc="-95" dirty="0"/>
              <a:t>Editions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853439"/>
            <a:ext cx="63154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1772" y="1969007"/>
            <a:ext cx="4879975" cy="4739640"/>
            <a:chOff x="461772" y="1969007"/>
            <a:chExt cx="4879975" cy="4739640"/>
          </a:xfrm>
        </p:grpSpPr>
        <p:sp>
          <p:nvSpPr>
            <p:cNvPr id="5" name="object 5"/>
            <p:cNvSpPr/>
            <p:nvPr/>
          </p:nvSpPr>
          <p:spPr>
            <a:xfrm>
              <a:off x="467868" y="1975103"/>
              <a:ext cx="4867910" cy="4727575"/>
            </a:xfrm>
            <a:custGeom>
              <a:avLst/>
              <a:gdLst/>
              <a:ahLst/>
              <a:cxnLst/>
              <a:rect l="l" t="t" r="r" b="b"/>
              <a:pathLst>
                <a:path w="4867910" h="4727575">
                  <a:moveTo>
                    <a:pt x="4469637" y="0"/>
                  </a:moveTo>
                  <a:lnTo>
                    <a:pt x="398005" y="0"/>
                  </a:lnTo>
                  <a:lnTo>
                    <a:pt x="351589" y="2677"/>
                  </a:lnTo>
                  <a:lnTo>
                    <a:pt x="306746" y="10511"/>
                  </a:lnTo>
                  <a:lnTo>
                    <a:pt x="263774" y="23201"/>
                  </a:lnTo>
                  <a:lnTo>
                    <a:pt x="222972" y="40451"/>
                  </a:lnTo>
                  <a:lnTo>
                    <a:pt x="184639" y="61962"/>
                  </a:lnTo>
                  <a:lnTo>
                    <a:pt x="149073" y="87434"/>
                  </a:lnTo>
                  <a:lnTo>
                    <a:pt x="116573" y="116570"/>
                  </a:lnTo>
                  <a:lnTo>
                    <a:pt x="87437" y="149070"/>
                  </a:lnTo>
                  <a:lnTo>
                    <a:pt x="61964" y="184637"/>
                  </a:lnTo>
                  <a:lnTo>
                    <a:pt x="40453" y="222972"/>
                  </a:lnTo>
                  <a:lnTo>
                    <a:pt x="23203" y="263775"/>
                  </a:lnTo>
                  <a:lnTo>
                    <a:pt x="10511" y="306750"/>
                  </a:lnTo>
                  <a:lnTo>
                    <a:pt x="2677" y="351597"/>
                  </a:lnTo>
                  <a:lnTo>
                    <a:pt x="0" y="398018"/>
                  </a:lnTo>
                  <a:lnTo>
                    <a:pt x="0" y="4329430"/>
                  </a:lnTo>
                  <a:lnTo>
                    <a:pt x="2677" y="4375850"/>
                  </a:lnTo>
                  <a:lnTo>
                    <a:pt x="10511" y="4420697"/>
                  </a:lnTo>
                  <a:lnTo>
                    <a:pt x="23203" y="4463672"/>
                  </a:lnTo>
                  <a:lnTo>
                    <a:pt x="40453" y="4504475"/>
                  </a:lnTo>
                  <a:lnTo>
                    <a:pt x="61964" y="4542810"/>
                  </a:lnTo>
                  <a:lnTo>
                    <a:pt x="87437" y="4578377"/>
                  </a:lnTo>
                  <a:lnTo>
                    <a:pt x="116573" y="4610877"/>
                  </a:lnTo>
                  <a:lnTo>
                    <a:pt x="149073" y="4640013"/>
                  </a:lnTo>
                  <a:lnTo>
                    <a:pt x="184639" y="4665485"/>
                  </a:lnTo>
                  <a:lnTo>
                    <a:pt x="222972" y="4686996"/>
                  </a:lnTo>
                  <a:lnTo>
                    <a:pt x="263774" y="4704246"/>
                  </a:lnTo>
                  <a:lnTo>
                    <a:pt x="306746" y="4716936"/>
                  </a:lnTo>
                  <a:lnTo>
                    <a:pt x="351589" y="4724770"/>
                  </a:lnTo>
                  <a:lnTo>
                    <a:pt x="398005" y="4727448"/>
                  </a:lnTo>
                  <a:lnTo>
                    <a:pt x="4469637" y="4727448"/>
                  </a:lnTo>
                  <a:lnTo>
                    <a:pt x="4516058" y="4724770"/>
                  </a:lnTo>
                  <a:lnTo>
                    <a:pt x="4560905" y="4716936"/>
                  </a:lnTo>
                  <a:lnTo>
                    <a:pt x="4603880" y="4704246"/>
                  </a:lnTo>
                  <a:lnTo>
                    <a:pt x="4644683" y="4686996"/>
                  </a:lnTo>
                  <a:lnTo>
                    <a:pt x="4683018" y="4665485"/>
                  </a:lnTo>
                  <a:lnTo>
                    <a:pt x="4718585" y="4640013"/>
                  </a:lnTo>
                  <a:lnTo>
                    <a:pt x="4751085" y="4610877"/>
                  </a:lnTo>
                  <a:lnTo>
                    <a:pt x="4780221" y="4578377"/>
                  </a:lnTo>
                  <a:lnTo>
                    <a:pt x="4805693" y="4542810"/>
                  </a:lnTo>
                  <a:lnTo>
                    <a:pt x="4827204" y="4504475"/>
                  </a:lnTo>
                  <a:lnTo>
                    <a:pt x="4844454" y="4463672"/>
                  </a:lnTo>
                  <a:lnTo>
                    <a:pt x="4857144" y="4420697"/>
                  </a:lnTo>
                  <a:lnTo>
                    <a:pt x="4864978" y="4375850"/>
                  </a:lnTo>
                  <a:lnTo>
                    <a:pt x="4867656" y="4329430"/>
                  </a:lnTo>
                  <a:lnTo>
                    <a:pt x="4867656" y="398018"/>
                  </a:lnTo>
                  <a:lnTo>
                    <a:pt x="4864978" y="351597"/>
                  </a:lnTo>
                  <a:lnTo>
                    <a:pt x="4857144" y="306750"/>
                  </a:lnTo>
                  <a:lnTo>
                    <a:pt x="4844454" y="263775"/>
                  </a:lnTo>
                  <a:lnTo>
                    <a:pt x="4827204" y="222972"/>
                  </a:lnTo>
                  <a:lnTo>
                    <a:pt x="4805693" y="184637"/>
                  </a:lnTo>
                  <a:lnTo>
                    <a:pt x="4780221" y="149070"/>
                  </a:lnTo>
                  <a:lnTo>
                    <a:pt x="4751085" y="116570"/>
                  </a:lnTo>
                  <a:lnTo>
                    <a:pt x="4718585" y="87434"/>
                  </a:lnTo>
                  <a:lnTo>
                    <a:pt x="4683018" y="61962"/>
                  </a:lnTo>
                  <a:lnTo>
                    <a:pt x="4644683" y="40451"/>
                  </a:lnTo>
                  <a:lnTo>
                    <a:pt x="4603880" y="23201"/>
                  </a:lnTo>
                  <a:lnTo>
                    <a:pt x="4560905" y="10511"/>
                  </a:lnTo>
                  <a:lnTo>
                    <a:pt x="4516058" y="2677"/>
                  </a:lnTo>
                  <a:lnTo>
                    <a:pt x="44696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868" y="1975103"/>
              <a:ext cx="4867910" cy="4727575"/>
            </a:xfrm>
            <a:custGeom>
              <a:avLst/>
              <a:gdLst/>
              <a:ahLst/>
              <a:cxnLst/>
              <a:rect l="l" t="t" r="r" b="b"/>
              <a:pathLst>
                <a:path w="4867910" h="4727575">
                  <a:moveTo>
                    <a:pt x="0" y="398018"/>
                  </a:moveTo>
                  <a:lnTo>
                    <a:pt x="2677" y="351597"/>
                  </a:lnTo>
                  <a:lnTo>
                    <a:pt x="10511" y="306750"/>
                  </a:lnTo>
                  <a:lnTo>
                    <a:pt x="23203" y="263775"/>
                  </a:lnTo>
                  <a:lnTo>
                    <a:pt x="40453" y="222972"/>
                  </a:lnTo>
                  <a:lnTo>
                    <a:pt x="61964" y="184637"/>
                  </a:lnTo>
                  <a:lnTo>
                    <a:pt x="87437" y="149070"/>
                  </a:lnTo>
                  <a:lnTo>
                    <a:pt x="116573" y="116570"/>
                  </a:lnTo>
                  <a:lnTo>
                    <a:pt x="149073" y="87434"/>
                  </a:lnTo>
                  <a:lnTo>
                    <a:pt x="184639" y="61962"/>
                  </a:lnTo>
                  <a:lnTo>
                    <a:pt x="222972" y="40451"/>
                  </a:lnTo>
                  <a:lnTo>
                    <a:pt x="263774" y="23201"/>
                  </a:lnTo>
                  <a:lnTo>
                    <a:pt x="306746" y="10511"/>
                  </a:lnTo>
                  <a:lnTo>
                    <a:pt x="351589" y="2677"/>
                  </a:lnTo>
                  <a:lnTo>
                    <a:pt x="398005" y="0"/>
                  </a:lnTo>
                  <a:lnTo>
                    <a:pt x="4469637" y="0"/>
                  </a:lnTo>
                  <a:lnTo>
                    <a:pt x="4516058" y="2677"/>
                  </a:lnTo>
                  <a:lnTo>
                    <a:pt x="4560905" y="10511"/>
                  </a:lnTo>
                  <a:lnTo>
                    <a:pt x="4603880" y="23201"/>
                  </a:lnTo>
                  <a:lnTo>
                    <a:pt x="4644683" y="40451"/>
                  </a:lnTo>
                  <a:lnTo>
                    <a:pt x="4683018" y="61962"/>
                  </a:lnTo>
                  <a:lnTo>
                    <a:pt x="4718585" y="87434"/>
                  </a:lnTo>
                  <a:lnTo>
                    <a:pt x="4751085" y="116570"/>
                  </a:lnTo>
                  <a:lnTo>
                    <a:pt x="4780221" y="149070"/>
                  </a:lnTo>
                  <a:lnTo>
                    <a:pt x="4805693" y="184637"/>
                  </a:lnTo>
                  <a:lnTo>
                    <a:pt x="4827204" y="222972"/>
                  </a:lnTo>
                  <a:lnTo>
                    <a:pt x="4844454" y="263775"/>
                  </a:lnTo>
                  <a:lnTo>
                    <a:pt x="4857144" y="306750"/>
                  </a:lnTo>
                  <a:lnTo>
                    <a:pt x="4864978" y="351597"/>
                  </a:lnTo>
                  <a:lnTo>
                    <a:pt x="4867656" y="398018"/>
                  </a:lnTo>
                  <a:lnTo>
                    <a:pt x="4867656" y="4329430"/>
                  </a:lnTo>
                  <a:lnTo>
                    <a:pt x="4864978" y="4375850"/>
                  </a:lnTo>
                  <a:lnTo>
                    <a:pt x="4857144" y="4420697"/>
                  </a:lnTo>
                  <a:lnTo>
                    <a:pt x="4844454" y="4463672"/>
                  </a:lnTo>
                  <a:lnTo>
                    <a:pt x="4827204" y="4504475"/>
                  </a:lnTo>
                  <a:lnTo>
                    <a:pt x="4805693" y="4542810"/>
                  </a:lnTo>
                  <a:lnTo>
                    <a:pt x="4780221" y="4578377"/>
                  </a:lnTo>
                  <a:lnTo>
                    <a:pt x="4751085" y="4610877"/>
                  </a:lnTo>
                  <a:lnTo>
                    <a:pt x="4718585" y="4640013"/>
                  </a:lnTo>
                  <a:lnTo>
                    <a:pt x="4683018" y="4665485"/>
                  </a:lnTo>
                  <a:lnTo>
                    <a:pt x="4644683" y="4686996"/>
                  </a:lnTo>
                  <a:lnTo>
                    <a:pt x="4603880" y="4704246"/>
                  </a:lnTo>
                  <a:lnTo>
                    <a:pt x="4560905" y="4716936"/>
                  </a:lnTo>
                  <a:lnTo>
                    <a:pt x="4516058" y="4724770"/>
                  </a:lnTo>
                  <a:lnTo>
                    <a:pt x="4469637" y="4727448"/>
                  </a:lnTo>
                  <a:lnTo>
                    <a:pt x="398005" y="4727448"/>
                  </a:lnTo>
                  <a:lnTo>
                    <a:pt x="351589" y="4724770"/>
                  </a:lnTo>
                  <a:lnTo>
                    <a:pt x="306746" y="4716936"/>
                  </a:lnTo>
                  <a:lnTo>
                    <a:pt x="263774" y="4704246"/>
                  </a:lnTo>
                  <a:lnTo>
                    <a:pt x="222972" y="4686996"/>
                  </a:lnTo>
                  <a:lnTo>
                    <a:pt x="184639" y="4665485"/>
                  </a:lnTo>
                  <a:lnTo>
                    <a:pt x="149073" y="4640013"/>
                  </a:lnTo>
                  <a:lnTo>
                    <a:pt x="116573" y="4610877"/>
                  </a:lnTo>
                  <a:lnTo>
                    <a:pt x="87437" y="4578377"/>
                  </a:lnTo>
                  <a:lnTo>
                    <a:pt x="61964" y="4542810"/>
                  </a:lnTo>
                  <a:lnTo>
                    <a:pt x="40453" y="4504475"/>
                  </a:lnTo>
                  <a:lnTo>
                    <a:pt x="23203" y="4463672"/>
                  </a:lnTo>
                  <a:lnTo>
                    <a:pt x="10511" y="4420697"/>
                  </a:lnTo>
                  <a:lnTo>
                    <a:pt x="2677" y="4375850"/>
                  </a:lnTo>
                  <a:lnTo>
                    <a:pt x="0" y="4329430"/>
                  </a:lnTo>
                  <a:lnTo>
                    <a:pt x="0" y="39801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70803" y="1969007"/>
            <a:ext cx="4879975" cy="4739640"/>
            <a:chOff x="5670803" y="1969007"/>
            <a:chExt cx="4879975" cy="4739640"/>
          </a:xfrm>
        </p:grpSpPr>
        <p:sp>
          <p:nvSpPr>
            <p:cNvPr id="8" name="object 8"/>
            <p:cNvSpPr/>
            <p:nvPr/>
          </p:nvSpPr>
          <p:spPr>
            <a:xfrm>
              <a:off x="5676899" y="1975103"/>
              <a:ext cx="4867910" cy="4727575"/>
            </a:xfrm>
            <a:custGeom>
              <a:avLst/>
              <a:gdLst/>
              <a:ahLst/>
              <a:cxnLst/>
              <a:rect l="l" t="t" r="r" b="b"/>
              <a:pathLst>
                <a:path w="4867909" h="4727575">
                  <a:moveTo>
                    <a:pt x="4383024" y="0"/>
                  </a:moveTo>
                  <a:lnTo>
                    <a:pt x="484632" y="0"/>
                  </a:lnTo>
                  <a:lnTo>
                    <a:pt x="437968" y="2219"/>
                  </a:lnTo>
                  <a:lnTo>
                    <a:pt x="392558" y="8741"/>
                  </a:lnTo>
                  <a:lnTo>
                    <a:pt x="348604" y="19362"/>
                  </a:lnTo>
                  <a:lnTo>
                    <a:pt x="306309" y="33879"/>
                  </a:lnTo>
                  <a:lnTo>
                    <a:pt x="265877" y="52089"/>
                  </a:lnTo>
                  <a:lnTo>
                    <a:pt x="227511" y="73789"/>
                  </a:lnTo>
                  <a:lnTo>
                    <a:pt x="191415" y="98775"/>
                  </a:lnTo>
                  <a:lnTo>
                    <a:pt x="157791" y="126843"/>
                  </a:lnTo>
                  <a:lnTo>
                    <a:pt x="126843" y="157791"/>
                  </a:lnTo>
                  <a:lnTo>
                    <a:pt x="98775" y="191415"/>
                  </a:lnTo>
                  <a:lnTo>
                    <a:pt x="73789" y="227511"/>
                  </a:lnTo>
                  <a:lnTo>
                    <a:pt x="52089" y="265877"/>
                  </a:lnTo>
                  <a:lnTo>
                    <a:pt x="33879" y="306309"/>
                  </a:lnTo>
                  <a:lnTo>
                    <a:pt x="19362" y="348604"/>
                  </a:lnTo>
                  <a:lnTo>
                    <a:pt x="8741" y="392558"/>
                  </a:lnTo>
                  <a:lnTo>
                    <a:pt x="2219" y="437968"/>
                  </a:lnTo>
                  <a:lnTo>
                    <a:pt x="0" y="484631"/>
                  </a:lnTo>
                  <a:lnTo>
                    <a:pt x="0" y="4242816"/>
                  </a:lnTo>
                  <a:lnTo>
                    <a:pt x="2219" y="4289479"/>
                  </a:lnTo>
                  <a:lnTo>
                    <a:pt x="8741" y="4334889"/>
                  </a:lnTo>
                  <a:lnTo>
                    <a:pt x="19362" y="4378843"/>
                  </a:lnTo>
                  <a:lnTo>
                    <a:pt x="33879" y="4421138"/>
                  </a:lnTo>
                  <a:lnTo>
                    <a:pt x="52089" y="4461570"/>
                  </a:lnTo>
                  <a:lnTo>
                    <a:pt x="73789" y="4499936"/>
                  </a:lnTo>
                  <a:lnTo>
                    <a:pt x="98775" y="4536032"/>
                  </a:lnTo>
                  <a:lnTo>
                    <a:pt x="126843" y="4569656"/>
                  </a:lnTo>
                  <a:lnTo>
                    <a:pt x="157791" y="4600604"/>
                  </a:lnTo>
                  <a:lnTo>
                    <a:pt x="191415" y="4628672"/>
                  </a:lnTo>
                  <a:lnTo>
                    <a:pt x="227511" y="4653658"/>
                  </a:lnTo>
                  <a:lnTo>
                    <a:pt x="265877" y="4675358"/>
                  </a:lnTo>
                  <a:lnTo>
                    <a:pt x="306309" y="4693568"/>
                  </a:lnTo>
                  <a:lnTo>
                    <a:pt x="348604" y="4708085"/>
                  </a:lnTo>
                  <a:lnTo>
                    <a:pt x="392558" y="4718706"/>
                  </a:lnTo>
                  <a:lnTo>
                    <a:pt x="437968" y="4725228"/>
                  </a:lnTo>
                  <a:lnTo>
                    <a:pt x="484632" y="4727448"/>
                  </a:lnTo>
                  <a:lnTo>
                    <a:pt x="4383024" y="4727448"/>
                  </a:lnTo>
                  <a:lnTo>
                    <a:pt x="4429687" y="4725228"/>
                  </a:lnTo>
                  <a:lnTo>
                    <a:pt x="4475097" y="4718706"/>
                  </a:lnTo>
                  <a:lnTo>
                    <a:pt x="4519051" y="4708085"/>
                  </a:lnTo>
                  <a:lnTo>
                    <a:pt x="4561346" y="4693568"/>
                  </a:lnTo>
                  <a:lnTo>
                    <a:pt x="4601778" y="4675358"/>
                  </a:lnTo>
                  <a:lnTo>
                    <a:pt x="4640144" y="4653658"/>
                  </a:lnTo>
                  <a:lnTo>
                    <a:pt x="4676240" y="4628672"/>
                  </a:lnTo>
                  <a:lnTo>
                    <a:pt x="4709864" y="4600604"/>
                  </a:lnTo>
                  <a:lnTo>
                    <a:pt x="4740812" y="4569656"/>
                  </a:lnTo>
                  <a:lnTo>
                    <a:pt x="4768880" y="4536032"/>
                  </a:lnTo>
                  <a:lnTo>
                    <a:pt x="4793866" y="4499936"/>
                  </a:lnTo>
                  <a:lnTo>
                    <a:pt x="4815566" y="4461570"/>
                  </a:lnTo>
                  <a:lnTo>
                    <a:pt x="4833776" y="4421138"/>
                  </a:lnTo>
                  <a:lnTo>
                    <a:pt x="4848293" y="4378843"/>
                  </a:lnTo>
                  <a:lnTo>
                    <a:pt x="4858914" y="4334889"/>
                  </a:lnTo>
                  <a:lnTo>
                    <a:pt x="4865436" y="4289479"/>
                  </a:lnTo>
                  <a:lnTo>
                    <a:pt x="4867656" y="4242816"/>
                  </a:lnTo>
                  <a:lnTo>
                    <a:pt x="4867656" y="484631"/>
                  </a:lnTo>
                  <a:lnTo>
                    <a:pt x="4865436" y="437968"/>
                  </a:lnTo>
                  <a:lnTo>
                    <a:pt x="4858914" y="392558"/>
                  </a:lnTo>
                  <a:lnTo>
                    <a:pt x="4848293" y="348604"/>
                  </a:lnTo>
                  <a:lnTo>
                    <a:pt x="4833776" y="306309"/>
                  </a:lnTo>
                  <a:lnTo>
                    <a:pt x="4815566" y="265877"/>
                  </a:lnTo>
                  <a:lnTo>
                    <a:pt x="4793866" y="227511"/>
                  </a:lnTo>
                  <a:lnTo>
                    <a:pt x="4768880" y="191415"/>
                  </a:lnTo>
                  <a:lnTo>
                    <a:pt x="4740812" y="157791"/>
                  </a:lnTo>
                  <a:lnTo>
                    <a:pt x="4709864" y="126843"/>
                  </a:lnTo>
                  <a:lnTo>
                    <a:pt x="4676240" y="98775"/>
                  </a:lnTo>
                  <a:lnTo>
                    <a:pt x="4640144" y="73789"/>
                  </a:lnTo>
                  <a:lnTo>
                    <a:pt x="4601778" y="52089"/>
                  </a:lnTo>
                  <a:lnTo>
                    <a:pt x="4561346" y="33879"/>
                  </a:lnTo>
                  <a:lnTo>
                    <a:pt x="4519051" y="19362"/>
                  </a:lnTo>
                  <a:lnTo>
                    <a:pt x="4475097" y="8741"/>
                  </a:lnTo>
                  <a:lnTo>
                    <a:pt x="4429687" y="2219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6899" y="1975103"/>
              <a:ext cx="4867910" cy="4727575"/>
            </a:xfrm>
            <a:custGeom>
              <a:avLst/>
              <a:gdLst/>
              <a:ahLst/>
              <a:cxnLst/>
              <a:rect l="l" t="t" r="r" b="b"/>
              <a:pathLst>
                <a:path w="4867909" h="4727575">
                  <a:moveTo>
                    <a:pt x="0" y="484631"/>
                  </a:moveTo>
                  <a:lnTo>
                    <a:pt x="2219" y="437968"/>
                  </a:lnTo>
                  <a:lnTo>
                    <a:pt x="8741" y="392558"/>
                  </a:lnTo>
                  <a:lnTo>
                    <a:pt x="19362" y="348604"/>
                  </a:lnTo>
                  <a:lnTo>
                    <a:pt x="33879" y="306309"/>
                  </a:lnTo>
                  <a:lnTo>
                    <a:pt x="52089" y="265877"/>
                  </a:lnTo>
                  <a:lnTo>
                    <a:pt x="73789" y="227511"/>
                  </a:lnTo>
                  <a:lnTo>
                    <a:pt x="98775" y="191415"/>
                  </a:lnTo>
                  <a:lnTo>
                    <a:pt x="126843" y="157791"/>
                  </a:lnTo>
                  <a:lnTo>
                    <a:pt x="157791" y="126843"/>
                  </a:lnTo>
                  <a:lnTo>
                    <a:pt x="191415" y="98775"/>
                  </a:lnTo>
                  <a:lnTo>
                    <a:pt x="227511" y="73789"/>
                  </a:lnTo>
                  <a:lnTo>
                    <a:pt x="265877" y="52089"/>
                  </a:lnTo>
                  <a:lnTo>
                    <a:pt x="306309" y="33879"/>
                  </a:lnTo>
                  <a:lnTo>
                    <a:pt x="348604" y="19362"/>
                  </a:lnTo>
                  <a:lnTo>
                    <a:pt x="392558" y="8741"/>
                  </a:lnTo>
                  <a:lnTo>
                    <a:pt x="437968" y="2219"/>
                  </a:lnTo>
                  <a:lnTo>
                    <a:pt x="484632" y="0"/>
                  </a:lnTo>
                  <a:lnTo>
                    <a:pt x="4383024" y="0"/>
                  </a:lnTo>
                  <a:lnTo>
                    <a:pt x="4429687" y="2219"/>
                  </a:lnTo>
                  <a:lnTo>
                    <a:pt x="4475097" y="8741"/>
                  </a:lnTo>
                  <a:lnTo>
                    <a:pt x="4519051" y="19362"/>
                  </a:lnTo>
                  <a:lnTo>
                    <a:pt x="4561346" y="33879"/>
                  </a:lnTo>
                  <a:lnTo>
                    <a:pt x="4601778" y="52089"/>
                  </a:lnTo>
                  <a:lnTo>
                    <a:pt x="4640144" y="73789"/>
                  </a:lnTo>
                  <a:lnTo>
                    <a:pt x="4676240" y="98775"/>
                  </a:lnTo>
                  <a:lnTo>
                    <a:pt x="4709864" y="126843"/>
                  </a:lnTo>
                  <a:lnTo>
                    <a:pt x="4740812" y="157791"/>
                  </a:lnTo>
                  <a:lnTo>
                    <a:pt x="4768880" y="191415"/>
                  </a:lnTo>
                  <a:lnTo>
                    <a:pt x="4793866" y="227511"/>
                  </a:lnTo>
                  <a:lnTo>
                    <a:pt x="4815566" y="265877"/>
                  </a:lnTo>
                  <a:lnTo>
                    <a:pt x="4833776" y="306309"/>
                  </a:lnTo>
                  <a:lnTo>
                    <a:pt x="4848293" y="348604"/>
                  </a:lnTo>
                  <a:lnTo>
                    <a:pt x="4858914" y="392558"/>
                  </a:lnTo>
                  <a:lnTo>
                    <a:pt x="4865436" y="437968"/>
                  </a:lnTo>
                  <a:lnTo>
                    <a:pt x="4867656" y="484631"/>
                  </a:lnTo>
                  <a:lnTo>
                    <a:pt x="4867656" y="4242816"/>
                  </a:lnTo>
                  <a:lnTo>
                    <a:pt x="4865436" y="4289479"/>
                  </a:lnTo>
                  <a:lnTo>
                    <a:pt x="4858914" y="4334889"/>
                  </a:lnTo>
                  <a:lnTo>
                    <a:pt x="4848293" y="4378843"/>
                  </a:lnTo>
                  <a:lnTo>
                    <a:pt x="4833776" y="4421138"/>
                  </a:lnTo>
                  <a:lnTo>
                    <a:pt x="4815566" y="4461570"/>
                  </a:lnTo>
                  <a:lnTo>
                    <a:pt x="4793866" y="4499936"/>
                  </a:lnTo>
                  <a:lnTo>
                    <a:pt x="4768880" y="4536032"/>
                  </a:lnTo>
                  <a:lnTo>
                    <a:pt x="4740812" y="4569656"/>
                  </a:lnTo>
                  <a:lnTo>
                    <a:pt x="4709864" y="4600604"/>
                  </a:lnTo>
                  <a:lnTo>
                    <a:pt x="4676240" y="4628672"/>
                  </a:lnTo>
                  <a:lnTo>
                    <a:pt x="4640144" y="4653658"/>
                  </a:lnTo>
                  <a:lnTo>
                    <a:pt x="4601778" y="4675358"/>
                  </a:lnTo>
                  <a:lnTo>
                    <a:pt x="4561346" y="4693568"/>
                  </a:lnTo>
                  <a:lnTo>
                    <a:pt x="4519051" y="4708085"/>
                  </a:lnTo>
                  <a:lnTo>
                    <a:pt x="4475097" y="4718706"/>
                  </a:lnTo>
                  <a:lnTo>
                    <a:pt x="4429687" y="4725228"/>
                  </a:lnTo>
                  <a:lnTo>
                    <a:pt x="4383024" y="4727448"/>
                  </a:lnTo>
                  <a:lnTo>
                    <a:pt x="484632" y="4727448"/>
                  </a:lnTo>
                  <a:lnTo>
                    <a:pt x="437968" y="4725228"/>
                  </a:lnTo>
                  <a:lnTo>
                    <a:pt x="392558" y="4718706"/>
                  </a:lnTo>
                  <a:lnTo>
                    <a:pt x="348604" y="4708085"/>
                  </a:lnTo>
                  <a:lnTo>
                    <a:pt x="306309" y="4693568"/>
                  </a:lnTo>
                  <a:lnTo>
                    <a:pt x="265877" y="4675358"/>
                  </a:lnTo>
                  <a:lnTo>
                    <a:pt x="227511" y="4653658"/>
                  </a:lnTo>
                  <a:lnTo>
                    <a:pt x="191415" y="4628672"/>
                  </a:lnTo>
                  <a:lnTo>
                    <a:pt x="157791" y="4600604"/>
                  </a:lnTo>
                  <a:lnTo>
                    <a:pt x="126843" y="4569656"/>
                  </a:lnTo>
                  <a:lnTo>
                    <a:pt x="98775" y="4536032"/>
                  </a:lnTo>
                  <a:lnTo>
                    <a:pt x="73789" y="4499936"/>
                  </a:lnTo>
                  <a:lnTo>
                    <a:pt x="52089" y="4461570"/>
                  </a:lnTo>
                  <a:lnTo>
                    <a:pt x="33879" y="4421138"/>
                  </a:lnTo>
                  <a:lnTo>
                    <a:pt x="19362" y="4378843"/>
                  </a:lnTo>
                  <a:lnTo>
                    <a:pt x="8741" y="4334889"/>
                  </a:lnTo>
                  <a:lnTo>
                    <a:pt x="2219" y="4289479"/>
                  </a:lnTo>
                  <a:lnTo>
                    <a:pt x="0" y="4242816"/>
                  </a:lnTo>
                  <a:lnTo>
                    <a:pt x="0" y="4846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878311" y="1969007"/>
            <a:ext cx="4879975" cy="4739640"/>
            <a:chOff x="10878311" y="1969007"/>
            <a:chExt cx="4879975" cy="4739640"/>
          </a:xfrm>
        </p:grpSpPr>
        <p:sp>
          <p:nvSpPr>
            <p:cNvPr id="11" name="object 11"/>
            <p:cNvSpPr/>
            <p:nvPr/>
          </p:nvSpPr>
          <p:spPr>
            <a:xfrm>
              <a:off x="10884407" y="1975103"/>
              <a:ext cx="4867910" cy="4727575"/>
            </a:xfrm>
            <a:custGeom>
              <a:avLst/>
              <a:gdLst/>
              <a:ahLst/>
              <a:cxnLst/>
              <a:rect l="l" t="t" r="r" b="b"/>
              <a:pathLst>
                <a:path w="4867909" h="4727575">
                  <a:moveTo>
                    <a:pt x="4404613" y="0"/>
                  </a:moveTo>
                  <a:lnTo>
                    <a:pt x="463042" y="0"/>
                  </a:lnTo>
                  <a:lnTo>
                    <a:pt x="415690" y="2390"/>
                  </a:lnTo>
                  <a:lnTo>
                    <a:pt x="369709" y="9405"/>
                  </a:lnTo>
                  <a:lnTo>
                    <a:pt x="325330" y="20813"/>
                  </a:lnTo>
                  <a:lnTo>
                    <a:pt x="282785" y="36381"/>
                  </a:lnTo>
                  <a:lnTo>
                    <a:pt x="242307" y="55877"/>
                  </a:lnTo>
                  <a:lnTo>
                    <a:pt x="204130" y="79067"/>
                  </a:lnTo>
                  <a:lnTo>
                    <a:pt x="168484" y="105721"/>
                  </a:lnTo>
                  <a:lnTo>
                    <a:pt x="135604" y="135604"/>
                  </a:lnTo>
                  <a:lnTo>
                    <a:pt x="105721" y="168484"/>
                  </a:lnTo>
                  <a:lnTo>
                    <a:pt x="79067" y="204130"/>
                  </a:lnTo>
                  <a:lnTo>
                    <a:pt x="55877" y="242307"/>
                  </a:lnTo>
                  <a:lnTo>
                    <a:pt x="36381" y="282785"/>
                  </a:lnTo>
                  <a:lnTo>
                    <a:pt x="20813" y="325330"/>
                  </a:lnTo>
                  <a:lnTo>
                    <a:pt x="9405" y="369709"/>
                  </a:lnTo>
                  <a:lnTo>
                    <a:pt x="2390" y="415690"/>
                  </a:lnTo>
                  <a:lnTo>
                    <a:pt x="0" y="463042"/>
                  </a:lnTo>
                  <a:lnTo>
                    <a:pt x="0" y="4264406"/>
                  </a:lnTo>
                  <a:lnTo>
                    <a:pt x="2390" y="4311757"/>
                  </a:lnTo>
                  <a:lnTo>
                    <a:pt x="9405" y="4357738"/>
                  </a:lnTo>
                  <a:lnTo>
                    <a:pt x="20813" y="4402117"/>
                  </a:lnTo>
                  <a:lnTo>
                    <a:pt x="36381" y="4444662"/>
                  </a:lnTo>
                  <a:lnTo>
                    <a:pt x="55877" y="4485140"/>
                  </a:lnTo>
                  <a:lnTo>
                    <a:pt x="79067" y="4523317"/>
                  </a:lnTo>
                  <a:lnTo>
                    <a:pt x="105721" y="4558963"/>
                  </a:lnTo>
                  <a:lnTo>
                    <a:pt x="135604" y="4591843"/>
                  </a:lnTo>
                  <a:lnTo>
                    <a:pt x="168484" y="4621726"/>
                  </a:lnTo>
                  <a:lnTo>
                    <a:pt x="204130" y="4648380"/>
                  </a:lnTo>
                  <a:lnTo>
                    <a:pt x="242307" y="4671570"/>
                  </a:lnTo>
                  <a:lnTo>
                    <a:pt x="282785" y="4691066"/>
                  </a:lnTo>
                  <a:lnTo>
                    <a:pt x="325330" y="4706634"/>
                  </a:lnTo>
                  <a:lnTo>
                    <a:pt x="369709" y="4718042"/>
                  </a:lnTo>
                  <a:lnTo>
                    <a:pt x="415690" y="4725057"/>
                  </a:lnTo>
                  <a:lnTo>
                    <a:pt x="463042" y="4727448"/>
                  </a:lnTo>
                  <a:lnTo>
                    <a:pt x="4404613" y="4727448"/>
                  </a:lnTo>
                  <a:lnTo>
                    <a:pt x="4451965" y="4725057"/>
                  </a:lnTo>
                  <a:lnTo>
                    <a:pt x="4497946" y="4718042"/>
                  </a:lnTo>
                  <a:lnTo>
                    <a:pt x="4542325" y="4706634"/>
                  </a:lnTo>
                  <a:lnTo>
                    <a:pt x="4584870" y="4691066"/>
                  </a:lnTo>
                  <a:lnTo>
                    <a:pt x="4625348" y="4671570"/>
                  </a:lnTo>
                  <a:lnTo>
                    <a:pt x="4663525" y="4648380"/>
                  </a:lnTo>
                  <a:lnTo>
                    <a:pt x="4699171" y="4621726"/>
                  </a:lnTo>
                  <a:lnTo>
                    <a:pt x="4732051" y="4591843"/>
                  </a:lnTo>
                  <a:lnTo>
                    <a:pt x="4761934" y="4558963"/>
                  </a:lnTo>
                  <a:lnTo>
                    <a:pt x="4788588" y="4523317"/>
                  </a:lnTo>
                  <a:lnTo>
                    <a:pt x="4811778" y="4485140"/>
                  </a:lnTo>
                  <a:lnTo>
                    <a:pt x="4831274" y="4444662"/>
                  </a:lnTo>
                  <a:lnTo>
                    <a:pt x="4846842" y="4402117"/>
                  </a:lnTo>
                  <a:lnTo>
                    <a:pt x="4858250" y="4357738"/>
                  </a:lnTo>
                  <a:lnTo>
                    <a:pt x="4865265" y="4311757"/>
                  </a:lnTo>
                  <a:lnTo>
                    <a:pt x="4867656" y="4264406"/>
                  </a:lnTo>
                  <a:lnTo>
                    <a:pt x="4867656" y="463042"/>
                  </a:lnTo>
                  <a:lnTo>
                    <a:pt x="4865265" y="415690"/>
                  </a:lnTo>
                  <a:lnTo>
                    <a:pt x="4858250" y="369709"/>
                  </a:lnTo>
                  <a:lnTo>
                    <a:pt x="4846842" y="325330"/>
                  </a:lnTo>
                  <a:lnTo>
                    <a:pt x="4831274" y="282785"/>
                  </a:lnTo>
                  <a:lnTo>
                    <a:pt x="4811778" y="242307"/>
                  </a:lnTo>
                  <a:lnTo>
                    <a:pt x="4788588" y="204130"/>
                  </a:lnTo>
                  <a:lnTo>
                    <a:pt x="4761934" y="168484"/>
                  </a:lnTo>
                  <a:lnTo>
                    <a:pt x="4732051" y="135604"/>
                  </a:lnTo>
                  <a:lnTo>
                    <a:pt x="4699171" y="105721"/>
                  </a:lnTo>
                  <a:lnTo>
                    <a:pt x="4663525" y="79067"/>
                  </a:lnTo>
                  <a:lnTo>
                    <a:pt x="4625348" y="55877"/>
                  </a:lnTo>
                  <a:lnTo>
                    <a:pt x="4584870" y="36381"/>
                  </a:lnTo>
                  <a:lnTo>
                    <a:pt x="4542325" y="20813"/>
                  </a:lnTo>
                  <a:lnTo>
                    <a:pt x="4497946" y="9405"/>
                  </a:lnTo>
                  <a:lnTo>
                    <a:pt x="4451965" y="2390"/>
                  </a:lnTo>
                  <a:lnTo>
                    <a:pt x="44046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84407" y="1975103"/>
              <a:ext cx="4867910" cy="4727575"/>
            </a:xfrm>
            <a:custGeom>
              <a:avLst/>
              <a:gdLst/>
              <a:ahLst/>
              <a:cxnLst/>
              <a:rect l="l" t="t" r="r" b="b"/>
              <a:pathLst>
                <a:path w="4867909" h="4727575">
                  <a:moveTo>
                    <a:pt x="0" y="463042"/>
                  </a:moveTo>
                  <a:lnTo>
                    <a:pt x="2390" y="415690"/>
                  </a:lnTo>
                  <a:lnTo>
                    <a:pt x="9405" y="369709"/>
                  </a:lnTo>
                  <a:lnTo>
                    <a:pt x="20813" y="325330"/>
                  </a:lnTo>
                  <a:lnTo>
                    <a:pt x="36381" y="282785"/>
                  </a:lnTo>
                  <a:lnTo>
                    <a:pt x="55877" y="242307"/>
                  </a:lnTo>
                  <a:lnTo>
                    <a:pt x="79067" y="204130"/>
                  </a:lnTo>
                  <a:lnTo>
                    <a:pt x="105721" y="168484"/>
                  </a:lnTo>
                  <a:lnTo>
                    <a:pt x="135604" y="135604"/>
                  </a:lnTo>
                  <a:lnTo>
                    <a:pt x="168484" y="105721"/>
                  </a:lnTo>
                  <a:lnTo>
                    <a:pt x="204130" y="79067"/>
                  </a:lnTo>
                  <a:lnTo>
                    <a:pt x="242307" y="55877"/>
                  </a:lnTo>
                  <a:lnTo>
                    <a:pt x="282785" y="36381"/>
                  </a:lnTo>
                  <a:lnTo>
                    <a:pt x="325330" y="20813"/>
                  </a:lnTo>
                  <a:lnTo>
                    <a:pt x="369709" y="9405"/>
                  </a:lnTo>
                  <a:lnTo>
                    <a:pt x="415690" y="2390"/>
                  </a:lnTo>
                  <a:lnTo>
                    <a:pt x="463042" y="0"/>
                  </a:lnTo>
                  <a:lnTo>
                    <a:pt x="4404613" y="0"/>
                  </a:lnTo>
                  <a:lnTo>
                    <a:pt x="4451965" y="2390"/>
                  </a:lnTo>
                  <a:lnTo>
                    <a:pt x="4497946" y="9405"/>
                  </a:lnTo>
                  <a:lnTo>
                    <a:pt x="4542325" y="20813"/>
                  </a:lnTo>
                  <a:lnTo>
                    <a:pt x="4584870" y="36381"/>
                  </a:lnTo>
                  <a:lnTo>
                    <a:pt x="4625348" y="55877"/>
                  </a:lnTo>
                  <a:lnTo>
                    <a:pt x="4663525" y="79067"/>
                  </a:lnTo>
                  <a:lnTo>
                    <a:pt x="4699171" y="105721"/>
                  </a:lnTo>
                  <a:lnTo>
                    <a:pt x="4732051" y="135604"/>
                  </a:lnTo>
                  <a:lnTo>
                    <a:pt x="4761934" y="168484"/>
                  </a:lnTo>
                  <a:lnTo>
                    <a:pt x="4788588" y="204130"/>
                  </a:lnTo>
                  <a:lnTo>
                    <a:pt x="4811778" y="242307"/>
                  </a:lnTo>
                  <a:lnTo>
                    <a:pt x="4831274" y="282785"/>
                  </a:lnTo>
                  <a:lnTo>
                    <a:pt x="4846842" y="325330"/>
                  </a:lnTo>
                  <a:lnTo>
                    <a:pt x="4858250" y="369709"/>
                  </a:lnTo>
                  <a:lnTo>
                    <a:pt x="4865265" y="415690"/>
                  </a:lnTo>
                  <a:lnTo>
                    <a:pt x="4867656" y="463042"/>
                  </a:lnTo>
                  <a:lnTo>
                    <a:pt x="4867656" y="4264406"/>
                  </a:lnTo>
                  <a:lnTo>
                    <a:pt x="4865265" y="4311757"/>
                  </a:lnTo>
                  <a:lnTo>
                    <a:pt x="4858250" y="4357738"/>
                  </a:lnTo>
                  <a:lnTo>
                    <a:pt x="4846842" y="4402117"/>
                  </a:lnTo>
                  <a:lnTo>
                    <a:pt x="4831274" y="4444662"/>
                  </a:lnTo>
                  <a:lnTo>
                    <a:pt x="4811778" y="4485140"/>
                  </a:lnTo>
                  <a:lnTo>
                    <a:pt x="4788588" y="4523317"/>
                  </a:lnTo>
                  <a:lnTo>
                    <a:pt x="4761934" y="4558963"/>
                  </a:lnTo>
                  <a:lnTo>
                    <a:pt x="4732051" y="4591843"/>
                  </a:lnTo>
                  <a:lnTo>
                    <a:pt x="4699171" y="4621726"/>
                  </a:lnTo>
                  <a:lnTo>
                    <a:pt x="4663525" y="4648380"/>
                  </a:lnTo>
                  <a:lnTo>
                    <a:pt x="4625348" y="4671570"/>
                  </a:lnTo>
                  <a:lnTo>
                    <a:pt x="4584870" y="4691066"/>
                  </a:lnTo>
                  <a:lnTo>
                    <a:pt x="4542325" y="4706634"/>
                  </a:lnTo>
                  <a:lnTo>
                    <a:pt x="4497946" y="4718042"/>
                  </a:lnTo>
                  <a:lnTo>
                    <a:pt x="4451965" y="4725057"/>
                  </a:lnTo>
                  <a:lnTo>
                    <a:pt x="4404613" y="4727448"/>
                  </a:lnTo>
                  <a:lnTo>
                    <a:pt x="463042" y="4727448"/>
                  </a:lnTo>
                  <a:lnTo>
                    <a:pt x="415690" y="4725057"/>
                  </a:lnTo>
                  <a:lnTo>
                    <a:pt x="369709" y="4718042"/>
                  </a:lnTo>
                  <a:lnTo>
                    <a:pt x="325330" y="4706634"/>
                  </a:lnTo>
                  <a:lnTo>
                    <a:pt x="282785" y="4691066"/>
                  </a:lnTo>
                  <a:lnTo>
                    <a:pt x="242307" y="4671570"/>
                  </a:lnTo>
                  <a:lnTo>
                    <a:pt x="204130" y="4648380"/>
                  </a:lnTo>
                  <a:lnTo>
                    <a:pt x="168484" y="4621726"/>
                  </a:lnTo>
                  <a:lnTo>
                    <a:pt x="135604" y="4591843"/>
                  </a:lnTo>
                  <a:lnTo>
                    <a:pt x="105721" y="4558963"/>
                  </a:lnTo>
                  <a:lnTo>
                    <a:pt x="79067" y="4523317"/>
                  </a:lnTo>
                  <a:lnTo>
                    <a:pt x="55877" y="4485140"/>
                  </a:lnTo>
                  <a:lnTo>
                    <a:pt x="36381" y="4444662"/>
                  </a:lnTo>
                  <a:lnTo>
                    <a:pt x="20813" y="4402117"/>
                  </a:lnTo>
                  <a:lnTo>
                    <a:pt x="9405" y="4357738"/>
                  </a:lnTo>
                  <a:lnTo>
                    <a:pt x="2390" y="4311757"/>
                  </a:lnTo>
                  <a:lnTo>
                    <a:pt x="0" y="4264406"/>
                  </a:lnTo>
                  <a:lnTo>
                    <a:pt x="0" y="46304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85620" y="2251405"/>
            <a:ext cx="2232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85" dirty="0">
                <a:solidFill>
                  <a:srgbClr val="404040"/>
                </a:solidFill>
                <a:latin typeface="Arial Black"/>
                <a:cs typeface="Arial Black"/>
              </a:rPr>
              <a:t>SE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404040"/>
                </a:solidFill>
                <a:latin typeface="Arial Black"/>
                <a:cs typeface="Arial Black"/>
              </a:rPr>
              <a:t>API</a:t>
            </a:r>
            <a:r>
              <a:rPr sz="22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90" dirty="0">
                <a:solidFill>
                  <a:srgbClr val="404040"/>
                </a:solidFill>
                <a:latin typeface="Arial Black"/>
                <a:cs typeface="Arial Black"/>
              </a:rPr>
              <a:t>Packages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4718" y="2251405"/>
            <a:ext cx="2235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75" dirty="0">
                <a:solidFill>
                  <a:srgbClr val="404040"/>
                </a:solidFill>
                <a:latin typeface="Arial Black"/>
                <a:cs typeface="Arial Black"/>
              </a:rPr>
              <a:t>EE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404040"/>
                </a:solidFill>
                <a:latin typeface="Arial Black"/>
                <a:cs typeface="Arial Black"/>
              </a:rPr>
              <a:t>API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90" dirty="0">
                <a:solidFill>
                  <a:srgbClr val="404040"/>
                </a:solidFill>
                <a:latin typeface="Arial Black"/>
                <a:cs typeface="Arial Black"/>
              </a:rPr>
              <a:t>Packages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8566" y="2251405"/>
            <a:ext cx="2342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5" dirty="0">
                <a:solidFill>
                  <a:srgbClr val="404040"/>
                </a:solidFill>
                <a:latin typeface="Arial Black"/>
                <a:cs typeface="Arial Black"/>
              </a:rPr>
              <a:t>ME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85" dirty="0">
                <a:solidFill>
                  <a:srgbClr val="404040"/>
                </a:solidFill>
                <a:latin typeface="Arial Black"/>
                <a:cs typeface="Arial Black"/>
              </a:rPr>
              <a:t>API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90" dirty="0">
                <a:solidFill>
                  <a:srgbClr val="404040"/>
                </a:solidFill>
                <a:latin typeface="Arial Black"/>
                <a:cs typeface="Arial Black"/>
              </a:rPr>
              <a:t>Packages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018" y="3020827"/>
            <a:ext cx="1786889" cy="304355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java.applet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java.awt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java.lang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java.rmi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java.sql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java.util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4771" y="3020827"/>
            <a:ext cx="2606675" cy="304355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javax.annotation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javax.ejb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javax.jms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javax.persistence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javax.servlet.http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javax.servlet.jsp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23803" y="3020827"/>
            <a:ext cx="3662045" cy="304355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Device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Configuration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OAuth2</a:t>
            </a:r>
            <a:r>
              <a:rPr sz="2200" spc="2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200" dirty="0">
                <a:solidFill>
                  <a:srgbClr val="404040"/>
                </a:solidFill>
                <a:latin typeface="Arial MT"/>
                <a:cs typeface="Arial MT"/>
              </a:rPr>
              <a:t>JSON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90" dirty="0">
                <a:solidFill>
                  <a:srgbClr val="404040"/>
                </a:solidFill>
                <a:latin typeface="Arial MT"/>
                <a:cs typeface="Arial MT"/>
              </a:rPr>
              <a:t>HTTP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Client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5995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Latest</a:t>
            </a:r>
            <a:r>
              <a:rPr spc="-180" dirty="0"/>
              <a:t> </a:t>
            </a:r>
            <a:r>
              <a:rPr spc="-110" dirty="0"/>
              <a:t>Version—</a:t>
            </a:r>
            <a:r>
              <a:rPr spc="-340" dirty="0"/>
              <a:t>Java</a:t>
            </a:r>
            <a:r>
              <a:rPr spc="-200" dirty="0"/>
              <a:t> </a:t>
            </a:r>
            <a:r>
              <a:rPr spc="-330" dirty="0"/>
              <a:t>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615" y="853439"/>
            <a:ext cx="484022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7991" y="1497914"/>
            <a:ext cx="11911330" cy="287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latest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version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released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March,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2014.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developers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wide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range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scenarios,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smallest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embedded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Things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(IoT)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devices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enterprise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servers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cloud.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includes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upgrades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programming,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virtual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200" spc="-3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JVM),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tools,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libraries.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215" y="346659"/>
            <a:ext cx="6473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Latest</a:t>
            </a:r>
            <a:r>
              <a:rPr spc="-195" dirty="0"/>
              <a:t> </a:t>
            </a:r>
            <a:r>
              <a:rPr spc="-110" dirty="0"/>
              <a:t>Version—</a:t>
            </a:r>
            <a:r>
              <a:rPr spc="-340" dirty="0"/>
              <a:t>Java</a:t>
            </a:r>
            <a:r>
              <a:rPr spc="-215" dirty="0"/>
              <a:t> </a:t>
            </a:r>
            <a:r>
              <a:rPr spc="-280" dirty="0"/>
              <a:t>8</a:t>
            </a:r>
            <a:r>
              <a:rPr spc="-204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7844" y="853439"/>
            <a:ext cx="6525768" cy="274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55" dirty="0"/>
              <a:t>features</a:t>
            </a:r>
            <a:r>
              <a:rPr spc="-10" dirty="0"/>
              <a:t> </a:t>
            </a:r>
            <a:r>
              <a:rPr spc="110" dirty="0"/>
              <a:t>of</a:t>
            </a:r>
            <a:r>
              <a:rPr spc="-20" dirty="0"/>
              <a:t> </a:t>
            </a:r>
            <a:r>
              <a:rPr spc="-145" dirty="0"/>
              <a:t>Java</a:t>
            </a:r>
            <a:r>
              <a:rPr spc="-15" dirty="0"/>
              <a:t> </a:t>
            </a:r>
            <a:r>
              <a:rPr dirty="0"/>
              <a:t>8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85" dirty="0"/>
              <a:t>the</a:t>
            </a:r>
            <a:r>
              <a:rPr spc="-5" dirty="0"/>
              <a:t> </a:t>
            </a:r>
            <a:r>
              <a:rPr spc="50" dirty="0"/>
              <a:t>following:</a:t>
            </a: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404040"/>
              </a:buClr>
              <a:buFont typeface="Arial MT"/>
              <a:buChar char="•"/>
            </a:pPr>
            <a:endParaRPr spc="50" dirty="0"/>
          </a:p>
          <a:p>
            <a:pPr marL="812165" lvl="1" indent="-342900">
              <a:lnSpc>
                <a:spcPct val="100000"/>
              </a:lnSpc>
              <a:buFont typeface="Courier New"/>
              <a:buChar char="o"/>
              <a:tabLst>
                <a:tab pos="812165" algn="l"/>
              </a:tabLst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Date/Time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5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4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Base64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Encode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Decode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forEach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5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Collectors</a:t>
            </a:r>
            <a:endParaRPr sz="2200">
              <a:latin typeface="Arial MT"/>
              <a:cs typeface="Arial MT"/>
            </a:endParaRPr>
          </a:p>
          <a:p>
            <a:pPr marL="812165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1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StringJoiner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589" y="2285625"/>
            <a:ext cx="4764405" cy="455231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Optional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Nashorn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JavaScript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Parallel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Inference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Parameter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Reflection</a:t>
            </a:r>
            <a:endParaRPr sz="2200">
              <a:latin typeface="Arial MT"/>
              <a:cs typeface="Arial MT"/>
            </a:endParaRPr>
          </a:p>
          <a:p>
            <a:pPr marL="355600" marR="260985" indent="-342900">
              <a:lnSpc>
                <a:spcPct val="15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annotations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repeating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annotations</a:t>
            </a:r>
            <a:endParaRPr sz="2200">
              <a:latin typeface="Arial MT"/>
              <a:cs typeface="Arial MT"/>
            </a:endParaRPr>
          </a:p>
          <a:p>
            <a:pPr marL="355600" marR="5080" indent="-342900">
              <a:lnSpc>
                <a:spcPts val="3960"/>
              </a:lnSpc>
              <a:spcBef>
                <a:spcPts val="150"/>
              </a:spcBef>
              <a:buFont typeface="Courier New"/>
              <a:buChar char="o"/>
              <a:tabLst>
                <a:tab pos="355600" algn="l"/>
              </a:tabLst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Database</a:t>
            </a:r>
            <a:r>
              <a:rPr sz="22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Connectivity</a:t>
            </a:r>
            <a:r>
              <a:rPr sz="2200" spc="2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200" spc="-3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JDBC)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improvements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85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Object-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Oriented</a:t>
            </a:r>
            <a:r>
              <a:rPr sz="28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Programming</a:t>
            </a:r>
            <a:r>
              <a:rPr sz="2800" spc="-120" dirty="0">
                <a:solidFill>
                  <a:srgbClr val="404040"/>
                </a:solidFill>
                <a:latin typeface="Arial Black"/>
                <a:cs typeface="Arial Black"/>
              </a:rPr>
              <a:t> (OOP)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249174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965426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814295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657066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499839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344134"/>
            <a:ext cx="407323" cy="394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286503" y="2246452"/>
            <a:ext cx="8112125" cy="533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able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Discuss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technology</a:t>
            </a:r>
            <a:endParaRPr sz="2200">
              <a:latin typeface="Arial MT"/>
              <a:cs typeface="Arial MT"/>
            </a:endParaRPr>
          </a:p>
          <a:p>
            <a:pPr marL="819785" marR="1535430">
              <a:lnSpc>
                <a:spcPct val="258199"/>
              </a:lnSpc>
              <a:spcBef>
                <a:spcPts val="4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Discuss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object-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oriented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(OOP)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fundamentals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Discuss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endParaRPr sz="2200">
              <a:latin typeface="Arial MT"/>
              <a:cs typeface="Arial MT"/>
            </a:endParaRPr>
          </a:p>
          <a:p>
            <a:pPr marL="819785" marR="2053589">
              <a:lnSpc>
                <a:spcPct val="2516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machine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186907"/>
            <a:ext cx="407323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62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165" dirty="0"/>
              <a:t> </a:t>
            </a:r>
            <a:r>
              <a:rPr spc="-6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38173"/>
            <a:ext cx="12488545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OOP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model,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organized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around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“objects”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“actions”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“data”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“logic.”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simplifies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maintenance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providing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important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concepts: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800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800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325"/>
              </a:spcBef>
              <a:buFont typeface="Courier New"/>
              <a:buChar char="o"/>
              <a:tabLst>
                <a:tab pos="812800" algn="l"/>
              </a:tabLst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800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800" algn="l"/>
              </a:tabLst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Polymorphism</a:t>
            </a:r>
            <a:endParaRPr sz="22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2800" algn="l"/>
              </a:tabLst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621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165" dirty="0"/>
              <a:t> </a:t>
            </a:r>
            <a:r>
              <a:rPr spc="-65" dirty="0"/>
              <a:t>Programming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2440" y="1222247"/>
            <a:ext cx="15173325" cy="7353300"/>
            <a:chOff x="472440" y="1222247"/>
            <a:chExt cx="15173325" cy="7353300"/>
          </a:xfrm>
        </p:grpSpPr>
        <p:sp>
          <p:nvSpPr>
            <p:cNvPr id="5" name="object 5"/>
            <p:cNvSpPr/>
            <p:nvPr/>
          </p:nvSpPr>
          <p:spPr>
            <a:xfrm>
              <a:off x="472440" y="1222247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5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7407" y="1232915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52161" y="1431772"/>
            <a:ext cx="10502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blueprint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prototype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objects,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providing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initial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variable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state,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behavior.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984" y="2978501"/>
            <a:ext cx="2073910" cy="50482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 indent="-3175" algn="ctr">
              <a:lnSpc>
                <a:spcPct val="316600"/>
              </a:lnSpc>
            </a:pP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7737" y="2701798"/>
            <a:ext cx="3176905" cy="5628640"/>
            <a:chOff x="697737" y="2701798"/>
            <a:chExt cx="3176905" cy="5628640"/>
          </a:xfrm>
        </p:grpSpPr>
        <p:sp>
          <p:nvSpPr>
            <p:cNvPr id="11" name="object 11"/>
            <p:cNvSpPr/>
            <p:nvPr/>
          </p:nvSpPr>
          <p:spPr>
            <a:xfrm>
              <a:off x="704087" y="386638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7" y="386638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502462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502462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618286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618286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734110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734110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270814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087" y="270814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3295" y="1187196"/>
            <a:ext cx="11847830" cy="7324725"/>
            <a:chOff x="463295" y="1187196"/>
            <a:chExt cx="11847830" cy="732472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4300" y="6099048"/>
              <a:ext cx="4576572" cy="23149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3295" y="1187196"/>
              <a:ext cx="3598545" cy="7324725"/>
            </a:xfrm>
            <a:custGeom>
              <a:avLst/>
              <a:gdLst/>
              <a:ahLst/>
              <a:cxnLst/>
              <a:rect l="l" t="t" r="r" b="b"/>
              <a:pathLst>
                <a:path w="3598545" h="7324725">
                  <a:moveTo>
                    <a:pt x="3598164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3598164" y="7324344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77740" y="2708148"/>
            <a:ext cx="8232775" cy="324612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access_specifier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ClassName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consists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endParaRPr sz="1600">
              <a:latin typeface="Courier New"/>
              <a:cs typeface="Courier New"/>
            </a:endParaRPr>
          </a:p>
          <a:p>
            <a:pPr marL="92075" marR="410591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a)class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level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global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variables b)objects</a:t>
            </a:r>
            <a:endParaRPr sz="1600">
              <a:latin typeface="Courier New"/>
              <a:cs typeface="Courier New"/>
            </a:endParaRPr>
          </a:p>
          <a:p>
            <a:pPr marL="456565" indent="-364490">
              <a:lnSpc>
                <a:spcPct val="100000"/>
              </a:lnSpc>
              <a:buAutoNum type="alphaLcParenR" startAt="3"/>
              <a:tabLst>
                <a:tab pos="45656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methods</a:t>
            </a:r>
            <a:endParaRPr sz="1600">
              <a:latin typeface="Courier New"/>
              <a:cs typeface="Courier New"/>
            </a:endParaRPr>
          </a:p>
          <a:p>
            <a:pPr marL="456565" indent="-364490">
              <a:lnSpc>
                <a:spcPct val="100000"/>
              </a:lnSpc>
              <a:buAutoNum type="alphaLcParenR" startAt="3"/>
              <a:tabLst>
                <a:tab pos="45656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constructors</a:t>
            </a:r>
            <a:endParaRPr sz="1600">
              <a:latin typeface="Courier New"/>
              <a:cs typeface="Courier New"/>
            </a:endParaRPr>
          </a:p>
          <a:p>
            <a:pPr marL="456565" indent="-364490">
              <a:lnSpc>
                <a:spcPct val="100000"/>
              </a:lnSpc>
              <a:spcBef>
                <a:spcPts val="5"/>
              </a:spcBef>
              <a:buAutoNum type="alphaLcParenR" startAt="3"/>
              <a:tabLst>
                <a:tab pos="45656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inner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classes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9317" y="1827021"/>
            <a:ext cx="75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67911" y="1549908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8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200" dirty="0"/>
              <a:t> </a:t>
            </a:r>
            <a:r>
              <a:rPr spc="-95" dirty="0"/>
              <a:t>Programming</a:t>
            </a:r>
            <a:r>
              <a:rPr spc="-160" dirty="0"/>
              <a:t> </a:t>
            </a:r>
            <a:r>
              <a:rPr spc="-6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853439"/>
            <a:ext cx="81442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2440" y="1222247"/>
            <a:ext cx="15173325" cy="7353300"/>
            <a:chOff x="472440" y="1222247"/>
            <a:chExt cx="15173325" cy="7353300"/>
          </a:xfrm>
        </p:grpSpPr>
        <p:sp>
          <p:nvSpPr>
            <p:cNvPr id="5" name="object 5"/>
            <p:cNvSpPr/>
            <p:nvPr/>
          </p:nvSpPr>
          <p:spPr>
            <a:xfrm>
              <a:off x="472440" y="1222247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5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7407" y="1232915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52161" y="1431772"/>
            <a:ext cx="10304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bundle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related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behavior.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often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real-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objects.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2161" y="2955417"/>
            <a:ext cx="6447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entity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“variable”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“method.”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2161" y="3718512"/>
            <a:ext cx="9519920" cy="18542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characteristics: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30" dirty="0">
                <a:solidFill>
                  <a:srgbClr val="404040"/>
                </a:solidFill>
                <a:latin typeface="Arial Black"/>
                <a:cs typeface="Arial Black"/>
              </a:rPr>
              <a:t>State</a:t>
            </a:r>
            <a:r>
              <a:rPr sz="2000" spc="-13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Data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(value)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95" dirty="0">
                <a:solidFill>
                  <a:srgbClr val="404040"/>
                </a:solidFill>
                <a:latin typeface="Arial Black"/>
                <a:cs typeface="Arial Black"/>
              </a:rPr>
              <a:t>Behavior</a:t>
            </a:r>
            <a:r>
              <a:rPr sz="2000" spc="-9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behavior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(functionality)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object,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deposit,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withdraw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85" dirty="0">
                <a:solidFill>
                  <a:srgbClr val="404040"/>
                </a:solidFill>
                <a:latin typeface="Arial Black"/>
                <a:cs typeface="Arial Black"/>
              </a:rPr>
              <a:t>Identity</a:t>
            </a:r>
            <a:r>
              <a:rPr sz="20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 Black"/>
                <a:cs typeface="Arial Black"/>
              </a:rPr>
              <a:t>(ID)</a:t>
            </a:r>
            <a:r>
              <a:rPr sz="2000" spc="-8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Typically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implemented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via a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unique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9984" y="1818737"/>
            <a:ext cx="2073910" cy="6207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400">
              <a:latin typeface="Arial MT"/>
              <a:cs typeface="Arial MT"/>
            </a:endParaRPr>
          </a:p>
          <a:p>
            <a:pPr indent="-3175" algn="ctr">
              <a:lnSpc>
                <a:spcPct val="316600"/>
              </a:lnSpc>
              <a:spcBef>
                <a:spcPts val="5"/>
              </a:spcBef>
            </a:pP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7737" y="1543558"/>
            <a:ext cx="3176905" cy="6786880"/>
            <a:chOff x="697737" y="1543558"/>
            <a:chExt cx="3176905" cy="6786880"/>
          </a:xfrm>
        </p:grpSpPr>
        <p:sp>
          <p:nvSpPr>
            <p:cNvPr id="13" name="object 13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28388" y="6385559"/>
            <a:ext cx="10665460" cy="1210310"/>
            <a:chOff x="4628388" y="6385559"/>
            <a:chExt cx="10665460" cy="1210310"/>
          </a:xfrm>
        </p:grpSpPr>
        <p:sp>
          <p:nvSpPr>
            <p:cNvPr id="24" name="object 24"/>
            <p:cNvSpPr/>
            <p:nvPr/>
          </p:nvSpPr>
          <p:spPr>
            <a:xfrm>
              <a:off x="5494020" y="6505955"/>
              <a:ext cx="9793605" cy="1045844"/>
            </a:xfrm>
            <a:custGeom>
              <a:avLst/>
              <a:gdLst/>
              <a:ahLst/>
              <a:cxnLst/>
              <a:rect l="l" t="t" r="r" b="b"/>
              <a:pathLst>
                <a:path w="979360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3" y="0"/>
                  </a:lnTo>
                  <a:lnTo>
                    <a:pt x="9618980" y="0"/>
                  </a:lnTo>
                  <a:lnTo>
                    <a:pt x="9665312" y="6221"/>
                  </a:lnTo>
                  <a:lnTo>
                    <a:pt x="9706939" y="23781"/>
                  </a:lnTo>
                  <a:lnTo>
                    <a:pt x="9742201" y="51022"/>
                  </a:lnTo>
                  <a:lnTo>
                    <a:pt x="9769442" y="86284"/>
                  </a:lnTo>
                  <a:lnTo>
                    <a:pt x="9787002" y="127911"/>
                  </a:lnTo>
                  <a:lnTo>
                    <a:pt x="9793224" y="174244"/>
                  </a:lnTo>
                  <a:lnTo>
                    <a:pt x="9793224" y="871220"/>
                  </a:lnTo>
                  <a:lnTo>
                    <a:pt x="9787002" y="917552"/>
                  </a:lnTo>
                  <a:lnTo>
                    <a:pt x="9769442" y="959179"/>
                  </a:lnTo>
                  <a:lnTo>
                    <a:pt x="9742201" y="994441"/>
                  </a:lnTo>
                  <a:lnTo>
                    <a:pt x="9706939" y="1021682"/>
                  </a:lnTo>
                  <a:lnTo>
                    <a:pt x="9665312" y="1039242"/>
                  </a:lnTo>
                  <a:lnTo>
                    <a:pt x="9618980" y="1045464"/>
                  </a:lnTo>
                  <a:lnTo>
                    <a:pt x="174243" y="1045464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8388" y="6385559"/>
              <a:ext cx="1210056" cy="12100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917184" y="6450685"/>
            <a:ext cx="9044305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visible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external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user.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But,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used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internally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uniquely.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3108" y="1211580"/>
            <a:ext cx="3598545" cy="7325995"/>
            <a:chOff x="483108" y="1211580"/>
            <a:chExt cx="3598545" cy="7325995"/>
          </a:xfrm>
        </p:grpSpPr>
        <p:sp>
          <p:nvSpPr>
            <p:cNvPr id="28" name="object 28"/>
            <p:cNvSpPr/>
            <p:nvPr/>
          </p:nvSpPr>
          <p:spPr>
            <a:xfrm>
              <a:off x="483108" y="1211580"/>
              <a:ext cx="3598545" cy="7325995"/>
            </a:xfrm>
            <a:custGeom>
              <a:avLst/>
              <a:gdLst/>
              <a:ahLst/>
              <a:cxnLst/>
              <a:rect l="l" t="t" r="r" b="b"/>
              <a:pathLst>
                <a:path w="3598545" h="7325995">
                  <a:moveTo>
                    <a:pt x="3598164" y="0"/>
                  </a:moveTo>
                  <a:lnTo>
                    <a:pt x="0" y="0"/>
                  </a:lnTo>
                  <a:lnTo>
                    <a:pt x="0" y="7325868"/>
                  </a:lnTo>
                  <a:lnTo>
                    <a:pt x="3598164" y="7325868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4088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088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10257" y="2986785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67911" y="2863595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7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200" dirty="0"/>
              <a:t> </a:t>
            </a:r>
            <a:r>
              <a:rPr spc="-95" dirty="0"/>
              <a:t>Programming</a:t>
            </a:r>
            <a:r>
              <a:rPr spc="-160" dirty="0"/>
              <a:t> </a:t>
            </a:r>
            <a:r>
              <a:rPr spc="-65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0" y="1226566"/>
            <a:ext cx="15173325" cy="7367270"/>
            <a:chOff x="472440" y="1226566"/>
            <a:chExt cx="15173325" cy="7367270"/>
          </a:xfrm>
        </p:grpSpPr>
        <p:sp>
          <p:nvSpPr>
            <p:cNvPr id="4" name="object 4"/>
            <p:cNvSpPr/>
            <p:nvPr/>
          </p:nvSpPr>
          <p:spPr>
            <a:xfrm>
              <a:off x="472440" y="1240536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2161" y="1431772"/>
            <a:ext cx="102355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powerful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organizing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structuring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1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Inheritance,</a:t>
            </a:r>
            <a:r>
              <a:rPr sz="20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subclasses: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2161" y="3260826"/>
            <a:ext cx="780351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</a:tabLst>
            </a:pP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Inherit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attributes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services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superclass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attributes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services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Reuse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superclass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specialized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behaviors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(overriding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binding)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Partially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define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common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behaviors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(abstract)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984" y="1818737"/>
            <a:ext cx="2073910" cy="6207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2400">
              <a:latin typeface="Arial MT"/>
              <a:cs typeface="Arial MT"/>
            </a:endParaRPr>
          </a:p>
          <a:p>
            <a:pPr indent="-3810" algn="ctr">
              <a:lnSpc>
                <a:spcPct val="316700"/>
              </a:lnSpc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7737" y="1543558"/>
            <a:ext cx="3176905" cy="6786880"/>
            <a:chOff x="697737" y="1543558"/>
            <a:chExt cx="3176905" cy="6786880"/>
          </a:xfrm>
        </p:grpSpPr>
        <p:sp>
          <p:nvSpPr>
            <p:cNvPr id="11" name="object 11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57200" y="1240536"/>
            <a:ext cx="3598545" cy="7324725"/>
            <a:chOff x="457200" y="1240536"/>
            <a:chExt cx="3598545" cy="7324725"/>
          </a:xfrm>
        </p:grpSpPr>
        <p:sp>
          <p:nvSpPr>
            <p:cNvPr id="22" name="object 22"/>
            <p:cNvSpPr/>
            <p:nvPr/>
          </p:nvSpPr>
          <p:spPr>
            <a:xfrm>
              <a:off x="457200" y="1240536"/>
              <a:ext cx="3598545" cy="7324725"/>
            </a:xfrm>
            <a:custGeom>
              <a:avLst/>
              <a:gdLst/>
              <a:ahLst/>
              <a:cxnLst/>
              <a:rect l="l" t="t" r="r" b="b"/>
              <a:pathLst>
                <a:path w="3598545" h="7324725">
                  <a:moveTo>
                    <a:pt x="3598164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3598164" y="7324344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088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4088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65833" y="4145026"/>
            <a:ext cx="163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67911" y="3968496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7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64808" y="5980176"/>
            <a:ext cx="99250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0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4808" y="6783323"/>
            <a:ext cx="99250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51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14388" y="6342126"/>
            <a:ext cx="96520" cy="442595"/>
          </a:xfrm>
          <a:custGeom>
            <a:avLst/>
            <a:gdLst/>
            <a:ahLst/>
            <a:cxnLst/>
            <a:rect l="l" t="t" r="r" b="b"/>
            <a:pathLst>
              <a:path w="96520" h="442595">
                <a:moveTo>
                  <a:pt x="64007" y="80010"/>
                </a:moveTo>
                <a:lnTo>
                  <a:pt x="32003" y="80010"/>
                </a:lnTo>
                <a:lnTo>
                  <a:pt x="32003" y="442341"/>
                </a:lnTo>
                <a:lnTo>
                  <a:pt x="64007" y="442341"/>
                </a:lnTo>
                <a:lnTo>
                  <a:pt x="64007" y="80010"/>
                </a:lnTo>
                <a:close/>
              </a:path>
              <a:path w="96520" h="442595">
                <a:moveTo>
                  <a:pt x="48005" y="0"/>
                </a:moveTo>
                <a:lnTo>
                  <a:pt x="0" y="96012"/>
                </a:lnTo>
                <a:lnTo>
                  <a:pt x="32003" y="96012"/>
                </a:lnTo>
                <a:lnTo>
                  <a:pt x="32003" y="80010"/>
                </a:lnTo>
                <a:lnTo>
                  <a:pt x="88010" y="80010"/>
                </a:lnTo>
                <a:lnTo>
                  <a:pt x="48005" y="0"/>
                </a:lnTo>
                <a:close/>
              </a:path>
              <a:path w="96520" h="442595">
                <a:moveTo>
                  <a:pt x="88010" y="80010"/>
                </a:moveTo>
                <a:lnTo>
                  <a:pt x="64007" y="80010"/>
                </a:lnTo>
                <a:lnTo>
                  <a:pt x="64007" y="96012"/>
                </a:lnTo>
                <a:lnTo>
                  <a:pt x="96011" y="96012"/>
                </a:lnTo>
                <a:lnTo>
                  <a:pt x="88010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22080" y="5980176"/>
            <a:ext cx="99377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50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22080" y="6783323"/>
            <a:ext cx="99377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1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471659" y="6342126"/>
            <a:ext cx="96520" cy="442595"/>
          </a:xfrm>
          <a:custGeom>
            <a:avLst/>
            <a:gdLst/>
            <a:ahLst/>
            <a:cxnLst/>
            <a:rect l="l" t="t" r="r" b="b"/>
            <a:pathLst>
              <a:path w="96520" h="442595">
                <a:moveTo>
                  <a:pt x="64008" y="80010"/>
                </a:moveTo>
                <a:lnTo>
                  <a:pt x="32004" y="80010"/>
                </a:lnTo>
                <a:lnTo>
                  <a:pt x="32004" y="442341"/>
                </a:lnTo>
                <a:lnTo>
                  <a:pt x="64008" y="442341"/>
                </a:lnTo>
                <a:lnTo>
                  <a:pt x="64008" y="80010"/>
                </a:lnTo>
                <a:close/>
              </a:path>
              <a:path w="96520" h="442595">
                <a:moveTo>
                  <a:pt x="48006" y="0"/>
                </a:moveTo>
                <a:lnTo>
                  <a:pt x="0" y="96012"/>
                </a:lnTo>
                <a:lnTo>
                  <a:pt x="32004" y="96012"/>
                </a:lnTo>
                <a:lnTo>
                  <a:pt x="32004" y="80010"/>
                </a:lnTo>
                <a:lnTo>
                  <a:pt x="88011" y="80010"/>
                </a:lnTo>
                <a:lnTo>
                  <a:pt x="48006" y="0"/>
                </a:lnTo>
                <a:close/>
              </a:path>
              <a:path w="96520" h="442595">
                <a:moveTo>
                  <a:pt x="88011" y="80010"/>
                </a:moveTo>
                <a:lnTo>
                  <a:pt x="64008" y="80010"/>
                </a:lnTo>
                <a:lnTo>
                  <a:pt x="64008" y="96012"/>
                </a:lnTo>
                <a:lnTo>
                  <a:pt x="96012" y="96012"/>
                </a:lnTo>
                <a:lnTo>
                  <a:pt x="88011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108180" y="5980176"/>
            <a:ext cx="99377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50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68683" y="6783323"/>
            <a:ext cx="99377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1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056109" y="6342126"/>
            <a:ext cx="549910" cy="454659"/>
          </a:xfrm>
          <a:custGeom>
            <a:avLst/>
            <a:gdLst/>
            <a:ahLst/>
            <a:cxnLst/>
            <a:rect l="l" t="t" r="r" b="b"/>
            <a:pathLst>
              <a:path w="549909" h="454659">
                <a:moveTo>
                  <a:pt x="465398" y="48496"/>
                </a:moveTo>
                <a:lnTo>
                  <a:pt x="0" y="429894"/>
                </a:lnTo>
                <a:lnTo>
                  <a:pt x="20320" y="454660"/>
                </a:lnTo>
                <a:lnTo>
                  <a:pt x="485692" y="73281"/>
                </a:lnTo>
                <a:lnTo>
                  <a:pt x="465398" y="48496"/>
                </a:lnTo>
                <a:close/>
              </a:path>
              <a:path w="549909" h="454659">
                <a:moveTo>
                  <a:pt x="532642" y="38354"/>
                </a:moveTo>
                <a:lnTo>
                  <a:pt x="477774" y="38354"/>
                </a:lnTo>
                <a:lnTo>
                  <a:pt x="498094" y="63118"/>
                </a:lnTo>
                <a:lnTo>
                  <a:pt x="485692" y="73281"/>
                </a:lnTo>
                <a:lnTo>
                  <a:pt x="505968" y="98043"/>
                </a:lnTo>
                <a:lnTo>
                  <a:pt x="532642" y="38354"/>
                </a:lnTo>
                <a:close/>
              </a:path>
              <a:path w="549909" h="454659">
                <a:moveTo>
                  <a:pt x="477774" y="38354"/>
                </a:moveTo>
                <a:lnTo>
                  <a:pt x="465398" y="48496"/>
                </a:lnTo>
                <a:lnTo>
                  <a:pt x="485692" y="73281"/>
                </a:lnTo>
                <a:lnTo>
                  <a:pt x="498094" y="63118"/>
                </a:lnTo>
                <a:lnTo>
                  <a:pt x="477774" y="38354"/>
                </a:lnTo>
                <a:close/>
              </a:path>
              <a:path w="549909" h="454659">
                <a:moveTo>
                  <a:pt x="549783" y="0"/>
                </a:moveTo>
                <a:lnTo>
                  <a:pt x="445135" y="23749"/>
                </a:lnTo>
                <a:lnTo>
                  <a:pt x="465398" y="48496"/>
                </a:lnTo>
                <a:lnTo>
                  <a:pt x="477774" y="38354"/>
                </a:lnTo>
                <a:lnTo>
                  <a:pt x="532642" y="38354"/>
                </a:lnTo>
                <a:lnTo>
                  <a:pt x="549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740640" y="6783323"/>
            <a:ext cx="99377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51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605766" y="6342126"/>
            <a:ext cx="641985" cy="455930"/>
          </a:xfrm>
          <a:custGeom>
            <a:avLst/>
            <a:gdLst/>
            <a:ahLst/>
            <a:cxnLst/>
            <a:rect l="l" t="t" r="r" b="b"/>
            <a:pathLst>
              <a:path w="641984" h="455929">
                <a:moveTo>
                  <a:pt x="87795" y="41934"/>
                </a:moveTo>
                <a:lnTo>
                  <a:pt x="69516" y="68107"/>
                </a:lnTo>
                <a:lnTo>
                  <a:pt x="623443" y="455422"/>
                </a:lnTo>
                <a:lnTo>
                  <a:pt x="641857" y="429132"/>
                </a:lnTo>
                <a:lnTo>
                  <a:pt x="87795" y="41934"/>
                </a:lnTo>
                <a:close/>
              </a:path>
              <a:path w="641984" h="455929">
                <a:moveTo>
                  <a:pt x="0" y="0"/>
                </a:moveTo>
                <a:lnTo>
                  <a:pt x="51180" y="94361"/>
                </a:lnTo>
                <a:lnTo>
                  <a:pt x="69516" y="68107"/>
                </a:lnTo>
                <a:lnTo>
                  <a:pt x="56387" y="58928"/>
                </a:lnTo>
                <a:lnTo>
                  <a:pt x="74675" y="32766"/>
                </a:lnTo>
                <a:lnTo>
                  <a:pt x="94198" y="32766"/>
                </a:lnTo>
                <a:lnTo>
                  <a:pt x="106172" y="15621"/>
                </a:lnTo>
                <a:lnTo>
                  <a:pt x="0" y="0"/>
                </a:lnTo>
                <a:close/>
              </a:path>
              <a:path w="641984" h="455929">
                <a:moveTo>
                  <a:pt x="74675" y="32766"/>
                </a:moveTo>
                <a:lnTo>
                  <a:pt x="56387" y="58928"/>
                </a:lnTo>
                <a:lnTo>
                  <a:pt x="69516" y="68107"/>
                </a:lnTo>
                <a:lnTo>
                  <a:pt x="87795" y="41934"/>
                </a:lnTo>
                <a:lnTo>
                  <a:pt x="74675" y="32766"/>
                </a:lnTo>
                <a:close/>
              </a:path>
              <a:path w="641984" h="455929">
                <a:moveTo>
                  <a:pt x="94198" y="32766"/>
                </a:moveTo>
                <a:lnTo>
                  <a:pt x="74675" y="32766"/>
                </a:lnTo>
                <a:lnTo>
                  <a:pt x="87795" y="41934"/>
                </a:lnTo>
                <a:lnTo>
                  <a:pt x="9419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022080" y="7652004"/>
            <a:ext cx="993775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0404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515"/>
              </a:spcBef>
            </a:pP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71659" y="7210806"/>
            <a:ext cx="96520" cy="442595"/>
          </a:xfrm>
          <a:custGeom>
            <a:avLst/>
            <a:gdLst/>
            <a:ahLst/>
            <a:cxnLst/>
            <a:rect l="l" t="t" r="r" b="b"/>
            <a:pathLst>
              <a:path w="96520" h="442595">
                <a:moveTo>
                  <a:pt x="64008" y="80010"/>
                </a:moveTo>
                <a:lnTo>
                  <a:pt x="32004" y="80010"/>
                </a:lnTo>
                <a:lnTo>
                  <a:pt x="32004" y="442341"/>
                </a:lnTo>
                <a:lnTo>
                  <a:pt x="64008" y="442341"/>
                </a:lnTo>
                <a:lnTo>
                  <a:pt x="64008" y="80010"/>
                </a:lnTo>
                <a:close/>
              </a:path>
              <a:path w="96520" h="442595">
                <a:moveTo>
                  <a:pt x="48006" y="0"/>
                </a:moveTo>
                <a:lnTo>
                  <a:pt x="0" y="96012"/>
                </a:lnTo>
                <a:lnTo>
                  <a:pt x="32004" y="96012"/>
                </a:lnTo>
                <a:lnTo>
                  <a:pt x="32004" y="80010"/>
                </a:lnTo>
                <a:lnTo>
                  <a:pt x="88011" y="80010"/>
                </a:lnTo>
                <a:lnTo>
                  <a:pt x="48006" y="0"/>
                </a:lnTo>
                <a:close/>
              </a:path>
              <a:path w="96520" h="442595">
                <a:moveTo>
                  <a:pt x="88011" y="80010"/>
                </a:moveTo>
                <a:lnTo>
                  <a:pt x="64008" y="80010"/>
                </a:lnTo>
                <a:lnTo>
                  <a:pt x="64008" y="96012"/>
                </a:lnTo>
                <a:lnTo>
                  <a:pt x="96012" y="96012"/>
                </a:lnTo>
                <a:lnTo>
                  <a:pt x="88011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83197" y="7325994"/>
            <a:ext cx="143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1.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08821" y="8168131"/>
            <a:ext cx="1821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2.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Multilevel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713844" y="7317993"/>
            <a:ext cx="2056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3.</a:t>
            </a:r>
            <a:r>
              <a:rPr sz="18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Hierarchical</a:t>
            </a:r>
            <a:r>
              <a:rPr sz="18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853439"/>
            <a:ext cx="81442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200" dirty="0"/>
              <a:t> </a:t>
            </a:r>
            <a:r>
              <a:rPr spc="-95" dirty="0"/>
              <a:t>Programming</a:t>
            </a:r>
            <a:r>
              <a:rPr spc="-160" dirty="0"/>
              <a:t> </a:t>
            </a:r>
            <a:r>
              <a:rPr spc="-65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0" y="1226566"/>
            <a:ext cx="15173325" cy="7367270"/>
            <a:chOff x="472440" y="1226566"/>
            <a:chExt cx="15173325" cy="7367270"/>
          </a:xfrm>
        </p:grpSpPr>
        <p:sp>
          <p:nvSpPr>
            <p:cNvPr id="4" name="object 4"/>
            <p:cNvSpPr/>
            <p:nvPr/>
          </p:nvSpPr>
          <p:spPr>
            <a:xfrm>
              <a:off x="472440" y="1240536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2161" y="1479931"/>
            <a:ext cx="3039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r>
              <a:rPr sz="20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 Black"/>
                <a:cs typeface="Arial Black"/>
              </a:rPr>
              <a:t>inheritance: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984" y="1818737"/>
            <a:ext cx="2073910" cy="6207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2400">
              <a:latin typeface="Arial MT"/>
              <a:cs typeface="Arial MT"/>
            </a:endParaRPr>
          </a:p>
          <a:p>
            <a:pPr indent="-3810" algn="ctr">
              <a:lnSpc>
                <a:spcPct val="316700"/>
              </a:lnSpc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7737" y="1543558"/>
            <a:ext cx="3176905" cy="6786880"/>
            <a:chOff x="697737" y="1543558"/>
            <a:chExt cx="3176905" cy="6786880"/>
          </a:xfrm>
        </p:grpSpPr>
        <p:sp>
          <p:nvSpPr>
            <p:cNvPr id="10" name="object 10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7200" y="1240536"/>
            <a:ext cx="3598545" cy="7324725"/>
            <a:chOff x="457200" y="1240536"/>
            <a:chExt cx="3598545" cy="7324725"/>
          </a:xfrm>
        </p:grpSpPr>
        <p:sp>
          <p:nvSpPr>
            <p:cNvPr id="21" name="object 21"/>
            <p:cNvSpPr/>
            <p:nvPr/>
          </p:nvSpPr>
          <p:spPr>
            <a:xfrm>
              <a:off x="457200" y="1240536"/>
              <a:ext cx="3598545" cy="7324725"/>
            </a:xfrm>
            <a:custGeom>
              <a:avLst/>
              <a:gdLst/>
              <a:ahLst/>
              <a:cxnLst/>
              <a:rect l="l" t="t" r="r" b="b"/>
              <a:pathLst>
                <a:path w="3598545" h="7324725">
                  <a:moveTo>
                    <a:pt x="3598164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3598164" y="7324344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088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088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65833" y="4145026"/>
            <a:ext cx="163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67911" y="3968496"/>
            <a:ext cx="11514455" cy="3348354"/>
            <a:chOff x="3867911" y="3968496"/>
            <a:chExt cx="11514455" cy="3348354"/>
          </a:xfrm>
        </p:grpSpPr>
        <p:sp>
          <p:nvSpPr>
            <p:cNvPr id="26" name="object 26"/>
            <p:cNvSpPr/>
            <p:nvPr/>
          </p:nvSpPr>
          <p:spPr>
            <a:xfrm>
              <a:off x="3867911" y="3968496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7360" y="6228588"/>
              <a:ext cx="9828530" cy="1045844"/>
            </a:xfrm>
            <a:custGeom>
              <a:avLst/>
              <a:gdLst/>
              <a:ahLst/>
              <a:cxnLst/>
              <a:rect l="l" t="t" r="r" b="b"/>
              <a:pathLst>
                <a:path w="9828530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3" y="0"/>
                  </a:lnTo>
                  <a:lnTo>
                    <a:pt x="9654032" y="0"/>
                  </a:lnTo>
                  <a:lnTo>
                    <a:pt x="9700364" y="6221"/>
                  </a:lnTo>
                  <a:lnTo>
                    <a:pt x="9741991" y="23781"/>
                  </a:lnTo>
                  <a:lnTo>
                    <a:pt x="9777253" y="51022"/>
                  </a:lnTo>
                  <a:lnTo>
                    <a:pt x="9804494" y="86284"/>
                  </a:lnTo>
                  <a:lnTo>
                    <a:pt x="9822054" y="127911"/>
                  </a:lnTo>
                  <a:lnTo>
                    <a:pt x="9828276" y="174244"/>
                  </a:lnTo>
                  <a:lnTo>
                    <a:pt x="9828276" y="871219"/>
                  </a:lnTo>
                  <a:lnTo>
                    <a:pt x="9822054" y="917552"/>
                  </a:lnTo>
                  <a:lnTo>
                    <a:pt x="9804494" y="959179"/>
                  </a:lnTo>
                  <a:lnTo>
                    <a:pt x="9777253" y="994441"/>
                  </a:lnTo>
                  <a:lnTo>
                    <a:pt x="9741991" y="1021682"/>
                  </a:lnTo>
                  <a:lnTo>
                    <a:pt x="9700364" y="1039242"/>
                  </a:lnTo>
                  <a:lnTo>
                    <a:pt x="9654032" y="1045463"/>
                  </a:lnTo>
                  <a:lnTo>
                    <a:pt x="174243" y="1045463"/>
                  </a:lnTo>
                  <a:lnTo>
                    <a:pt x="127911" y="1039242"/>
                  </a:lnTo>
                  <a:lnTo>
                    <a:pt x="86284" y="1021682"/>
                  </a:lnTo>
                  <a:lnTo>
                    <a:pt x="51022" y="994441"/>
                  </a:lnTo>
                  <a:lnTo>
                    <a:pt x="23781" y="959179"/>
                  </a:lnTo>
                  <a:lnTo>
                    <a:pt x="6221" y="917552"/>
                  </a:lnTo>
                  <a:lnTo>
                    <a:pt x="0" y="871219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9535" y="6108192"/>
              <a:ext cx="1225296" cy="120853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285988" y="3121151"/>
            <a:ext cx="5811520" cy="103187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b="1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Subclass-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b="1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Superclass-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//methods</a:t>
            </a:r>
            <a:r>
              <a:rPr sz="1600" b="1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600" b="1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fields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853439"/>
            <a:ext cx="8144256" cy="27432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974460" y="6173676"/>
            <a:ext cx="916305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“extends”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implies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descends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2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52415" y="2351532"/>
            <a:ext cx="2886075" cy="54864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Shape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2415" y="2900172"/>
            <a:ext cx="2886075" cy="54864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2000" spc="-114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20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19521" y="4072128"/>
            <a:ext cx="1971039" cy="54991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55"/>
              </a:spcBef>
            </a:pP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Line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19521" y="4621529"/>
            <a:ext cx="1971039" cy="54991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44195">
              <a:lnSpc>
                <a:spcPct val="100000"/>
              </a:lnSpc>
              <a:spcBef>
                <a:spcPts val="855"/>
              </a:spcBef>
            </a:pPr>
            <a:r>
              <a:rPr sz="2000" spc="-114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20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57416" y="3448811"/>
            <a:ext cx="76200" cy="624840"/>
          </a:xfrm>
          <a:custGeom>
            <a:avLst/>
            <a:gdLst/>
            <a:ahLst/>
            <a:cxnLst/>
            <a:rect l="l" t="t" r="r" b="b"/>
            <a:pathLst>
              <a:path w="76200" h="624839">
                <a:moveTo>
                  <a:pt x="44430" y="76020"/>
                </a:moveTo>
                <a:lnTo>
                  <a:pt x="31730" y="76253"/>
                </a:lnTo>
                <a:lnTo>
                  <a:pt x="41905" y="624204"/>
                </a:lnTo>
                <a:lnTo>
                  <a:pt x="41910" y="624459"/>
                </a:lnTo>
                <a:lnTo>
                  <a:pt x="54610" y="624204"/>
                </a:lnTo>
                <a:lnTo>
                  <a:pt x="44445" y="76835"/>
                </a:lnTo>
                <a:lnTo>
                  <a:pt x="44430" y="76020"/>
                </a:lnTo>
                <a:close/>
              </a:path>
              <a:path w="76200" h="624839">
                <a:moveTo>
                  <a:pt x="36703" y="0"/>
                </a:moveTo>
                <a:lnTo>
                  <a:pt x="0" y="76835"/>
                </a:lnTo>
                <a:lnTo>
                  <a:pt x="31730" y="76253"/>
                </a:lnTo>
                <a:lnTo>
                  <a:pt x="31496" y="63626"/>
                </a:lnTo>
                <a:lnTo>
                  <a:pt x="44196" y="63373"/>
                </a:lnTo>
                <a:lnTo>
                  <a:pt x="69883" y="63373"/>
                </a:lnTo>
                <a:lnTo>
                  <a:pt x="36703" y="0"/>
                </a:lnTo>
                <a:close/>
              </a:path>
              <a:path w="76200" h="624839">
                <a:moveTo>
                  <a:pt x="44196" y="63373"/>
                </a:moveTo>
                <a:lnTo>
                  <a:pt x="31496" y="63626"/>
                </a:lnTo>
                <a:lnTo>
                  <a:pt x="31715" y="75437"/>
                </a:lnTo>
                <a:lnTo>
                  <a:pt x="31730" y="76253"/>
                </a:lnTo>
                <a:lnTo>
                  <a:pt x="44430" y="76020"/>
                </a:lnTo>
                <a:lnTo>
                  <a:pt x="44200" y="63626"/>
                </a:lnTo>
                <a:lnTo>
                  <a:pt x="44196" y="63373"/>
                </a:lnTo>
                <a:close/>
              </a:path>
              <a:path w="76200" h="624839">
                <a:moveTo>
                  <a:pt x="69883" y="63373"/>
                </a:moveTo>
                <a:lnTo>
                  <a:pt x="44196" y="63373"/>
                </a:lnTo>
                <a:lnTo>
                  <a:pt x="44420" y="75437"/>
                </a:lnTo>
                <a:lnTo>
                  <a:pt x="44430" y="76020"/>
                </a:lnTo>
                <a:lnTo>
                  <a:pt x="76200" y="75437"/>
                </a:lnTo>
                <a:lnTo>
                  <a:pt x="69883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200" dirty="0"/>
              <a:t> </a:t>
            </a:r>
            <a:r>
              <a:rPr spc="-95" dirty="0"/>
              <a:t>Programming</a:t>
            </a:r>
            <a:r>
              <a:rPr spc="-160" dirty="0"/>
              <a:t> </a:t>
            </a:r>
            <a:r>
              <a:rPr spc="-65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0" y="1226566"/>
            <a:ext cx="15173325" cy="7367270"/>
            <a:chOff x="472440" y="1226566"/>
            <a:chExt cx="15173325" cy="7367270"/>
          </a:xfrm>
        </p:grpSpPr>
        <p:sp>
          <p:nvSpPr>
            <p:cNvPr id="4" name="object 4"/>
            <p:cNvSpPr/>
            <p:nvPr/>
          </p:nvSpPr>
          <p:spPr>
            <a:xfrm>
              <a:off x="472440" y="1240536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2161" y="1431772"/>
            <a:ext cx="1032383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755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wrapping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variables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together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unit.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Encapsulation,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variables </a:t>
            </a:r>
            <a:r>
              <a:rPr sz="2000" spc="12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hidden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outer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accessed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same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Encapsulation: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2161" y="4632807"/>
            <a:ext cx="10184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field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made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read-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via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directly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984" y="1818737"/>
            <a:ext cx="2073910" cy="6207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 marL="227965" marR="223520" indent="3175" algn="ctr">
              <a:lnSpc>
                <a:spcPct val="316700"/>
              </a:lnSpc>
              <a:spcBef>
                <a:spcPts val="10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400">
              <a:latin typeface="Arial MT"/>
              <a:cs typeface="Arial MT"/>
            </a:endParaRPr>
          </a:p>
          <a:p>
            <a:pPr algn="ctr">
              <a:lnSpc>
                <a:spcPct val="316700"/>
              </a:lnSpc>
              <a:spcBef>
                <a:spcPts val="5"/>
              </a:spcBef>
            </a:pP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7737" y="1543558"/>
            <a:ext cx="3176905" cy="6786880"/>
            <a:chOff x="697737" y="1543558"/>
            <a:chExt cx="3176905" cy="6786880"/>
          </a:xfrm>
        </p:grpSpPr>
        <p:sp>
          <p:nvSpPr>
            <p:cNvPr id="11" name="object 11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5300" y="1240536"/>
            <a:ext cx="3598545" cy="7324725"/>
            <a:chOff x="495300" y="1240536"/>
            <a:chExt cx="3598545" cy="7324725"/>
          </a:xfrm>
        </p:grpSpPr>
        <p:sp>
          <p:nvSpPr>
            <p:cNvPr id="22" name="object 22"/>
            <p:cNvSpPr/>
            <p:nvPr/>
          </p:nvSpPr>
          <p:spPr>
            <a:xfrm>
              <a:off x="495300" y="1240536"/>
              <a:ext cx="3598545" cy="7324725"/>
            </a:xfrm>
            <a:custGeom>
              <a:avLst/>
              <a:gdLst/>
              <a:ahLst/>
              <a:cxnLst/>
              <a:rect l="l" t="t" r="r" b="b"/>
              <a:pathLst>
                <a:path w="3598545" h="7324725">
                  <a:moveTo>
                    <a:pt x="3598164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3598164" y="7324344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088" y="502462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4088" y="502462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75333" y="5302707"/>
            <a:ext cx="2019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67911" y="5167884"/>
            <a:ext cx="11391900" cy="3008630"/>
            <a:chOff x="3867911" y="5167884"/>
            <a:chExt cx="11391900" cy="3008630"/>
          </a:xfrm>
        </p:grpSpPr>
        <p:sp>
          <p:nvSpPr>
            <p:cNvPr id="27" name="object 27"/>
            <p:cNvSpPr/>
            <p:nvPr/>
          </p:nvSpPr>
          <p:spPr>
            <a:xfrm>
              <a:off x="3867911" y="5167884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4888" y="5658612"/>
              <a:ext cx="4344923" cy="2517648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853439"/>
            <a:ext cx="81442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200" dirty="0"/>
              <a:t> </a:t>
            </a:r>
            <a:r>
              <a:rPr spc="-95" dirty="0"/>
              <a:t>Programming</a:t>
            </a:r>
            <a:r>
              <a:rPr spc="-160" dirty="0"/>
              <a:t> </a:t>
            </a:r>
            <a:r>
              <a:rPr spc="-65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0" y="1226566"/>
            <a:ext cx="15173325" cy="7367270"/>
            <a:chOff x="472440" y="1226566"/>
            <a:chExt cx="15173325" cy="7367270"/>
          </a:xfrm>
        </p:grpSpPr>
        <p:sp>
          <p:nvSpPr>
            <p:cNvPr id="4" name="object 4"/>
            <p:cNvSpPr/>
            <p:nvPr/>
          </p:nvSpPr>
          <p:spPr>
            <a:xfrm>
              <a:off x="472440" y="1240536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2161" y="1583562"/>
            <a:ext cx="7507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Polymorphism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take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forms.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2161" y="4632807"/>
            <a:ext cx="453326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Polymorphism: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Compile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Polymorphism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Polymorphism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2161" y="6461861"/>
            <a:ext cx="389636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performed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ways: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Overloading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Overriding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8033" y="1818737"/>
            <a:ext cx="1994535" cy="6207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5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 indent="3175" algn="ctr">
              <a:lnSpc>
                <a:spcPct val="316600"/>
              </a:lnSpc>
              <a:spcBef>
                <a:spcPts val="15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4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7737" y="1543558"/>
            <a:ext cx="3176905" cy="6786880"/>
            <a:chOff x="697737" y="1543558"/>
            <a:chExt cx="3176905" cy="6786880"/>
          </a:xfrm>
        </p:grpSpPr>
        <p:sp>
          <p:nvSpPr>
            <p:cNvPr id="12" name="object 12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73411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57200" y="1240536"/>
            <a:ext cx="3598545" cy="7324725"/>
            <a:chOff x="457200" y="1240536"/>
            <a:chExt cx="3598545" cy="7324725"/>
          </a:xfrm>
        </p:grpSpPr>
        <p:sp>
          <p:nvSpPr>
            <p:cNvPr id="23" name="object 23"/>
            <p:cNvSpPr/>
            <p:nvPr/>
          </p:nvSpPr>
          <p:spPr>
            <a:xfrm>
              <a:off x="457200" y="1240536"/>
              <a:ext cx="3598545" cy="7324725"/>
            </a:xfrm>
            <a:custGeom>
              <a:avLst/>
              <a:gdLst/>
              <a:ahLst/>
              <a:cxnLst/>
              <a:rect l="l" t="t" r="r" b="b"/>
              <a:pathLst>
                <a:path w="3598545" h="7324725">
                  <a:moveTo>
                    <a:pt x="3598164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3598164" y="7324344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4088" y="618286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088" y="618286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37284" y="6460947"/>
            <a:ext cx="2099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67911" y="6310884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4">
                <a:moveTo>
                  <a:pt x="760476" y="0"/>
                </a:moveTo>
                <a:lnTo>
                  <a:pt x="0" y="374904"/>
                </a:lnTo>
                <a:lnTo>
                  <a:pt x="760476" y="749808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48928" y="2276855"/>
            <a:ext cx="2167890" cy="36004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Shape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48928" y="2636520"/>
            <a:ext cx="2167890" cy="36004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229"/>
              </a:spcBef>
            </a:pPr>
            <a:r>
              <a:rPr sz="1800" spc="-105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1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99526" y="3593591"/>
            <a:ext cx="1480820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Triangle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9526" y="3954779"/>
            <a:ext cx="1480820" cy="36004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800" spc="-105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1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28054" y="3593591"/>
            <a:ext cx="1480820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800" spc="-20" dirty="0">
                <a:solidFill>
                  <a:srgbClr val="404040"/>
                </a:solidFill>
                <a:latin typeface="Arial Black"/>
                <a:cs typeface="Arial Black"/>
              </a:rPr>
              <a:t>Line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28054" y="3954779"/>
            <a:ext cx="1480820" cy="36004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800" spc="-105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1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37314" y="3593591"/>
            <a:ext cx="1480820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Circle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37314" y="3954779"/>
            <a:ext cx="1480820" cy="36004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800" spc="-105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1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65842" y="3593591"/>
            <a:ext cx="1480820" cy="36131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40"/>
              </a:spcBef>
            </a:pPr>
            <a:r>
              <a:rPr sz="1800" spc="-30" dirty="0">
                <a:solidFill>
                  <a:srgbClr val="404040"/>
                </a:solidFill>
                <a:latin typeface="Arial Black"/>
                <a:cs typeface="Arial Black"/>
              </a:rPr>
              <a:t>Rectangle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65842" y="3954779"/>
            <a:ext cx="1480820" cy="36004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800" spc="-105" dirty="0">
                <a:solidFill>
                  <a:srgbClr val="404040"/>
                </a:solidFill>
                <a:latin typeface="Arial Black"/>
                <a:cs typeface="Arial Black"/>
              </a:rPr>
              <a:t>draw</a:t>
            </a:r>
            <a:r>
              <a:rPr sz="1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Black"/>
                <a:cs typeface="Arial Black"/>
              </a:rPr>
              <a:t>()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68718" y="2996945"/>
            <a:ext cx="5509260" cy="604520"/>
          </a:xfrm>
          <a:custGeom>
            <a:avLst/>
            <a:gdLst/>
            <a:ahLst/>
            <a:cxnLst/>
            <a:rect l="l" t="t" r="r" b="b"/>
            <a:pathLst>
              <a:path w="5509259" h="604520">
                <a:moveTo>
                  <a:pt x="0" y="234695"/>
                </a:moveTo>
                <a:lnTo>
                  <a:pt x="5508752" y="234695"/>
                </a:lnTo>
              </a:path>
              <a:path w="5509259" h="604520">
                <a:moveTo>
                  <a:pt x="2764535" y="0"/>
                </a:moveTo>
                <a:lnTo>
                  <a:pt x="2764535" y="234061"/>
                </a:lnTo>
              </a:path>
              <a:path w="5509259" h="604520">
                <a:moveTo>
                  <a:pt x="3617976" y="228600"/>
                </a:moveTo>
                <a:lnTo>
                  <a:pt x="3617976" y="604012"/>
                </a:lnTo>
              </a:path>
              <a:path w="5509259" h="604520">
                <a:moveTo>
                  <a:pt x="5509259" y="228600"/>
                </a:moveTo>
                <a:lnTo>
                  <a:pt x="5509259" y="604012"/>
                </a:lnTo>
              </a:path>
              <a:path w="5509259" h="604520">
                <a:moveTo>
                  <a:pt x="1871472" y="228600"/>
                </a:moveTo>
                <a:lnTo>
                  <a:pt x="1871472" y="604012"/>
                </a:lnTo>
              </a:path>
              <a:path w="5509259" h="604520">
                <a:moveTo>
                  <a:pt x="0" y="228600"/>
                </a:moveTo>
                <a:lnTo>
                  <a:pt x="0" y="6040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853439"/>
            <a:ext cx="81442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Object-</a:t>
            </a:r>
            <a:r>
              <a:rPr spc="-70" dirty="0"/>
              <a:t>Oriented</a:t>
            </a:r>
            <a:r>
              <a:rPr spc="-200" dirty="0"/>
              <a:t> </a:t>
            </a:r>
            <a:r>
              <a:rPr spc="-95" dirty="0"/>
              <a:t>Programming</a:t>
            </a:r>
            <a:r>
              <a:rPr spc="-160" dirty="0"/>
              <a:t> </a:t>
            </a:r>
            <a:r>
              <a:rPr spc="-65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0" y="1226566"/>
            <a:ext cx="15173325" cy="7367270"/>
            <a:chOff x="472440" y="1226566"/>
            <a:chExt cx="15173325" cy="7367270"/>
          </a:xfrm>
        </p:grpSpPr>
        <p:sp>
          <p:nvSpPr>
            <p:cNvPr id="4" name="object 4"/>
            <p:cNvSpPr/>
            <p:nvPr/>
          </p:nvSpPr>
          <p:spPr>
            <a:xfrm>
              <a:off x="472440" y="1240536"/>
              <a:ext cx="3598545" cy="7353300"/>
            </a:xfrm>
            <a:custGeom>
              <a:avLst/>
              <a:gdLst/>
              <a:ahLst/>
              <a:cxnLst/>
              <a:rect l="l" t="t" r="r" b="b"/>
              <a:pathLst>
                <a:path w="3598545" h="7353300">
                  <a:moveTo>
                    <a:pt x="3598164" y="0"/>
                  </a:moveTo>
                  <a:lnTo>
                    <a:pt x="0" y="0"/>
                  </a:lnTo>
                  <a:lnTo>
                    <a:pt x="0" y="7353300"/>
                  </a:lnTo>
                  <a:lnTo>
                    <a:pt x="3598164" y="7353300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11231880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11231880" y="732434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7407" y="1232916"/>
              <a:ext cx="11231880" cy="7324725"/>
            </a:xfrm>
            <a:custGeom>
              <a:avLst/>
              <a:gdLst/>
              <a:ahLst/>
              <a:cxnLst/>
              <a:rect l="l" t="t" r="r" b="b"/>
              <a:pathLst>
                <a:path w="11231880" h="7324725">
                  <a:moveTo>
                    <a:pt x="0" y="7324344"/>
                  </a:moveTo>
                  <a:lnTo>
                    <a:pt x="11231880" y="732434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3243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2161" y="1431772"/>
            <a:ext cx="102152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Hiding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details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showing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functionality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abstraction.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example: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Employee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company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hidden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number,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salary,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address.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achieve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abstraction.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9984" y="1818737"/>
            <a:ext cx="2073910" cy="50495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316600"/>
              </a:lnSpc>
              <a:spcBef>
                <a:spcPts val="15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Inheritance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Encapsulation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Polymorphism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7737" y="1543558"/>
            <a:ext cx="3176905" cy="5628640"/>
            <a:chOff x="697737" y="1543558"/>
            <a:chExt cx="3176905" cy="5628640"/>
          </a:xfrm>
        </p:grpSpPr>
        <p:sp>
          <p:nvSpPr>
            <p:cNvPr id="10" name="object 10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087" y="154990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80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270814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087" y="386638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29"/>
                  </a:lnTo>
                  <a:close/>
                </a:path>
              </a:pathLst>
            </a:custGeom>
            <a:ln w="1219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4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4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7" y="5024628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4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4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5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29"/>
                  </a:lnTo>
                  <a:lnTo>
                    <a:pt x="0" y="819149"/>
                  </a:lnTo>
                  <a:lnTo>
                    <a:pt x="5852" y="862682"/>
                  </a:lnTo>
                  <a:lnTo>
                    <a:pt x="22368" y="901812"/>
                  </a:lnTo>
                  <a:lnTo>
                    <a:pt x="47986" y="934973"/>
                  </a:lnTo>
                  <a:lnTo>
                    <a:pt x="81144" y="960599"/>
                  </a:lnTo>
                  <a:lnTo>
                    <a:pt x="120279" y="977123"/>
                  </a:lnTo>
                  <a:lnTo>
                    <a:pt x="163830" y="982979"/>
                  </a:lnTo>
                  <a:lnTo>
                    <a:pt x="2999994" y="982979"/>
                  </a:lnTo>
                  <a:lnTo>
                    <a:pt x="3043526" y="977123"/>
                  </a:lnTo>
                  <a:lnTo>
                    <a:pt x="3082656" y="960599"/>
                  </a:lnTo>
                  <a:lnTo>
                    <a:pt x="3115817" y="934973"/>
                  </a:lnTo>
                  <a:lnTo>
                    <a:pt x="3141443" y="901812"/>
                  </a:lnTo>
                  <a:lnTo>
                    <a:pt x="3157967" y="862682"/>
                  </a:lnTo>
                  <a:lnTo>
                    <a:pt x="3163824" y="819149"/>
                  </a:lnTo>
                  <a:lnTo>
                    <a:pt x="3163824" y="163829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5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087" y="618286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29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5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5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29"/>
                  </a:lnTo>
                  <a:lnTo>
                    <a:pt x="3163824" y="819149"/>
                  </a:lnTo>
                  <a:lnTo>
                    <a:pt x="3157967" y="862682"/>
                  </a:lnTo>
                  <a:lnTo>
                    <a:pt x="3141443" y="901812"/>
                  </a:lnTo>
                  <a:lnTo>
                    <a:pt x="3115817" y="934973"/>
                  </a:lnTo>
                  <a:lnTo>
                    <a:pt x="3082656" y="960599"/>
                  </a:lnTo>
                  <a:lnTo>
                    <a:pt x="3043526" y="977123"/>
                  </a:lnTo>
                  <a:lnTo>
                    <a:pt x="2999994" y="982979"/>
                  </a:lnTo>
                  <a:lnTo>
                    <a:pt x="163830" y="982979"/>
                  </a:lnTo>
                  <a:lnTo>
                    <a:pt x="120279" y="977123"/>
                  </a:lnTo>
                  <a:lnTo>
                    <a:pt x="81144" y="960599"/>
                  </a:lnTo>
                  <a:lnTo>
                    <a:pt x="47986" y="934973"/>
                  </a:lnTo>
                  <a:lnTo>
                    <a:pt x="22368" y="901812"/>
                  </a:lnTo>
                  <a:lnTo>
                    <a:pt x="5852" y="862682"/>
                  </a:lnTo>
                  <a:lnTo>
                    <a:pt x="0" y="819149"/>
                  </a:lnTo>
                  <a:lnTo>
                    <a:pt x="0" y="163829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57200" y="1240536"/>
            <a:ext cx="3598545" cy="7324725"/>
            <a:chOff x="457200" y="1240536"/>
            <a:chExt cx="3598545" cy="7324725"/>
          </a:xfrm>
        </p:grpSpPr>
        <p:sp>
          <p:nvSpPr>
            <p:cNvPr id="21" name="object 21"/>
            <p:cNvSpPr/>
            <p:nvPr/>
          </p:nvSpPr>
          <p:spPr>
            <a:xfrm>
              <a:off x="457200" y="1240536"/>
              <a:ext cx="3598545" cy="7324725"/>
            </a:xfrm>
            <a:custGeom>
              <a:avLst/>
              <a:gdLst/>
              <a:ahLst/>
              <a:cxnLst/>
              <a:rect l="l" t="t" r="r" b="b"/>
              <a:pathLst>
                <a:path w="3598545" h="7324725">
                  <a:moveTo>
                    <a:pt x="3598164" y="0"/>
                  </a:moveTo>
                  <a:lnTo>
                    <a:pt x="0" y="0"/>
                  </a:lnTo>
                  <a:lnTo>
                    <a:pt x="0" y="7324344"/>
                  </a:lnTo>
                  <a:lnTo>
                    <a:pt x="3598164" y="7324344"/>
                  </a:lnTo>
                  <a:lnTo>
                    <a:pt x="3598164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088" y="734110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2999994" y="0"/>
                  </a:moveTo>
                  <a:lnTo>
                    <a:pt x="163830" y="0"/>
                  </a:lnTo>
                  <a:lnTo>
                    <a:pt x="120279" y="5856"/>
                  </a:lnTo>
                  <a:lnTo>
                    <a:pt x="81144" y="22380"/>
                  </a:lnTo>
                  <a:lnTo>
                    <a:pt x="47986" y="48006"/>
                  </a:lnTo>
                  <a:lnTo>
                    <a:pt x="22368" y="81167"/>
                  </a:lnTo>
                  <a:lnTo>
                    <a:pt x="5852" y="120297"/>
                  </a:lnTo>
                  <a:lnTo>
                    <a:pt x="0" y="163830"/>
                  </a:lnTo>
                  <a:lnTo>
                    <a:pt x="0" y="819150"/>
                  </a:lnTo>
                  <a:lnTo>
                    <a:pt x="5852" y="862700"/>
                  </a:lnTo>
                  <a:lnTo>
                    <a:pt x="22368" y="901835"/>
                  </a:lnTo>
                  <a:lnTo>
                    <a:pt x="47986" y="934993"/>
                  </a:lnTo>
                  <a:lnTo>
                    <a:pt x="81144" y="960611"/>
                  </a:lnTo>
                  <a:lnTo>
                    <a:pt x="120279" y="977127"/>
                  </a:lnTo>
                  <a:lnTo>
                    <a:pt x="163830" y="982980"/>
                  </a:lnTo>
                  <a:lnTo>
                    <a:pt x="2999994" y="982980"/>
                  </a:lnTo>
                  <a:lnTo>
                    <a:pt x="3043526" y="977127"/>
                  </a:lnTo>
                  <a:lnTo>
                    <a:pt x="3082656" y="960611"/>
                  </a:lnTo>
                  <a:lnTo>
                    <a:pt x="3115817" y="934993"/>
                  </a:lnTo>
                  <a:lnTo>
                    <a:pt x="3141443" y="901835"/>
                  </a:lnTo>
                  <a:lnTo>
                    <a:pt x="3157967" y="862700"/>
                  </a:lnTo>
                  <a:lnTo>
                    <a:pt x="3163824" y="819150"/>
                  </a:lnTo>
                  <a:lnTo>
                    <a:pt x="3163824" y="163830"/>
                  </a:lnTo>
                  <a:lnTo>
                    <a:pt x="3157967" y="120297"/>
                  </a:lnTo>
                  <a:lnTo>
                    <a:pt x="3141443" y="81167"/>
                  </a:lnTo>
                  <a:lnTo>
                    <a:pt x="3115817" y="48006"/>
                  </a:lnTo>
                  <a:lnTo>
                    <a:pt x="3082656" y="22380"/>
                  </a:lnTo>
                  <a:lnTo>
                    <a:pt x="3043526" y="5856"/>
                  </a:lnTo>
                  <a:lnTo>
                    <a:pt x="2999994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4088" y="7341107"/>
              <a:ext cx="3164205" cy="982980"/>
            </a:xfrm>
            <a:custGeom>
              <a:avLst/>
              <a:gdLst/>
              <a:ahLst/>
              <a:cxnLst/>
              <a:rect l="l" t="t" r="r" b="b"/>
              <a:pathLst>
                <a:path w="3164204" h="982979">
                  <a:moveTo>
                    <a:pt x="0" y="163830"/>
                  </a:moveTo>
                  <a:lnTo>
                    <a:pt x="5852" y="120297"/>
                  </a:lnTo>
                  <a:lnTo>
                    <a:pt x="22368" y="81167"/>
                  </a:lnTo>
                  <a:lnTo>
                    <a:pt x="47986" y="48006"/>
                  </a:lnTo>
                  <a:lnTo>
                    <a:pt x="81144" y="22380"/>
                  </a:lnTo>
                  <a:lnTo>
                    <a:pt x="120279" y="5856"/>
                  </a:lnTo>
                  <a:lnTo>
                    <a:pt x="163830" y="0"/>
                  </a:lnTo>
                  <a:lnTo>
                    <a:pt x="2999994" y="0"/>
                  </a:lnTo>
                  <a:lnTo>
                    <a:pt x="3043526" y="5856"/>
                  </a:lnTo>
                  <a:lnTo>
                    <a:pt x="3082656" y="22380"/>
                  </a:lnTo>
                  <a:lnTo>
                    <a:pt x="3115817" y="48006"/>
                  </a:lnTo>
                  <a:lnTo>
                    <a:pt x="3141443" y="81167"/>
                  </a:lnTo>
                  <a:lnTo>
                    <a:pt x="3157967" y="120297"/>
                  </a:lnTo>
                  <a:lnTo>
                    <a:pt x="3163824" y="163830"/>
                  </a:lnTo>
                  <a:lnTo>
                    <a:pt x="3163824" y="819150"/>
                  </a:lnTo>
                  <a:lnTo>
                    <a:pt x="3157967" y="862700"/>
                  </a:lnTo>
                  <a:lnTo>
                    <a:pt x="3141443" y="901835"/>
                  </a:lnTo>
                  <a:lnTo>
                    <a:pt x="3115817" y="934993"/>
                  </a:lnTo>
                  <a:lnTo>
                    <a:pt x="3082656" y="960611"/>
                  </a:lnTo>
                  <a:lnTo>
                    <a:pt x="3043526" y="977127"/>
                  </a:lnTo>
                  <a:lnTo>
                    <a:pt x="2999994" y="982980"/>
                  </a:lnTo>
                  <a:lnTo>
                    <a:pt x="163830" y="982980"/>
                  </a:lnTo>
                  <a:lnTo>
                    <a:pt x="120279" y="977127"/>
                  </a:lnTo>
                  <a:lnTo>
                    <a:pt x="81144" y="960611"/>
                  </a:lnTo>
                  <a:lnTo>
                    <a:pt x="47986" y="934993"/>
                  </a:lnTo>
                  <a:lnTo>
                    <a:pt x="22368" y="901835"/>
                  </a:lnTo>
                  <a:lnTo>
                    <a:pt x="5852" y="862700"/>
                  </a:lnTo>
                  <a:lnTo>
                    <a:pt x="0" y="819150"/>
                  </a:lnTo>
                  <a:lnTo>
                    <a:pt x="0" y="16383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58213" y="7619186"/>
            <a:ext cx="1655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67911" y="3960876"/>
            <a:ext cx="9654540" cy="4224655"/>
            <a:chOff x="3867911" y="3960876"/>
            <a:chExt cx="9654540" cy="4224655"/>
          </a:xfrm>
        </p:grpSpPr>
        <p:sp>
          <p:nvSpPr>
            <p:cNvPr id="26" name="object 26"/>
            <p:cNvSpPr/>
            <p:nvPr/>
          </p:nvSpPr>
          <p:spPr>
            <a:xfrm>
              <a:off x="3867911" y="7435596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4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460" y="3960876"/>
              <a:ext cx="7555992" cy="374904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340977" y="4421504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0085" y="6262878"/>
            <a:ext cx="763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Mobile 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5860" y="6938898"/>
            <a:ext cx="586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92761" y="6400927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26822" y="4234941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Abstraction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853439"/>
            <a:ext cx="81442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009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Fundamentals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Language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1058" y="1836166"/>
            <a:ext cx="11244580" cy="4546600"/>
            <a:chOff x="4401058" y="1836166"/>
            <a:chExt cx="11244580" cy="4546600"/>
          </a:xfrm>
        </p:grpSpPr>
        <p:sp>
          <p:nvSpPr>
            <p:cNvPr id="3" name="object 3"/>
            <p:cNvSpPr/>
            <p:nvPr/>
          </p:nvSpPr>
          <p:spPr>
            <a:xfrm>
              <a:off x="4407408" y="1842516"/>
              <a:ext cx="11231880" cy="4533900"/>
            </a:xfrm>
            <a:custGeom>
              <a:avLst/>
              <a:gdLst/>
              <a:ahLst/>
              <a:cxnLst/>
              <a:rect l="l" t="t" r="r" b="b"/>
              <a:pathLst>
                <a:path w="11231880" h="4533900">
                  <a:moveTo>
                    <a:pt x="11231880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11231880" y="4533900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7408" y="1842516"/>
              <a:ext cx="11231880" cy="4533900"/>
            </a:xfrm>
            <a:custGeom>
              <a:avLst/>
              <a:gdLst/>
              <a:ahLst/>
              <a:cxnLst/>
              <a:rect l="l" t="t" r="r" b="b"/>
              <a:pathLst>
                <a:path w="11231880" h="4533900">
                  <a:moveTo>
                    <a:pt x="0" y="4533900"/>
                  </a:moveTo>
                  <a:lnTo>
                    <a:pt x="11231880" y="4533900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453390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Fundamentals</a:t>
            </a:r>
            <a:r>
              <a:rPr spc="-20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114" dirty="0"/>
              <a:t>Language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853439"/>
            <a:ext cx="6745224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19853" y="2185263"/>
            <a:ext cx="998791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components:</a:t>
            </a:r>
            <a:endParaRPr sz="2000">
              <a:latin typeface="Arial MT"/>
              <a:cs typeface="Arial MT"/>
            </a:endParaRPr>
          </a:p>
          <a:p>
            <a:pPr marL="355600" marR="24130" indent="-342900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declaration—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modifier.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access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modifier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defines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accessibility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</a:tabLst>
            </a:pP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body—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comes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declaration,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functions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variables.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run,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task.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7911" y="3130295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7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7556" y="1816607"/>
          <a:ext cx="359791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390">
                <a:tc>
                  <a:txBody>
                    <a:bodyPr/>
                    <a:lstStyle/>
                    <a:p>
                      <a:pPr marL="1036319" marR="91440" indent="-939165">
                        <a:lnSpc>
                          <a:spcPts val="2590"/>
                        </a:lnSpc>
                        <a:spcBef>
                          <a:spcPts val="1090"/>
                        </a:spcBef>
                      </a:pPr>
                      <a:r>
                        <a:rPr sz="2400" spc="-1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Core</a:t>
                      </a: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Elements</a:t>
                      </a:r>
                      <a:r>
                        <a:rPr sz="2400" spc="-1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8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Java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Language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Objects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Variables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959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Introduction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59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1058" y="1493266"/>
            <a:ext cx="11244580" cy="7116445"/>
            <a:chOff x="4401058" y="1493266"/>
            <a:chExt cx="11244580" cy="7116445"/>
          </a:xfrm>
        </p:grpSpPr>
        <p:sp>
          <p:nvSpPr>
            <p:cNvPr id="3" name="object 3"/>
            <p:cNvSpPr/>
            <p:nvPr/>
          </p:nvSpPr>
          <p:spPr>
            <a:xfrm>
              <a:off x="4407408" y="1499616"/>
              <a:ext cx="11231880" cy="7103745"/>
            </a:xfrm>
            <a:custGeom>
              <a:avLst/>
              <a:gdLst/>
              <a:ahLst/>
              <a:cxnLst/>
              <a:rect l="l" t="t" r="r" b="b"/>
              <a:pathLst>
                <a:path w="11231880" h="7103745">
                  <a:moveTo>
                    <a:pt x="11231880" y="0"/>
                  </a:moveTo>
                  <a:lnTo>
                    <a:pt x="0" y="0"/>
                  </a:lnTo>
                  <a:lnTo>
                    <a:pt x="0" y="7103364"/>
                  </a:lnTo>
                  <a:lnTo>
                    <a:pt x="11231880" y="710336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7408" y="1499616"/>
              <a:ext cx="11231880" cy="7103745"/>
            </a:xfrm>
            <a:custGeom>
              <a:avLst/>
              <a:gdLst/>
              <a:ahLst/>
              <a:cxnLst/>
              <a:rect l="l" t="t" r="r" b="b"/>
              <a:pathLst>
                <a:path w="11231880" h="7103745">
                  <a:moveTo>
                    <a:pt x="0" y="7103364"/>
                  </a:moveTo>
                  <a:lnTo>
                    <a:pt x="11231880" y="710336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10336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Fundamentals</a:t>
            </a:r>
            <a:r>
              <a:rPr spc="-20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114" dirty="0"/>
              <a:t>Language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853439"/>
            <a:ext cx="6745224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74158" y="1806676"/>
            <a:ext cx="917765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subprogram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logic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application.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returns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value.</a:t>
            </a:r>
            <a:endParaRPr sz="2000">
              <a:latin typeface="Arial MT"/>
              <a:cs typeface="Arial MT"/>
            </a:endParaRPr>
          </a:p>
          <a:p>
            <a:pPr marL="12700" marR="2694305">
              <a:lnSpc>
                <a:spcPts val="7200"/>
              </a:lnSpc>
              <a:spcBef>
                <a:spcPts val="1040"/>
              </a:spcBef>
            </a:pP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is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referred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by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called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name. 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following: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60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Declaration—includes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 the</a:t>
            </a:r>
            <a:r>
              <a:rPr sz="20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0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type,</a:t>
            </a:r>
            <a:r>
              <a:rPr sz="2000" spc="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parameter,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accessibility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Body—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determines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behavior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82121" y="6079045"/>
            <a:ext cx="7518400" cy="2024380"/>
            <a:chOff x="4782121" y="6079045"/>
            <a:chExt cx="7518400" cy="2024380"/>
          </a:xfrm>
        </p:grpSpPr>
        <p:sp>
          <p:nvSpPr>
            <p:cNvPr id="9" name="object 9"/>
            <p:cNvSpPr/>
            <p:nvPr/>
          </p:nvSpPr>
          <p:spPr>
            <a:xfrm>
              <a:off x="4786884" y="6083808"/>
              <a:ext cx="7508875" cy="2014855"/>
            </a:xfrm>
            <a:custGeom>
              <a:avLst/>
              <a:gdLst/>
              <a:ahLst/>
              <a:cxnLst/>
              <a:rect l="l" t="t" r="r" b="b"/>
              <a:pathLst>
                <a:path w="7508875" h="2014854">
                  <a:moveTo>
                    <a:pt x="7508748" y="0"/>
                  </a:moveTo>
                  <a:lnTo>
                    <a:pt x="0" y="0"/>
                  </a:lnTo>
                  <a:lnTo>
                    <a:pt x="0" y="2014727"/>
                  </a:lnTo>
                  <a:lnTo>
                    <a:pt x="7508748" y="2014727"/>
                  </a:lnTo>
                  <a:lnTo>
                    <a:pt x="75087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6884" y="6083808"/>
              <a:ext cx="7508875" cy="2014855"/>
            </a:xfrm>
            <a:custGeom>
              <a:avLst/>
              <a:gdLst/>
              <a:ahLst/>
              <a:cxnLst/>
              <a:rect l="l" t="t" r="r" b="b"/>
              <a:pathLst>
                <a:path w="7508875" h="2014854">
                  <a:moveTo>
                    <a:pt x="0" y="2014727"/>
                  </a:moveTo>
                  <a:lnTo>
                    <a:pt x="7508748" y="2014727"/>
                  </a:lnTo>
                  <a:lnTo>
                    <a:pt x="7508748" y="0"/>
                  </a:lnTo>
                  <a:lnTo>
                    <a:pt x="0" y="0"/>
                  </a:lnTo>
                  <a:lnTo>
                    <a:pt x="0" y="201472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65878" y="6093917"/>
            <a:ext cx="47879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b="1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(String[]</a:t>
            </a:r>
            <a:r>
              <a:rPr sz="1600" b="1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statement;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1455" y="6826122"/>
            <a:ext cx="749998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2755" marR="581787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method1(); statement; method2();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1638" y="7557643"/>
            <a:ext cx="1246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statement;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5878" y="780176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6580" y="6002782"/>
            <a:ext cx="4514850" cy="1187450"/>
            <a:chOff x="6426580" y="6002782"/>
            <a:chExt cx="4514850" cy="1187450"/>
          </a:xfrm>
        </p:grpSpPr>
        <p:sp>
          <p:nvSpPr>
            <p:cNvPr id="16" name="object 16"/>
            <p:cNvSpPr/>
            <p:nvPr/>
          </p:nvSpPr>
          <p:spPr>
            <a:xfrm>
              <a:off x="6429755" y="7167372"/>
              <a:ext cx="2726055" cy="0"/>
            </a:xfrm>
            <a:custGeom>
              <a:avLst/>
              <a:gdLst/>
              <a:ahLst/>
              <a:cxnLst/>
              <a:rect l="l" t="t" r="r" b="b"/>
              <a:pathLst>
                <a:path w="2726054">
                  <a:moveTo>
                    <a:pt x="0" y="0"/>
                  </a:moveTo>
                  <a:lnTo>
                    <a:pt x="2725928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22917" y="6705219"/>
              <a:ext cx="972185" cy="485140"/>
            </a:xfrm>
            <a:custGeom>
              <a:avLst/>
              <a:gdLst/>
              <a:ahLst/>
              <a:cxnLst/>
              <a:rect l="l" t="t" r="r" b="b"/>
              <a:pathLst>
                <a:path w="972184" h="485140">
                  <a:moveTo>
                    <a:pt x="900909" y="28454"/>
                  </a:moveTo>
                  <a:lnTo>
                    <a:pt x="0" y="473201"/>
                  </a:lnTo>
                  <a:lnTo>
                    <a:pt x="5587" y="484631"/>
                  </a:lnTo>
                  <a:lnTo>
                    <a:pt x="906522" y="39807"/>
                  </a:lnTo>
                  <a:lnTo>
                    <a:pt x="900909" y="28454"/>
                  </a:lnTo>
                  <a:close/>
                </a:path>
                <a:path w="972184" h="485140">
                  <a:moveTo>
                    <a:pt x="955041" y="22859"/>
                  </a:moveTo>
                  <a:lnTo>
                    <a:pt x="912240" y="22859"/>
                  </a:lnTo>
                  <a:lnTo>
                    <a:pt x="917955" y="34162"/>
                  </a:lnTo>
                  <a:lnTo>
                    <a:pt x="906522" y="39807"/>
                  </a:lnTo>
                  <a:lnTo>
                    <a:pt x="920623" y="68325"/>
                  </a:lnTo>
                  <a:lnTo>
                    <a:pt x="955041" y="22859"/>
                  </a:lnTo>
                  <a:close/>
                </a:path>
                <a:path w="972184" h="485140">
                  <a:moveTo>
                    <a:pt x="912240" y="22859"/>
                  </a:moveTo>
                  <a:lnTo>
                    <a:pt x="900909" y="28454"/>
                  </a:lnTo>
                  <a:lnTo>
                    <a:pt x="906522" y="39807"/>
                  </a:lnTo>
                  <a:lnTo>
                    <a:pt x="917955" y="34162"/>
                  </a:lnTo>
                  <a:lnTo>
                    <a:pt x="912240" y="22859"/>
                  </a:lnTo>
                  <a:close/>
                </a:path>
                <a:path w="972184" h="485140">
                  <a:moveTo>
                    <a:pt x="886840" y="0"/>
                  </a:moveTo>
                  <a:lnTo>
                    <a:pt x="900909" y="28454"/>
                  </a:lnTo>
                  <a:lnTo>
                    <a:pt x="912240" y="22859"/>
                  </a:lnTo>
                  <a:lnTo>
                    <a:pt x="955041" y="22859"/>
                  </a:lnTo>
                  <a:lnTo>
                    <a:pt x="972057" y="380"/>
                  </a:lnTo>
                  <a:lnTo>
                    <a:pt x="8868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94976" y="6009132"/>
              <a:ext cx="840105" cy="835660"/>
            </a:xfrm>
            <a:custGeom>
              <a:avLst/>
              <a:gdLst/>
              <a:ahLst/>
              <a:cxnLst/>
              <a:rect l="l" t="t" r="r" b="b"/>
              <a:pathLst>
                <a:path w="840104" h="835659">
                  <a:moveTo>
                    <a:pt x="839724" y="0"/>
                  </a:moveTo>
                  <a:lnTo>
                    <a:pt x="0" y="0"/>
                  </a:lnTo>
                  <a:lnTo>
                    <a:pt x="0" y="835152"/>
                  </a:lnTo>
                  <a:lnTo>
                    <a:pt x="839724" y="835152"/>
                  </a:lnTo>
                  <a:lnTo>
                    <a:pt x="839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94976" y="6009132"/>
              <a:ext cx="840105" cy="835660"/>
            </a:xfrm>
            <a:custGeom>
              <a:avLst/>
              <a:gdLst/>
              <a:ahLst/>
              <a:cxnLst/>
              <a:rect l="l" t="t" r="r" b="b"/>
              <a:pathLst>
                <a:path w="840104" h="835659">
                  <a:moveTo>
                    <a:pt x="0" y="835152"/>
                  </a:moveTo>
                  <a:lnTo>
                    <a:pt x="839724" y="835152"/>
                  </a:lnTo>
                  <a:lnTo>
                    <a:pt x="839724" y="0"/>
                  </a:lnTo>
                  <a:lnTo>
                    <a:pt x="0" y="0"/>
                  </a:lnTo>
                  <a:lnTo>
                    <a:pt x="0" y="83515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01071" y="6034532"/>
            <a:ext cx="828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Method1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26580" y="6399606"/>
            <a:ext cx="4375150" cy="2060575"/>
            <a:chOff x="6426580" y="6399606"/>
            <a:chExt cx="4375150" cy="2060575"/>
          </a:xfrm>
        </p:grpSpPr>
        <p:sp>
          <p:nvSpPr>
            <p:cNvPr id="22" name="object 22"/>
            <p:cNvSpPr/>
            <p:nvPr/>
          </p:nvSpPr>
          <p:spPr>
            <a:xfrm>
              <a:off x="10186670" y="6404686"/>
              <a:ext cx="609600" cy="365760"/>
            </a:xfrm>
            <a:custGeom>
              <a:avLst/>
              <a:gdLst/>
              <a:ahLst/>
              <a:cxnLst/>
              <a:rect l="l" t="t" r="r" b="b"/>
              <a:pathLst>
                <a:path w="609600" h="365759">
                  <a:moveTo>
                    <a:pt x="0" y="0"/>
                  </a:moveTo>
                  <a:lnTo>
                    <a:pt x="609600" y="0"/>
                  </a:lnTo>
                </a:path>
                <a:path w="609600" h="365759">
                  <a:moveTo>
                    <a:pt x="0" y="182880"/>
                  </a:moveTo>
                  <a:lnTo>
                    <a:pt x="609600" y="182880"/>
                  </a:lnTo>
                </a:path>
                <a:path w="609600" h="365759">
                  <a:moveTo>
                    <a:pt x="0" y="365760"/>
                  </a:moveTo>
                  <a:lnTo>
                    <a:pt x="609600" y="365760"/>
                  </a:lnTo>
                </a:path>
              </a:pathLst>
            </a:custGeom>
            <a:ln w="9906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29755" y="7373112"/>
              <a:ext cx="4109720" cy="0"/>
            </a:xfrm>
            <a:custGeom>
              <a:avLst/>
              <a:gdLst/>
              <a:ahLst/>
              <a:cxnLst/>
              <a:rect l="l" t="t" r="r" b="b"/>
              <a:pathLst>
                <a:path w="4109720">
                  <a:moveTo>
                    <a:pt x="0" y="0"/>
                  </a:moveTo>
                  <a:lnTo>
                    <a:pt x="410972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00359" y="7031736"/>
              <a:ext cx="76200" cy="340995"/>
            </a:xfrm>
            <a:custGeom>
              <a:avLst/>
              <a:gdLst/>
              <a:ahLst/>
              <a:cxnLst/>
              <a:rect l="l" t="t" r="r" b="b"/>
              <a:pathLst>
                <a:path w="76200" h="34099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340613"/>
                  </a:lnTo>
                  <a:lnTo>
                    <a:pt x="44450" y="340613"/>
                  </a:lnTo>
                  <a:lnTo>
                    <a:pt x="44450" y="63499"/>
                  </a:lnTo>
                  <a:close/>
                </a:path>
                <a:path w="76200" h="34099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34099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29755" y="7555992"/>
              <a:ext cx="1714500" cy="0"/>
            </a:xfrm>
            <a:custGeom>
              <a:avLst/>
              <a:gdLst/>
              <a:ahLst/>
              <a:cxnLst/>
              <a:rect l="l" t="t" r="r" b="b"/>
              <a:pathLst>
                <a:path w="1714500">
                  <a:moveTo>
                    <a:pt x="0" y="0"/>
                  </a:moveTo>
                  <a:lnTo>
                    <a:pt x="171450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23173" y="7548245"/>
              <a:ext cx="834390" cy="199390"/>
            </a:xfrm>
            <a:custGeom>
              <a:avLst/>
              <a:gdLst/>
              <a:ahLst/>
              <a:cxnLst/>
              <a:rect l="l" t="t" r="r" b="b"/>
              <a:pathLst>
                <a:path w="834390" h="199390">
                  <a:moveTo>
                    <a:pt x="758498" y="168269"/>
                  </a:moveTo>
                  <a:lnTo>
                    <a:pt x="752094" y="199389"/>
                  </a:lnTo>
                  <a:lnTo>
                    <a:pt x="834390" y="177418"/>
                  </a:lnTo>
                  <a:lnTo>
                    <a:pt x="826003" y="170814"/>
                  </a:lnTo>
                  <a:lnTo>
                    <a:pt x="770890" y="170814"/>
                  </a:lnTo>
                  <a:lnTo>
                    <a:pt x="758498" y="168269"/>
                  </a:lnTo>
                  <a:close/>
                </a:path>
                <a:path w="834390" h="199390">
                  <a:moveTo>
                    <a:pt x="761058" y="155827"/>
                  </a:moveTo>
                  <a:lnTo>
                    <a:pt x="758498" y="168269"/>
                  </a:lnTo>
                  <a:lnTo>
                    <a:pt x="770890" y="170814"/>
                  </a:lnTo>
                  <a:lnTo>
                    <a:pt x="773429" y="158368"/>
                  </a:lnTo>
                  <a:lnTo>
                    <a:pt x="761058" y="155827"/>
                  </a:lnTo>
                  <a:close/>
                </a:path>
                <a:path w="834390" h="199390">
                  <a:moveTo>
                    <a:pt x="767460" y="124713"/>
                  </a:moveTo>
                  <a:lnTo>
                    <a:pt x="761058" y="155827"/>
                  </a:lnTo>
                  <a:lnTo>
                    <a:pt x="773429" y="158368"/>
                  </a:lnTo>
                  <a:lnTo>
                    <a:pt x="770890" y="170814"/>
                  </a:lnTo>
                  <a:lnTo>
                    <a:pt x="826003" y="170814"/>
                  </a:lnTo>
                  <a:lnTo>
                    <a:pt x="767460" y="124713"/>
                  </a:lnTo>
                  <a:close/>
                </a:path>
                <a:path w="834390" h="199390">
                  <a:moveTo>
                    <a:pt x="2540" y="0"/>
                  </a:moveTo>
                  <a:lnTo>
                    <a:pt x="0" y="12445"/>
                  </a:lnTo>
                  <a:lnTo>
                    <a:pt x="758498" y="168269"/>
                  </a:lnTo>
                  <a:lnTo>
                    <a:pt x="761058" y="15582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58072" y="7522464"/>
              <a:ext cx="829310" cy="931544"/>
            </a:xfrm>
            <a:custGeom>
              <a:avLst/>
              <a:gdLst/>
              <a:ahLst/>
              <a:cxnLst/>
              <a:rect l="l" t="t" r="r" b="b"/>
              <a:pathLst>
                <a:path w="829309" h="931545">
                  <a:moveTo>
                    <a:pt x="829055" y="0"/>
                  </a:moveTo>
                  <a:lnTo>
                    <a:pt x="0" y="0"/>
                  </a:lnTo>
                  <a:lnTo>
                    <a:pt x="0" y="931163"/>
                  </a:lnTo>
                  <a:lnTo>
                    <a:pt x="829055" y="931163"/>
                  </a:lnTo>
                  <a:lnTo>
                    <a:pt x="829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8072" y="7522464"/>
              <a:ext cx="829310" cy="931544"/>
            </a:xfrm>
            <a:custGeom>
              <a:avLst/>
              <a:gdLst/>
              <a:ahLst/>
              <a:cxnLst/>
              <a:rect l="l" t="t" r="r" b="b"/>
              <a:pathLst>
                <a:path w="829309" h="931545">
                  <a:moveTo>
                    <a:pt x="0" y="931163"/>
                  </a:moveTo>
                  <a:lnTo>
                    <a:pt x="829055" y="931163"/>
                  </a:lnTo>
                  <a:lnTo>
                    <a:pt x="829055" y="0"/>
                  </a:lnTo>
                  <a:lnTo>
                    <a:pt x="0" y="0"/>
                  </a:lnTo>
                  <a:lnTo>
                    <a:pt x="0" y="9311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964168" y="7547864"/>
            <a:ext cx="817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404040"/>
                </a:solidFill>
                <a:latin typeface="Calibri"/>
                <a:cs typeface="Calibri"/>
              </a:rPr>
              <a:t>Method2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67911" y="4177284"/>
            <a:ext cx="5791835" cy="4294505"/>
            <a:chOff x="3867911" y="4177284"/>
            <a:chExt cx="5791835" cy="4294505"/>
          </a:xfrm>
        </p:grpSpPr>
        <p:sp>
          <p:nvSpPr>
            <p:cNvPr id="31" name="object 31"/>
            <p:cNvSpPr/>
            <p:nvPr/>
          </p:nvSpPr>
          <p:spPr>
            <a:xfrm>
              <a:off x="9050146" y="7918018"/>
              <a:ext cx="609600" cy="548640"/>
            </a:xfrm>
            <a:custGeom>
              <a:avLst/>
              <a:gdLst/>
              <a:ahLst/>
              <a:cxnLst/>
              <a:rect l="l" t="t" r="r" b="b"/>
              <a:pathLst>
                <a:path w="609600" h="548640">
                  <a:moveTo>
                    <a:pt x="0" y="0"/>
                  </a:moveTo>
                  <a:lnTo>
                    <a:pt x="609600" y="0"/>
                  </a:lnTo>
                </a:path>
                <a:path w="609600" h="548640">
                  <a:moveTo>
                    <a:pt x="0" y="182880"/>
                  </a:moveTo>
                  <a:lnTo>
                    <a:pt x="609600" y="182880"/>
                  </a:lnTo>
                </a:path>
                <a:path w="609600" h="548640">
                  <a:moveTo>
                    <a:pt x="0" y="365759"/>
                  </a:moveTo>
                  <a:lnTo>
                    <a:pt x="609600" y="365759"/>
                  </a:lnTo>
                </a:path>
                <a:path w="609600" h="548640">
                  <a:moveTo>
                    <a:pt x="0" y="548639"/>
                  </a:moveTo>
                  <a:lnTo>
                    <a:pt x="152400" y="548639"/>
                  </a:lnTo>
                </a:path>
              </a:pathLst>
            </a:custGeom>
            <a:ln w="9906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99276" y="7795260"/>
              <a:ext cx="2476500" cy="76200"/>
            </a:xfrm>
            <a:custGeom>
              <a:avLst/>
              <a:gdLst/>
              <a:ahLst/>
              <a:cxnLst/>
              <a:rect l="l" t="t" r="r" b="b"/>
              <a:pathLst>
                <a:path w="2476500" h="76200">
                  <a:moveTo>
                    <a:pt x="2399919" y="0"/>
                  </a:moveTo>
                  <a:lnTo>
                    <a:pt x="2399919" y="76200"/>
                  </a:lnTo>
                  <a:lnTo>
                    <a:pt x="2463419" y="44450"/>
                  </a:lnTo>
                  <a:lnTo>
                    <a:pt x="2412619" y="44450"/>
                  </a:lnTo>
                  <a:lnTo>
                    <a:pt x="2412619" y="31750"/>
                  </a:lnTo>
                  <a:lnTo>
                    <a:pt x="2463419" y="31750"/>
                  </a:lnTo>
                  <a:lnTo>
                    <a:pt x="2399919" y="0"/>
                  </a:lnTo>
                  <a:close/>
                </a:path>
                <a:path w="2476500" h="76200">
                  <a:moveTo>
                    <a:pt x="23999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99919" y="44450"/>
                  </a:lnTo>
                  <a:lnTo>
                    <a:pt x="2399919" y="31750"/>
                  </a:lnTo>
                  <a:close/>
                </a:path>
                <a:path w="2476500" h="76200">
                  <a:moveTo>
                    <a:pt x="2463419" y="31750"/>
                  </a:moveTo>
                  <a:lnTo>
                    <a:pt x="2412619" y="31750"/>
                  </a:lnTo>
                  <a:lnTo>
                    <a:pt x="2412619" y="44450"/>
                  </a:lnTo>
                  <a:lnTo>
                    <a:pt x="2463419" y="44450"/>
                  </a:lnTo>
                  <a:lnTo>
                    <a:pt x="2476119" y="38100"/>
                  </a:lnTo>
                  <a:lnTo>
                    <a:pt x="2463419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67911" y="4177284"/>
              <a:ext cx="760730" cy="749935"/>
            </a:xfrm>
            <a:custGeom>
              <a:avLst/>
              <a:gdLst/>
              <a:ahLst/>
              <a:cxnLst/>
              <a:rect l="l" t="t" r="r" b="b"/>
              <a:pathLst>
                <a:path w="760729" h="749935">
                  <a:moveTo>
                    <a:pt x="760476" y="0"/>
                  </a:moveTo>
                  <a:lnTo>
                    <a:pt x="0" y="374903"/>
                  </a:lnTo>
                  <a:lnTo>
                    <a:pt x="760476" y="749807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57556" y="1816607"/>
          <a:ext cx="359791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390">
                <a:tc>
                  <a:txBody>
                    <a:bodyPr/>
                    <a:lstStyle/>
                    <a:p>
                      <a:pPr marL="1036319" marR="91440" indent="-939165">
                        <a:lnSpc>
                          <a:spcPts val="2590"/>
                        </a:lnSpc>
                        <a:spcBef>
                          <a:spcPts val="1090"/>
                        </a:spcBef>
                      </a:pPr>
                      <a:r>
                        <a:rPr sz="2400" spc="-1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Core</a:t>
                      </a: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Elements</a:t>
                      </a:r>
                      <a:r>
                        <a:rPr sz="2400" spc="-1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8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Java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Language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Objects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Variables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1058" y="1493266"/>
            <a:ext cx="11244580" cy="7116445"/>
            <a:chOff x="4401058" y="1493266"/>
            <a:chExt cx="11244580" cy="7116445"/>
          </a:xfrm>
        </p:grpSpPr>
        <p:sp>
          <p:nvSpPr>
            <p:cNvPr id="3" name="object 3"/>
            <p:cNvSpPr/>
            <p:nvPr/>
          </p:nvSpPr>
          <p:spPr>
            <a:xfrm>
              <a:off x="4407408" y="1499616"/>
              <a:ext cx="11231880" cy="7103745"/>
            </a:xfrm>
            <a:custGeom>
              <a:avLst/>
              <a:gdLst/>
              <a:ahLst/>
              <a:cxnLst/>
              <a:rect l="l" t="t" r="r" b="b"/>
              <a:pathLst>
                <a:path w="11231880" h="7103745">
                  <a:moveTo>
                    <a:pt x="11231880" y="0"/>
                  </a:moveTo>
                  <a:lnTo>
                    <a:pt x="0" y="0"/>
                  </a:lnTo>
                  <a:lnTo>
                    <a:pt x="0" y="7103364"/>
                  </a:lnTo>
                  <a:lnTo>
                    <a:pt x="11231880" y="7103364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7408" y="1499616"/>
              <a:ext cx="11231880" cy="7103745"/>
            </a:xfrm>
            <a:custGeom>
              <a:avLst/>
              <a:gdLst/>
              <a:ahLst/>
              <a:cxnLst/>
              <a:rect l="l" t="t" r="r" b="b"/>
              <a:pathLst>
                <a:path w="11231880" h="7103745">
                  <a:moveTo>
                    <a:pt x="0" y="7103364"/>
                  </a:moveTo>
                  <a:lnTo>
                    <a:pt x="11231880" y="7103364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710336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Fundamentals</a:t>
            </a:r>
            <a:r>
              <a:rPr spc="-20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114" dirty="0"/>
              <a:t>Language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853439"/>
            <a:ext cx="6745224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85588" y="6153911"/>
            <a:ext cx="7508875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b="1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MyClass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b="1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b="1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b="1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r>
              <a:rPr sz="1600" b="1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ourier New"/>
                <a:cs typeface="Courier New"/>
              </a:rPr>
              <a:t>5;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r>
              <a:rPr sz="1600" b="1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b="1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r>
              <a:rPr sz="1600" b="1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b="1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7911" y="4177284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7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7556" y="1816607"/>
          <a:ext cx="359791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390">
                <a:tc>
                  <a:txBody>
                    <a:bodyPr/>
                    <a:lstStyle/>
                    <a:p>
                      <a:pPr marL="1036319" marR="91440" indent="-939165">
                        <a:lnSpc>
                          <a:spcPts val="2590"/>
                        </a:lnSpc>
                        <a:spcBef>
                          <a:spcPts val="1090"/>
                        </a:spcBef>
                      </a:pPr>
                      <a:r>
                        <a:rPr sz="2400" spc="-1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Core</a:t>
                      </a: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Elements</a:t>
                      </a:r>
                      <a:r>
                        <a:rPr sz="2400" spc="-17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8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Java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Language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Objects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Variables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852161" y="1698472"/>
            <a:ext cx="10276205" cy="428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reserved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temporarily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stores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thus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type.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inferred.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adheres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constraints.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four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Java: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85" dirty="0">
                <a:solidFill>
                  <a:srgbClr val="404040"/>
                </a:solidFill>
                <a:latin typeface="Arial Black"/>
                <a:cs typeface="Arial Black"/>
              </a:rPr>
              <a:t>Instance/non-</a:t>
            </a:r>
            <a:r>
              <a:rPr sz="2000" spc="-140" dirty="0">
                <a:solidFill>
                  <a:srgbClr val="404040"/>
                </a:solidFill>
                <a:latin typeface="Arial Black"/>
                <a:cs typeface="Arial Black"/>
              </a:rPr>
              <a:t>static</a:t>
            </a:r>
            <a:r>
              <a:rPr sz="20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000" spc="-105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belongs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60" dirty="0">
                <a:solidFill>
                  <a:srgbClr val="404040"/>
                </a:solidFill>
                <a:latin typeface="Arial Black"/>
                <a:cs typeface="Arial Black"/>
              </a:rPr>
              <a:t>Static</a:t>
            </a:r>
            <a:r>
              <a:rPr sz="2000" spc="-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000" spc="-100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belongs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75" dirty="0">
                <a:solidFill>
                  <a:srgbClr val="404040"/>
                </a:solidFill>
                <a:latin typeface="Arial Black"/>
                <a:cs typeface="Arial Black"/>
              </a:rPr>
              <a:t>Local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000" spc="-100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constructors,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blocks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10" dirty="0">
                <a:solidFill>
                  <a:srgbClr val="404040"/>
                </a:solidFill>
                <a:latin typeface="Arial Black"/>
                <a:cs typeface="Arial Black"/>
              </a:rPr>
              <a:t>Parameters</a:t>
            </a:r>
            <a:r>
              <a:rPr sz="2000" spc="-110" dirty="0">
                <a:solidFill>
                  <a:srgbClr val="404040"/>
                </a:solidFill>
                <a:latin typeface="Arial MT"/>
                <a:cs typeface="Arial MT"/>
              </a:rPr>
              <a:t>—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called</a:t>
            </a:r>
            <a:endParaRPr sz="2000">
              <a:latin typeface="Arial MT"/>
              <a:cs typeface="Arial MT"/>
            </a:endParaRPr>
          </a:p>
          <a:p>
            <a:pPr marL="324485">
              <a:lnSpc>
                <a:spcPct val="100000"/>
              </a:lnSpc>
              <a:spcBef>
                <a:spcPts val="21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1058" y="1817877"/>
            <a:ext cx="11244580" cy="4565015"/>
            <a:chOff x="4401058" y="1817877"/>
            <a:chExt cx="11244580" cy="4565015"/>
          </a:xfrm>
        </p:grpSpPr>
        <p:sp>
          <p:nvSpPr>
            <p:cNvPr id="3" name="object 3"/>
            <p:cNvSpPr/>
            <p:nvPr/>
          </p:nvSpPr>
          <p:spPr>
            <a:xfrm>
              <a:off x="4407408" y="1824227"/>
              <a:ext cx="11231880" cy="4552315"/>
            </a:xfrm>
            <a:custGeom>
              <a:avLst/>
              <a:gdLst/>
              <a:ahLst/>
              <a:cxnLst/>
              <a:rect l="l" t="t" r="r" b="b"/>
              <a:pathLst>
                <a:path w="11231880" h="4552315">
                  <a:moveTo>
                    <a:pt x="11231880" y="0"/>
                  </a:moveTo>
                  <a:lnTo>
                    <a:pt x="0" y="0"/>
                  </a:lnTo>
                  <a:lnTo>
                    <a:pt x="0" y="4552188"/>
                  </a:lnTo>
                  <a:lnTo>
                    <a:pt x="11231880" y="4552188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7408" y="1824227"/>
              <a:ext cx="11231880" cy="4552315"/>
            </a:xfrm>
            <a:custGeom>
              <a:avLst/>
              <a:gdLst/>
              <a:ahLst/>
              <a:cxnLst/>
              <a:rect l="l" t="t" r="r" b="b"/>
              <a:pathLst>
                <a:path w="11231880" h="4552315">
                  <a:moveTo>
                    <a:pt x="0" y="4552188"/>
                  </a:moveTo>
                  <a:lnTo>
                    <a:pt x="11231880" y="4552188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4552188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08397" y="2074925"/>
            <a:ext cx="102514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0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310" dirty="0">
                <a:solidFill>
                  <a:srgbClr val="404040"/>
                </a:solidFill>
                <a:latin typeface="Arial MT"/>
                <a:cs typeface="Arial MT"/>
              </a:rPr>
              <a:t>JRE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necessary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compile,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document,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package </a:t>
            </a: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programs.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Fundamentals</a:t>
            </a:r>
            <a:r>
              <a:rPr spc="-20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114" dirty="0"/>
              <a:t>Language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853439"/>
            <a:ext cx="6745224" cy="27432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2684" y="3122676"/>
            <a:ext cx="9248140" cy="3072765"/>
          </a:xfrm>
          <a:custGeom>
            <a:avLst/>
            <a:gdLst/>
            <a:ahLst/>
            <a:cxnLst/>
            <a:rect l="l" t="t" r="r" b="b"/>
            <a:pathLst>
              <a:path w="9248140" h="3072765">
                <a:moveTo>
                  <a:pt x="9247631" y="0"/>
                </a:moveTo>
                <a:lnTo>
                  <a:pt x="0" y="0"/>
                </a:lnTo>
                <a:lnTo>
                  <a:pt x="0" y="3072384"/>
                </a:lnTo>
                <a:lnTo>
                  <a:pt x="9247631" y="3072384"/>
                </a:lnTo>
                <a:lnTo>
                  <a:pt x="92476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5603" y="4207764"/>
            <a:ext cx="2665730" cy="1149350"/>
          </a:xfrm>
          <a:prstGeom prst="rect">
            <a:avLst/>
          </a:prstGeom>
          <a:solidFill>
            <a:srgbClr val="FFF1CC"/>
          </a:solidFill>
          <a:ln w="12192">
            <a:solidFill>
              <a:srgbClr val="FFE699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13360" marR="205740" indent="213360">
              <a:lnSpc>
                <a:spcPct val="150000"/>
              </a:lnSpc>
              <a:spcBef>
                <a:spcPts val="1250"/>
              </a:spcBef>
            </a:pPr>
            <a:r>
              <a:rPr sz="1600" spc="45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Tools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404040"/>
                </a:solidFill>
                <a:latin typeface="Arial MT"/>
                <a:cs typeface="Arial MT"/>
              </a:rPr>
              <a:t>Javac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53830" y="3329685"/>
            <a:ext cx="5292090" cy="2411730"/>
            <a:chOff x="9053830" y="3329685"/>
            <a:chExt cx="5292090" cy="2411730"/>
          </a:xfrm>
        </p:grpSpPr>
        <p:sp>
          <p:nvSpPr>
            <p:cNvPr id="11" name="object 11"/>
            <p:cNvSpPr/>
            <p:nvPr/>
          </p:nvSpPr>
          <p:spPr>
            <a:xfrm>
              <a:off x="9060180" y="3336035"/>
              <a:ext cx="5279390" cy="2399030"/>
            </a:xfrm>
            <a:custGeom>
              <a:avLst/>
              <a:gdLst/>
              <a:ahLst/>
              <a:cxnLst/>
              <a:rect l="l" t="t" r="r" b="b"/>
              <a:pathLst>
                <a:path w="5279390" h="2399029">
                  <a:moveTo>
                    <a:pt x="5279135" y="0"/>
                  </a:moveTo>
                  <a:lnTo>
                    <a:pt x="0" y="0"/>
                  </a:lnTo>
                  <a:lnTo>
                    <a:pt x="0" y="2398776"/>
                  </a:lnTo>
                  <a:lnTo>
                    <a:pt x="5279135" y="2398776"/>
                  </a:lnTo>
                  <a:lnTo>
                    <a:pt x="527913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60180" y="3336035"/>
              <a:ext cx="5279390" cy="2399030"/>
            </a:xfrm>
            <a:custGeom>
              <a:avLst/>
              <a:gdLst/>
              <a:ahLst/>
              <a:cxnLst/>
              <a:rect l="l" t="t" r="r" b="b"/>
              <a:pathLst>
                <a:path w="5279390" h="2399029">
                  <a:moveTo>
                    <a:pt x="0" y="2398776"/>
                  </a:moveTo>
                  <a:lnTo>
                    <a:pt x="5279135" y="2398776"/>
                  </a:lnTo>
                  <a:lnTo>
                    <a:pt x="5279135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12192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93224" y="3453383"/>
              <a:ext cx="1461770" cy="871855"/>
            </a:xfrm>
            <a:custGeom>
              <a:avLst/>
              <a:gdLst/>
              <a:ahLst/>
              <a:cxnLst/>
              <a:rect l="l" t="t" r="r" b="b"/>
              <a:pathLst>
                <a:path w="1461770" h="871854">
                  <a:moveTo>
                    <a:pt x="1316227" y="0"/>
                  </a:moveTo>
                  <a:lnTo>
                    <a:pt x="145287" y="0"/>
                  </a:lnTo>
                  <a:lnTo>
                    <a:pt x="99356" y="7404"/>
                  </a:lnTo>
                  <a:lnTo>
                    <a:pt x="59472" y="28025"/>
                  </a:lnTo>
                  <a:lnTo>
                    <a:pt x="28025" y="59472"/>
                  </a:lnTo>
                  <a:lnTo>
                    <a:pt x="7404" y="99356"/>
                  </a:lnTo>
                  <a:lnTo>
                    <a:pt x="0" y="145287"/>
                  </a:lnTo>
                  <a:lnTo>
                    <a:pt x="0" y="726439"/>
                  </a:lnTo>
                  <a:lnTo>
                    <a:pt x="7404" y="772371"/>
                  </a:lnTo>
                  <a:lnTo>
                    <a:pt x="28025" y="812255"/>
                  </a:lnTo>
                  <a:lnTo>
                    <a:pt x="59472" y="843702"/>
                  </a:lnTo>
                  <a:lnTo>
                    <a:pt x="99356" y="864323"/>
                  </a:lnTo>
                  <a:lnTo>
                    <a:pt x="145287" y="871727"/>
                  </a:lnTo>
                  <a:lnTo>
                    <a:pt x="1316227" y="871727"/>
                  </a:lnTo>
                  <a:lnTo>
                    <a:pt x="1362159" y="864323"/>
                  </a:lnTo>
                  <a:lnTo>
                    <a:pt x="1402043" y="843702"/>
                  </a:lnTo>
                  <a:lnTo>
                    <a:pt x="1433490" y="812255"/>
                  </a:lnTo>
                  <a:lnTo>
                    <a:pt x="1454111" y="772371"/>
                  </a:lnTo>
                  <a:lnTo>
                    <a:pt x="1461516" y="726439"/>
                  </a:lnTo>
                  <a:lnTo>
                    <a:pt x="1461516" y="145287"/>
                  </a:lnTo>
                  <a:lnTo>
                    <a:pt x="1454111" y="99356"/>
                  </a:lnTo>
                  <a:lnTo>
                    <a:pt x="1433490" y="59472"/>
                  </a:lnTo>
                  <a:lnTo>
                    <a:pt x="1402043" y="28025"/>
                  </a:lnTo>
                  <a:lnTo>
                    <a:pt x="1362159" y="7404"/>
                  </a:lnTo>
                  <a:lnTo>
                    <a:pt x="1316227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93224" y="3453383"/>
              <a:ext cx="1461770" cy="871855"/>
            </a:xfrm>
            <a:custGeom>
              <a:avLst/>
              <a:gdLst/>
              <a:ahLst/>
              <a:cxnLst/>
              <a:rect l="l" t="t" r="r" b="b"/>
              <a:pathLst>
                <a:path w="1461770" h="871854">
                  <a:moveTo>
                    <a:pt x="0" y="145287"/>
                  </a:moveTo>
                  <a:lnTo>
                    <a:pt x="7404" y="99356"/>
                  </a:lnTo>
                  <a:lnTo>
                    <a:pt x="28025" y="59472"/>
                  </a:lnTo>
                  <a:lnTo>
                    <a:pt x="59472" y="28025"/>
                  </a:lnTo>
                  <a:lnTo>
                    <a:pt x="99356" y="7404"/>
                  </a:lnTo>
                  <a:lnTo>
                    <a:pt x="145287" y="0"/>
                  </a:lnTo>
                  <a:lnTo>
                    <a:pt x="1316227" y="0"/>
                  </a:lnTo>
                  <a:lnTo>
                    <a:pt x="1362159" y="7404"/>
                  </a:lnTo>
                  <a:lnTo>
                    <a:pt x="1402043" y="28025"/>
                  </a:lnTo>
                  <a:lnTo>
                    <a:pt x="1433490" y="59472"/>
                  </a:lnTo>
                  <a:lnTo>
                    <a:pt x="1454111" y="99356"/>
                  </a:lnTo>
                  <a:lnTo>
                    <a:pt x="1461516" y="145287"/>
                  </a:lnTo>
                  <a:lnTo>
                    <a:pt x="1461516" y="726439"/>
                  </a:lnTo>
                  <a:lnTo>
                    <a:pt x="1454111" y="772371"/>
                  </a:lnTo>
                  <a:lnTo>
                    <a:pt x="1433490" y="812255"/>
                  </a:lnTo>
                  <a:lnTo>
                    <a:pt x="1402043" y="843702"/>
                  </a:lnTo>
                  <a:lnTo>
                    <a:pt x="1362159" y="864323"/>
                  </a:lnTo>
                  <a:lnTo>
                    <a:pt x="1316227" y="871727"/>
                  </a:lnTo>
                  <a:lnTo>
                    <a:pt x="145287" y="871727"/>
                  </a:lnTo>
                  <a:lnTo>
                    <a:pt x="99356" y="864323"/>
                  </a:lnTo>
                  <a:lnTo>
                    <a:pt x="59472" y="843702"/>
                  </a:lnTo>
                  <a:lnTo>
                    <a:pt x="28025" y="812255"/>
                  </a:lnTo>
                  <a:lnTo>
                    <a:pt x="7404" y="772371"/>
                  </a:lnTo>
                  <a:lnTo>
                    <a:pt x="0" y="726439"/>
                  </a:lnTo>
                  <a:lnTo>
                    <a:pt x="0" y="145287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12933" y="3765930"/>
            <a:ext cx="1036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Files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667490" y="3451605"/>
            <a:ext cx="2039620" cy="922655"/>
            <a:chOff x="11667490" y="3451605"/>
            <a:chExt cx="2039620" cy="922655"/>
          </a:xfrm>
        </p:grpSpPr>
        <p:sp>
          <p:nvSpPr>
            <p:cNvPr id="17" name="object 17"/>
            <p:cNvSpPr/>
            <p:nvPr/>
          </p:nvSpPr>
          <p:spPr>
            <a:xfrm>
              <a:off x="11673840" y="3457955"/>
              <a:ext cx="2026920" cy="909955"/>
            </a:xfrm>
            <a:custGeom>
              <a:avLst/>
              <a:gdLst/>
              <a:ahLst/>
              <a:cxnLst/>
              <a:rect l="l" t="t" r="r" b="b"/>
              <a:pathLst>
                <a:path w="2026919" h="909954">
                  <a:moveTo>
                    <a:pt x="1875281" y="0"/>
                  </a:moveTo>
                  <a:lnTo>
                    <a:pt x="151637" y="0"/>
                  </a:lnTo>
                  <a:lnTo>
                    <a:pt x="103729" y="7735"/>
                  </a:lnTo>
                  <a:lnTo>
                    <a:pt x="62106" y="29272"/>
                  </a:lnTo>
                  <a:lnTo>
                    <a:pt x="29272" y="62106"/>
                  </a:lnTo>
                  <a:lnTo>
                    <a:pt x="7735" y="103729"/>
                  </a:lnTo>
                  <a:lnTo>
                    <a:pt x="0" y="151638"/>
                  </a:lnTo>
                  <a:lnTo>
                    <a:pt x="0" y="758190"/>
                  </a:lnTo>
                  <a:lnTo>
                    <a:pt x="7735" y="806098"/>
                  </a:lnTo>
                  <a:lnTo>
                    <a:pt x="29272" y="847721"/>
                  </a:lnTo>
                  <a:lnTo>
                    <a:pt x="62106" y="880555"/>
                  </a:lnTo>
                  <a:lnTo>
                    <a:pt x="103729" y="902092"/>
                  </a:lnTo>
                  <a:lnTo>
                    <a:pt x="151637" y="909828"/>
                  </a:lnTo>
                  <a:lnTo>
                    <a:pt x="1875281" y="909828"/>
                  </a:lnTo>
                  <a:lnTo>
                    <a:pt x="1923190" y="902092"/>
                  </a:lnTo>
                  <a:lnTo>
                    <a:pt x="1964813" y="880555"/>
                  </a:lnTo>
                  <a:lnTo>
                    <a:pt x="1997647" y="847721"/>
                  </a:lnTo>
                  <a:lnTo>
                    <a:pt x="2019184" y="806098"/>
                  </a:lnTo>
                  <a:lnTo>
                    <a:pt x="2026919" y="758190"/>
                  </a:lnTo>
                  <a:lnTo>
                    <a:pt x="2026919" y="151638"/>
                  </a:lnTo>
                  <a:lnTo>
                    <a:pt x="2019184" y="103729"/>
                  </a:lnTo>
                  <a:lnTo>
                    <a:pt x="1997647" y="62106"/>
                  </a:lnTo>
                  <a:lnTo>
                    <a:pt x="1964813" y="29272"/>
                  </a:lnTo>
                  <a:lnTo>
                    <a:pt x="1923190" y="7735"/>
                  </a:lnTo>
                  <a:lnTo>
                    <a:pt x="1875281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73840" y="3457955"/>
              <a:ext cx="2026920" cy="909955"/>
            </a:xfrm>
            <a:custGeom>
              <a:avLst/>
              <a:gdLst/>
              <a:ahLst/>
              <a:cxnLst/>
              <a:rect l="l" t="t" r="r" b="b"/>
              <a:pathLst>
                <a:path w="2026919" h="909954">
                  <a:moveTo>
                    <a:pt x="0" y="151638"/>
                  </a:moveTo>
                  <a:lnTo>
                    <a:pt x="7735" y="103729"/>
                  </a:lnTo>
                  <a:lnTo>
                    <a:pt x="29272" y="62106"/>
                  </a:lnTo>
                  <a:lnTo>
                    <a:pt x="62106" y="29272"/>
                  </a:lnTo>
                  <a:lnTo>
                    <a:pt x="103729" y="7735"/>
                  </a:lnTo>
                  <a:lnTo>
                    <a:pt x="151637" y="0"/>
                  </a:lnTo>
                  <a:lnTo>
                    <a:pt x="1875281" y="0"/>
                  </a:lnTo>
                  <a:lnTo>
                    <a:pt x="1923190" y="7735"/>
                  </a:lnTo>
                  <a:lnTo>
                    <a:pt x="1964813" y="29272"/>
                  </a:lnTo>
                  <a:lnTo>
                    <a:pt x="1997647" y="62106"/>
                  </a:lnTo>
                  <a:lnTo>
                    <a:pt x="2019184" y="103729"/>
                  </a:lnTo>
                  <a:lnTo>
                    <a:pt x="2026919" y="151638"/>
                  </a:lnTo>
                  <a:lnTo>
                    <a:pt x="2026919" y="758190"/>
                  </a:lnTo>
                  <a:lnTo>
                    <a:pt x="2019184" y="806098"/>
                  </a:lnTo>
                  <a:lnTo>
                    <a:pt x="1997647" y="847721"/>
                  </a:lnTo>
                  <a:lnTo>
                    <a:pt x="1964813" y="880555"/>
                  </a:lnTo>
                  <a:lnTo>
                    <a:pt x="1923190" y="902092"/>
                  </a:lnTo>
                  <a:lnTo>
                    <a:pt x="1875281" y="909828"/>
                  </a:lnTo>
                  <a:lnTo>
                    <a:pt x="151637" y="909828"/>
                  </a:lnTo>
                  <a:lnTo>
                    <a:pt x="103729" y="902092"/>
                  </a:lnTo>
                  <a:lnTo>
                    <a:pt x="62106" y="880555"/>
                  </a:lnTo>
                  <a:lnTo>
                    <a:pt x="29272" y="847721"/>
                  </a:lnTo>
                  <a:lnTo>
                    <a:pt x="7735" y="806098"/>
                  </a:lnTo>
                  <a:lnTo>
                    <a:pt x="0" y="758190"/>
                  </a:lnTo>
                  <a:lnTo>
                    <a:pt x="0" y="151638"/>
                  </a:lnTo>
                  <a:close/>
                </a:path>
              </a:pathLst>
            </a:custGeom>
            <a:ln w="12191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983211" y="3484016"/>
            <a:ext cx="1422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2032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Libraries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1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Arial MT"/>
                <a:cs typeface="Arial MT"/>
              </a:rPr>
              <a:t>rt.jar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93985" y="4577334"/>
            <a:ext cx="3752215" cy="533400"/>
          </a:xfrm>
          <a:custGeom>
            <a:avLst/>
            <a:gdLst/>
            <a:ahLst/>
            <a:cxnLst/>
            <a:rect l="l" t="t" r="r" b="b"/>
            <a:pathLst>
              <a:path w="3752215" h="533400">
                <a:moveTo>
                  <a:pt x="0" y="30606"/>
                </a:moveTo>
                <a:lnTo>
                  <a:pt x="2407" y="18698"/>
                </a:lnTo>
                <a:lnTo>
                  <a:pt x="8969" y="8969"/>
                </a:lnTo>
                <a:lnTo>
                  <a:pt x="18698" y="2407"/>
                </a:lnTo>
                <a:lnTo>
                  <a:pt x="30607" y="0"/>
                </a:lnTo>
                <a:lnTo>
                  <a:pt x="3721481" y="0"/>
                </a:lnTo>
                <a:lnTo>
                  <a:pt x="3733389" y="2407"/>
                </a:lnTo>
                <a:lnTo>
                  <a:pt x="3743118" y="8969"/>
                </a:lnTo>
                <a:lnTo>
                  <a:pt x="3749680" y="18698"/>
                </a:lnTo>
                <a:lnTo>
                  <a:pt x="3752087" y="30606"/>
                </a:lnTo>
                <a:lnTo>
                  <a:pt x="3752087" y="502792"/>
                </a:lnTo>
                <a:lnTo>
                  <a:pt x="3749680" y="514701"/>
                </a:lnTo>
                <a:lnTo>
                  <a:pt x="3743118" y="524430"/>
                </a:lnTo>
                <a:lnTo>
                  <a:pt x="3733389" y="530992"/>
                </a:lnTo>
                <a:lnTo>
                  <a:pt x="3721481" y="533400"/>
                </a:lnTo>
                <a:lnTo>
                  <a:pt x="30607" y="533400"/>
                </a:lnTo>
                <a:lnTo>
                  <a:pt x="18698" y="530992"/>
                </a:lnTo>
                <a:lnTo>
                  <a:pt x="8969" y="524430"/>
                </a:lnTo>
                <a:lnTo>
                  <a:pt x="2407" y="514701"/>
                </a:lnTo>
                <a:lnTo>
                  <a:pt x="0" y="502792"/>
                </a:lnTo>
                <a:lnTo>
                  <a:pt x="0" y="30606"/>
                </a:lnTo>
                <a:close/>
              </a:path>
            </a:pathLst>
          </a:custGeom>
          <a:ln w="38100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22385" y="4702505"/>
            <a:ext cx="3695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16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Virtual</a:t>
            </a:r>
            <a:r>
              <a:rPr sz="16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6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1600" spc="-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JVM)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99773" y="5325617"/>
            <a:ext cx="327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365" dirty="0">
                <a:solidFill>
                  <a:srgbClr val="404040"/>
                </a:solidFill>
                <a:latin typeface="Arial Black"/>
                <a:cs typeface="Arial Black"/>
              </a:rPr>
              <a:t>JRE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2684" y="3122676"/>
            <a:ext cx="9248140" cy="307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600">
              <a:latin typeface="Times New Roman"/>
              <a:cs typeface="Times New Roman"/>
            </a:endParaRPr>
          </a:p>
          <a:p>
            <a:pPr marR="1043305" algn="ctr">
              <a:lnSpc>
                <a:spcPct val="100000"/>
              </a:lnSpc>
            </a:pPr>
            <a:r>
              <a:rPr sz="1600" spc="-335" dirty="0">
                <a:solidFill>
                  <a:srgbClr val="404040"/>
                </a:solidFill>
                <a:latin typeface="Arial Black"/>
                <a:cs typeface="Arial Black"/>
              </a:rPr>
              <a:t>JDK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7911" y="2958083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7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7556" y="1816607"/>
          <a:ext cx="359791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390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2400" spc="-9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Components</a:t>
                      </a: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8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Java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098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90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1739"/>
                        </a:spcBef>
                      </a:pP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Kit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(JDK)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165">
                <a:tc>
                  <a:txBody>
                    <a:bodyPr/>
                    <a:lstStyle/>
                    <a:p>
                      <a:pPr marL="533400" marR="525145" indent="336550">
                        <a:lnSpc>
                          <a:spcPts val="2870"/>
                        </a:lnSpc>
                        <a:spcBef>
                          <a:spcPts val="1850"/>
                        </a:spcBef>
                      </a:pP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 </a:t>
                      </a: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(JRE)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 marL="1440180" marR="357505" indent="-107823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400" spc="-1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Machine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(JVM)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1058" y="1817877"/>
            <a:ext cx="11244580" cy="4565015"/>
            <a:chOff x="4401058" y="1817877"/>
            <a:chExt cx="11244580" cy="4565015"/>
          </a:xfrm>
        </p:grpSpPr>
        <p:sp>
          <p:nvSpPr>
            <p:cNvPr id="3" name="object 3"/>
            <p:cNvSpPr/>
            <p:nvPr/>
          </p:nvSpPr>
          <p:spPr>
            <a:xfrm>
              <a:off x="4407408" y="1824227"/>
              <a:ext cx="11231880" cy="4552315"/>
            </a:xfrm>
            <a:custGeom>
              <a:avLst/>
              <a:gdLst/>
              <a:ahLst/>
              <a:cxnLst/>
              <a:rect l="l" t="t" r="r" b="b"/>
              <a:pathLst>
                <a:path w="11231880" h="4552315">
                  <a:moveTo>
                    <a:pt x="11231880" y="0"/>
                  </a:moveTo>
                  <a:lnTo>
                    <a:pt x="0" y="0"/>
                  </a:lnTo>
                  <a:lnTo>
                    <a:pt x="0" y="4552188"/>
                  </a:lnTo>
                  <a:lnTo>
                    <a:pt x="11231880" y="4552188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7408" y="1824227"/>
              <a:ext cx="11231880" cy="4552315"/>
            </a:xfrm>
            <a:custGeom>
              <a:avLst/>
              <a:gdLst/>
              <a:ahLst/>
              <a:cxnLst/>
              <a:rect l="l" t="t" r="r" b="b"/>
              <a:pathLst>
                <a:path w="11231880" h="4552315">
                  <a:moveTo>
                    <a:pt x="0" y="4552188"/>
                  </a:moveTo>
                  <a:lnTo>
                    <a:pt x="11231880" y="4552188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4552188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73600" y="1917883"/>
            <a:ext cx="1039050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310" dirty="0">
                <a:solidFill>
                  <a:srgbClr val="404040"/>
                </a:solidFill>
                <a:latin typeface="Arial MT"/>
                <a:cs typeface="Arial MT"/>
              </a:rPr>
              <a:t>JRE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environment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bytecode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executed.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all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files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runtime.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Fundamentals</a:t>
            </a:r>
            <a:r>
              <a:rPr spc="-20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114" dirty="0"/>
              <a:t>Language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853439"/>
            <a:ext cx="6745224" cy="2743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39914" y="3105657"/>
            <a:ext cx="4911090" cy="2997200"/>
            <a:chOff x="7439914" y="3105657"/>
            <a:chExt cx="4911090" cy="2997200"/>
          </a:xfrm>
        </p:grpSpPr>
        <p:sp>
          <p:nvSpPr>
            <p:cNvPr id="9" name="object 9"/>
            <p:cNvSpPr/>
            <p:nvPr/>
          </p:nvSpPr>
          <p:spPr>
            <a:xfrm>
              <a:off x="7446264" y="3112007"/>
              <a:ext cx="4898390" cy="2984500"/>
            </a:xfrm>
            <a:custGeom>
              <a:avLst/>
              <a:gdLst/>
              <a:ahLst/>
              <a:cxnLst/>
              <a:rect l="l" t="t" r="r" b="b"/>
              <a:pathLst>
                <a:path w="4898390" h="2984500">
                  <a:moveTo>
                    <a:pt x="4898135" y="0"/>
                  </a:moveTo>
                  <a:lnTo>
                    <a:pt x="0" y="0"/>
                  </a:lnTo>
                  <a:lnTo>
                    <a:pt x="0" y="2983992"/>
                  </a:lnTo>
                  <a:lnTo>
                    <a:pt x="4898135" y="2983992"/>
                  </a:lnTo>
                  <a:lnTo>
                    <a:pt x="489813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46264" y="3112007"/>
              <a:ext cx="4898390" cy="2984500"/>
            </a:xfrm>
            <a:custGeom>
              <a:avLst/>
              <a:gdLst/>
              <a:ahLst/>
              <a:cxnLst/>
              <a:rect l="l" t="t" r="r" b="b"/>
              <a:pathLst>
                <a:path w="4898390" h="2984500">
                  <a:moveTo>
                    <a:pt x="0" y="2983992"/>
                  </a:moveTo>
                  <a:lnTo>
                    <a:pt x="4898135" y="2983992"/>
                  </a:lnTo>
                  <a:lnTo>
                    <a:pt x="4898135" y="0"/>
                  </a:lnTo>
                  <a:lnTo>
                    <a:pt x="0" y="0"/>
                  </a:lnTo>
                  <a:lnTo>
                    <a:pt x="0" y="2983992"/>
                  </a:lnTo>
                  <a:close/>
                </a:path>
              </a:pathLst>
            </a:custGeom>
            <a:ln w="12192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5968" y="3244595"/>
              <a:ext cx="1356360" cy="986155"/>
            </a:xfrm>
            <a:custGeom>
              <a:avLst/>
              <a:gdLst/>
              <a:ahLst/>
              <a:cxnLst/>
              <a:rect l="l" t="t" r="r" b="b"/>
              <a:pathLst>
                <a:path w="1356359" h="986154">
                  <a:moveTo>
                    <a:pt x="1192022" y="0"/>
                  </a:moveTo>
                  <a:lnTo>
                    <a:pt x="164337" y="0"/>
                  </a:lnTo>
                  <a:lnTo>
                    <a:pt x="120635" y="5867"/>
                  </a:lnTo>
                  <a:lnTo>
                    <a:pt x="81374" y="22427"/>
                  </a:lnTo>
                  <a:lnTo>
                    <a:pt x="48117" y="48117"/>
                  </a:lnTo>
                  <a:lnTo>
                    <a:pt x="22427" y="81374"/>
                  </a:lnTo>
                  <a:lnTo>
                    <a:pt x="5867" y="120635"/>
                  </a:lnTo>
                  <a:lnTo>
                    <a:pt x="0" y="164337"/>
                  </a:lnTo>
                  <a:lnTo>
                    <a:pt x="0" y="821689"/>
                  </a:lnTo>
                  <a:lnTo>
                    <a:pt x="5867" y="865392"/>
                  </a:lnTo>
                  <a:lnTo>
                    <a:pt x="22427" y="904653"/>
                  </a:lnTo>
                  <a:lnTo>
                    <a:pt x="48117" y="937910"/>
                  </a:lnTo>
                  <a:lnTo>
                    <a:pt x="81374" y="963600"/>
                  </a:lnTo>
                  <a:lnTo>
                    <a:pt x="120635" y="980160"/>
                  </a:lnTo>
                  <a:lnTo>
                    <a:pt x="164337" y="986027"/>
                  </a:lnTo>
                  <a:lnTo>
                    <a:pt x="1192022" y="986027"/>
                  </a:lnTo>
                  <a:lnTo>
                    <a:pt x="1235724" y="980160"/>
                  </a:lnTo>
                  <a:lnTo>
                    <a:pt x="1274985" y="963600"/>
                  </a:lnTo>
                  <a:lnTo>
                    <a:pt x="1308242" y="937910"/>
                  </a:lnTo>
                  <a:lnTo>
                    <a:pt x="1333932" y="904653"/>
                  </a:lnTo>
                  <a:lnTo>
                    <a:pt x="1350492" y="865392"/>
                  </a:lnTo>
                  <a:lnTo>
                    <a:pt x="1356359" y="821689"/>
                  </a:lnTo>
                  <a:lnTo>
                    <a:pt x="1356359" y="164337"/>
                  </a:lnTo>
                  <a:lnTo>
                    <a:pt x="1350492" y="120635"/>
                  </a:lnTo>
                  <a:lnTo>
                    <a:pt x="1333932" y="81374"/>
                  </a:lnTo>
                  <a:lnTo>
                    <a:pt x="1308242" y="48117"/>
                  </a:lnTo>
                  <a:lnTo>
                    <a:pt x="1274985" y="22427"/>
                  </a:lnTo>
                  <a:lnTo>
                    <a:pt x="1235724" y="5867"/>
                  </a:lnTo>
                  <a:lnTo>
                    <a:pt x="119202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5968" y="3244595"/>
              <a:ext cx="1356360" cy="986155"/>
            </a:xfrm>
            <a:custGeom>
              <a:avLst/>
              <a:gdLst/>
              <a:ahLst/>
              <a:cxnLst/>
              <a:rect l="l" t="t" r="r" b="b"/>
              <a:pathLst>
                <a:path w="1356359" h="986154">
                  <a:moveTo>
                    <a:pt x="0" y="164337"/>
                  </a:moveTo>
                  <a:lnTo>
                    <a:pt x="5867" y="120635"/>
                  </a:lnTo>
                  <a:lnTo>
                    <a:pt x="22427" y="81374"/>
                  </a:lnTo>
                  <a:lnTo>
                    <a:pt x="48117" y="48117"/>
                  </a:lnTo>
                  <a:lnTo>
                    <a:pt x="81374" y="22427"/>
                  </a:lnTo>
                  <a:lnTo>
                    <a:pt x="120635" y="5867"/>
                  </a:lnTo>
                  <a:lnTo>
                    <a:pt x="164337" y="0"/>
                  </a:lnTo>
                  <a:lnTo>
                    <a:pt x="1192022" y="0"/>
                  </a:lnTo>
                  <a:lnTo>
                    <a:pt x="1235724" y="5867"/>
                  </a:lnTo>
                  <a:lnTo>
                    <a:pt x="1274985" y="22427"/>
                  </a:lnTo>
                  <a:lnTo>
                    <a:pt x="1308242" y="48117"/>
                  </a:lnTo>
                  <a:lnTo>
                    <a:pt x="1333932" y="81374"/>
                  </a:lnTo>
                  <a:lnTo>
                    <a:pt x="1350492" y="120635"/>
                  </a:lnTo>
                  <a:lnTo>
                    <a:pt x="1356359" y="164337"/>
                  </a:lnTo>
                  <a:lnTo>
                    <a:pt x="1356359" y="821689"/>
                  </a:lnTo>
                  <a:lnTo>
                    <a:pt x="1350492" y="865392"/>
                  </a:lnTo>
                  <a:lnTo>
                    <a:pt x="1333932" y="904653"/>
                  </a:lnTo>
                  <a:lnTo>
                    <a:pt x="1308242" y="937910"/>
                  </a:lnTo>
                  <a:lnTo>
                    <a:pt x="1274985" y="963600"/>
                  </a:lnTo>
                  <a:lnTo>
                    <a:pt x="1235724" y="980160"/>
                  </a:lnTo>
                  <a:lnTo>
                    <a:pt x="1192022" y="986027"/>
                  </a:lnTo>
                  <a:lnTo>
                    <a:pt x="164337" y="986027"/>
                  </a:lnTo>
                  <a:lnTo>
                    <a:pt x="120635" y="980160"/>
                  </a:lnTo>
                  <a:lnTo>
                    <a:pt x="81374" y="963600"/>
                  </a:lnTo>
                  <a:lnTo>
                    <a:pt x="48117" y="937910"/>
                  </a:lnTo>
                  <a:lnTo>
                    <a:pt x="22427" y="904653"/>
                  </a:lnTo>
                  <a:lnTo>
                    <a:pt x="5867" y="865392"/>
                  </a:lnTo>
                  <a:lnTo>
                    <a:pt x="0" y="821689"/>
                  </a:lnTo>
                  <a:lnTo>
                    <a:pt x="0" y="164337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92718" y="3614420"/>
            <a:ext cx="1036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Files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64597" y="3241294"/>
            <a:ext cx="1750060" cy="1044575"/>
            <a:chOff x="9864597" y="3241294"/>
            <a:chExt cx="1750060" cy="1044575"/>
          </a:xfrm>
        </p:grpSpPr>
        <p:sp>
          <p:nvSpPr>
            <p:cNvPr id="15" name="object 15"/>
            <p:cNvSpPr/>
            <p:nvPr/>
          </p:nvSpPr>
          <p:spPr>
            <a:xfrm>
              <a:off x="9870947" y="3247644"/>
              <a:ext cx="1737360" cy="1031875"/>
            </a:xfrm>
            <a:custGeom>
              <a:avLst/>
              <a:gdLst/>
              <a:ahLst/>
              <a:cxnLst/>
              <a:rect l="l" t="t" r="r" b="b"/>
              <a:pathLst>
                <a:path w="1737359" h="1031875">
                  <a:moveTo>
                    <a:pt x="1565402" y="0"/>
                  </a:moveTo>
                  <a:lnTo>
                    <a:pt x="171957" y="0"/>
                  </a:lnTo>
                  <a:lnTo>
                    <a:pt x="126235" y="6140"/>
                  </a:lnTo>
                  <a:lnTo>
                    <a:pt x="85155" y="23471"/>
                  </a:lnTo>
                  <a:lnTo>
                    <a:pt x="50355" y="50355"/>
                  </a:lnTo>
                  <a:lnTo>
                    <a:pt x="23471" y="85155"/>
                  </a:lnTo>
                  <a:lnTo>
                    <a:pt x="6140" y="126235"/>
                  </a:lnTo>
                  <a:lnTo>
                    <a:pt x="0" y="171957"/>
                  </a:lnTo>
                  <a:lnTo>
                    <a:pt x="0" y="859789"/>
                  </a:lnTo>
                  <a:lnTo>
                    <a:pt x="6140" y="905512"/>
                  </a:lnTo>
                  <a:lnTo>
                    <a:pt x="23471" y="946592"/>
                  </a:lnTo>
                  <a:lnTo>
                    <a:pt x="50355" y="981392"/>
                  </a:lnTo>
                  <a:lnTo>
                    <a:pt x="85155" y="1008276"/>
                  </a:lnTo>
                  <a:lnTo>
                    <a:pt x="126235" y="1025607"/>
                  </a:lnTo>
                  <a:lnTo>
                    <a:pt x="171957" y="1031747"/>
                  </a:lnTo>
                  <a:lnTo>
                    <a:pt x="1565402" y="1031747"/>
                  </a:lnTo>
                  <a:lnTo>
                    <a:pt x="1611124" y="1025607"/>
                  </a:lnTo>
                  <a:lnTo>
                    <a:pt x="1652204" y="1008276"/>
                  </a:lnTo>
                  <a:lnTo>
                    <a:pt x="1687004" y="981392"/>
                  </a:lnTo>
                  <a:lnTo>
                    <a:pt x="1713888" y="946592"/>
                  </a:lnTo>
                  <a:lnTo>
                    <a:pt x="1731219" y="905512"/>
                  </a:lnTo>
                  <a:lnTo>
                    <a:pt x="1737359" y="859789"/>
                  </a:lnTo>
                  <a:lnTo>
                    <a:pt x="1737359" y="171957"/>
                  </a:lnTo>
                  <a:lnTo>
                    <a:pt x="1731219" y="126235"/>
                  </a:lnTo>
                  <a:lnTo>
                    <a:pt x="1713888" y="85155"/>
                  </a:lnTo>
                  <a:lnTo>
                    <a:pt x="1687004" y="50355"/>
                  </a:lnTo>
                  <a:lnTo>
                    <a:pt x="1652204" y="23471"/>
                  </a:lnTo>
                  <a:lnTo>
                    <a:pt x="1611124" y="6140"/>
                  </a:lnTo>
                  <a:lnTo>
                    <a:pt x="1565402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70947" y="3247644"/>
              <a:ext cx="1737360" cy="1031875"/>
            </a:xfrm>
            <a:custGeom>
              <a:avLst/>
              <a:gdLst/>
              <a:ahLst/>
              <a:cxnLst/>
              <a:rect l="l" t="t" r="r" b="b"/>
              <a:pathLst>
                <a:path w="1737359" h="1031875">
                  <a:moveTo>
                    <a:pt x="0" y="171957"/>
                  </a:moveTo>
                  <a:lnTo>
                    <a:pt x="6140" y="126235"/>
                  </a:lnTo>
                  <a:lnTo>
                    <a:pt x="23471" y="85155"/>
                  </a:lnTo>
                  <a:lnTo>
                    <a:pt x="50355" y="50355"/>
                  </a:lnTo>
                  <a:lnTo>
                    <a:pt x="85155" y="23471"/>
                  </a:lnTo>
                  <a:lnTo>
                    <a:pt x="126235" y="6140"/>
                  </a:lnTo>
                  <a:lnTo>
                    <a:pt x="171957" y="0"/>
                  </a:lnTo>
                  <a:lnTo>
                    <a:pt x="1565402" y="0"/>
                  </a:lnTo>
                  <a:lnTo>
                    <a:pt x="1611124" y="6140"/>
                  </a:lnTo>
                  <a:lnTo>
                    <a:pt x="1652204" y="23471"/>
                  </a:lnTo>
                  <a:lnTo>
                    <a:pt x="1687004" y="50355"/>
                  </a:lnTo>
                  <a:lnTo>
                    <a:pt x="1713888" y="85155"/>
                  </a:lnTo>
                  <a:lnTo>
                    <a:pt x="1731219" y="126235"/>
                  </a:lnTo>
                  <a:lnTo>
                    <a:pt x="1737359" y="171957"/>
                  </a:lnTo>
                  <a:lnTo>
                    <a:pt x="1737359" y="859789"/>
                  </a:lnTo>
                  <a:lnTo>
                    <a:pt x="1731219" y="905512"/>
                  </a:lnTo>
                  <a:lnTo>
                    <a:pt x="1713888" y="946592"/>
                  </a:lnTo>
                  <a:lnTo>
                    <a:pt x="1687004" y="981392"/>
                  </a:lnTo>
                  <a:lnTo>
                    <a:pt x="1652204" y="1008276"/>
                  </a:lnTo>
                  <a:lnTo>
                    <a:pt x="1611124" y="1025607"/>
                  </a:lnTo>
                  <a:lnTo>
                    <a:pt x="1565402" y="1031747"/>
                  </a:lnTo>
                  <a:lnTo>
                    <a:pt x="171957" y="1031747"/>
                  </a:lnTo>
                  <a:lnTo>
                    <a:pt x="126235" y="1025607"/>
                  </a:lnTo>
                  <a:lnTo>
                    <a:pt x="85155" y="1008276"/>
                  </a:lnTo>
                  <a:lnTo>
                    <a:pt x="50355" y="981392"/>
                  </a:lnTo>
                  <a:lnTo>
                    <a:pt x="23471" y="946592"/>
                  </a:lnTo>
                  <a:lnTo>
                    <a:pt x="6140" y="905512"/>
                  </a:lnTo>
                  <a:lnTo>
                    <a:pt x="0" y="859789"/>
                  </a:lnTo>
                  <a:lnTo>
                    <a:pt x="0" y="171957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35285" y="3334363"/>
            <a:ext cx="142303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endParaRPr sz="16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1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Arial MT"/>
                <a:cs typeface="Arial MT"/>
              </a:rPr>
              <a:t>rt.jar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26730" y="4517897"/>
            <a:ext cx="3482340" cy="883919"/>
          </a:xfrm>
          <a:custGeom>
            <a:avLst/>
            <a:gdLst/>
            <a:ahLst/>
            <a:cxnLst/>
            <a:rect l="l" t="t" r="r" b="b"/>
            <a:pathLst>
              <a:path w="3482340" h="88392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3431540" y="0"/>
                </a:lnTo>
                <a:lnTo>
                  <a:pt x="3451318" y="3990"/>
                </a:lnTo>
                <a:lnTo>
                  <a:pt x="3467465" y="14874"/>
                </a:lnTo>
                <a:lnTo>
                  <a:pt x="3478349" y="31021"/>
                </a:lnTo>
                <a:lnTo>
                  <a:pt x="3482340" y="50800"/>
                </a:lnTo>
                <a:lnTo>
                  <a:pt x="3482340" y="833119"/>
                </a:lnTo>
                <a:lnTo>
                  <a:pt x="3478349" y="852898"/>
                </a:lnTo>
                <a:lnTo>
                  <a:pt x="3467465" y="869045"/>
                </a:lnTo>
                <a:lnTo>
                  <a:pt x="3451318" y="879929"/>
                </a:lnTo>
                <a:lnTo>
                  <a:pt x="3431540" y="883919"/>
                </a:lnTo>
                <a:lnTo>
                  <a:pt x="50800" y="883919"/>
                </a:lnTo>
                <a:lnTo>
                  <a:pt x="31021" y="879929"/>
                </a:lnTo>
                <a:lnTo>
                  <a:pt x="14874" y="869045"/>
                </a:lnTo>
                <a:lnTo>
                  <a:pt x="3990" y="852898"/>
                </a:lnTo>
                <a:lnTo>
                  <a:pt x="0" y="833119"/>
                </a:lnTo>
                <a:lnTo>
                  <a:pt x="0" y="50800"/>
                </a:lnTo>
                <a:close/>
              </a:path>
            </a:pathLst>
          </a:custGeom>
          <a:ln w="38100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85402" y="4504795"/>
            <a:ext cx="1371600" cy="139255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65"/>
              </a:spcBef>
            </a:pPr>
            <a:r>
              <a:rPr sz="1600" spc="-10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Virtual</a:t>
            </a:r>
            <a:endParaRPr sz="16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6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1600" spc="-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14" dirty="0">
                <a:solidFill>
                  <a:srgbClr val="404040"/>
                </a:solidFill>
                <a:latin typeface="Arial MT"/>
                <a:cs typeface="Arial MT"/>
              </a:rPr>
              <a:t>JVM)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600">
              <a:latin typeface="Arial MT"/>
              <a:cs typeface="Arial MT"/>
            </a:endParaRPr>
          </a:p>
          <a:p>
            <a:pPr marR="108585" algn="ctr">
              <a:lnSpc>
                <a:spcPct val="100000"/>
              </a:lnSpc>
              <a:spcBef>
                <a:spcPts val="5"/>
              </a:spcBef>
            </a:pPr>
            <a:r>
              <a:rPr sz="1600" spc="-365" dirty="0">
                <a:solidFill>
                  <a:srgbClr val="404040"/>
                </a:solidFill>
                <a:latin typeface="Arial Black"/>
                <a:cs typeface="Arial Black"/>
              </a:rPr>
              <a:t>JRE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67911" y="4207764"/>
            <a:ext cx="760730" cy="749935"/>
          </a:xfrm>
          <a:custGeom>
            <a:avLst/>
            <a:gdLst/>
            <a:ahLst/>
            <a:cxnLst/>
            <a:rect l="l" t="t" r="r" b="b"/>
            <a:pathLst>
              <a:path w="760729" h="749935">
                <a:moveTo>
                  <a:pt x="760476" y="0"/>
                </a:moveTo>
                <a:lnTo>
                  <a:pt x="0" y="374903"/>
                </a:lnTo>
                <a:lnTo>
                  <a:pt x="760476" y="749808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57556" y="1816607"/>
          <a:ext cx="359791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390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2400" spc="-9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Components</a:t>
                      </a: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8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Java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098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90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1739"/>
                        </a:spcBef>
                      </a:pP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Kit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(JDK)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165">
                <a:tc>
                  <a:txBody>
                    <a:bodyPr/>
                    <a:lstStyle/>
                    <a:p>
                      <a:pPr marL="533400" marR="525145" indent="336550">
                        <a:lnSpc>
                          <a:spcPts val="2870"/>
                        </a:lnSpc>
                        <a:spcBef>
                          <a:spcPts val="1850"/>
                        </a:spcBef>
                      </a:pP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 </a:t>
                      </a: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(JRE)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 marL="1440180" marR="357505" indent="-107823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400" spc="-1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Machine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(JVM)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1058" y="1817877"/>
            <a:ext cx="11244580" cy="4565015"/>
            <a:chOff x="4401058" y="1817877"/>
            <a:chExt cx="11244580" cy="4565015"/>
          </a:xfrm>
        </p:grpSpPr>
        <p:sp>
          <p:nvSpPr>
            <p:cNvPr id="3" name="object 3"/>
            <p:cNvSpPr/>
            <p:nvPr/>
          </p:nvSpPr>
          <p:spPr>
            <a:xfrm>
              <a:off x="4407408" y="1824227"/>
              <a:ext cx="11231880" cy="4552315"/>
            </a:xfrm>
            <a:custGeom>
              <a:avLst/>
              <a:gdLst/>
              <a:ahLst/>
              <a:cxnLst/>
              <a:rect l="l" t="t" r="r" b="b"/>
              <a:pathLst>
                <a:path w="11231880" h="4552315">
                  <a:moveTo>
                    <a:pt x="11231880" y="0"/>
                  </a:moveTo>
                  <a:lnTo>
                    <a:pt x="0" y="0"/>
                  </a:lnTo>
                  <a:lnTo>
                    <a:pt x="0" y="4552188"/>
                  </a:lnTo>
                  <a:lnTo>
                    <a:pt x="11231880" y="4552188"/>
                  </a:lnTo>
                  <a:lnTo>
                    <a:pt x="1123188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7408" y="1824227"/>
              <a:ext cx="11231880" cy="4552315"/>
            </a:xfrm>
            <a:custGeom>
              <a:avLst/>
              <a:gdLst/>
              <a:ahLst/>
              <a:cxnLst/>
              <a:rect l="l" t="t" r="r" b="b"/>
              <a:pathLst>
                <a:path w="11231880" h="4552315">
                  <a:moveTo>
                    <a:pt x="0" y="4552188"/>
                  </a:moveTo>
                  <a:lnTo>
                    <a:pt x="11231880" y="4552188"/>
                  </a:lnTo>
                  <a:lnTo>
                    <a:pt x="11231880" y="0"/>
                  </a:lnTo>
                  <a:lnTo>
                    <a:pt x="0" y="0"/>
                  </a:lnTo>
                  <a:lnTo>
                    <a:pt x="0" y="4552188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">
              <a:lnSpc>
                <a:spcPct val="150000"/>
              </a:lnSpc>
              <a:spcBef>
                <a:spcPts val="100"/>
              </a:spcBef>
            </a:pPr>
            <a:r>
              <a:rPr spc="-160" dirty="0"/>
              <a:t>JVM</a:t>
            </a:r>
            <a:r>
              <a:rPr spc="2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spc="55" dirty="0"/>
              <a:t>an</a:t>
            </a:r>
            <a:r>
              <a:rPr spc="35" dirty="0"/>
              <a:t> </a:t>
            </a:r>
            <a:r>
              <a:rPr spc="55" dirty="0"/>
              <a:t>abstract</a:t>
            </a:r>
            <a:r>
              <a:rPr spc="25" dirty="0"/>
              <a:t> </a:t>
            </a:r>
            <a:r>
              <a:rPr dirty="0"/>
              <a:t>machine.</a:t>
            </a:r>
            <a:r>
              <a:rPr spc="20" dirty="0"/>
              <a:t> </a:t>
            </a:r>
            <a:r>
              <a:rPr spc="80" dirty="0"/>
              <a:t>It</a:t>
            </a:r>
            <a:r>
              <a:rPr spc="4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specification </a:t>
            </a:r>
            <a:r>
              <a:rPr spc="100" dirty="0"/>
              <a:t>that</a:t>
            </a:r>
            <a:r>
              <a:rPr spc="30" dirty="0"/>
              <a:t> </a:t>
            </a:r>
            <a:r>
              <a:rPr spc="55" dirty="0"/>
              <a:t>provides</a:t>
            </a:r>
            <a:r>
              <a:rPr spc="15" dirty="0"/>
              <a:t> </a:t>
            </a:r>
            <a:r>
              <a:rPr spc="105" dirty="0"/>
              <a:t>runtime</a:t>
            </a:r>
            <a:r>
              <a:rPr spc="45" dirty="0"/>
              <a:t> </a:t>
            </a:r>
            <a:r>
              <a:rPr spc="85" dirty="0"/>
              <a:t>environment</a:t>
            </a:r>
            <a:r>
              <a:rPr spc="5" dirty="0"/>
              <a:t> </a:t>
            </a:r>
            <a:r>
              <a:rPr spc="60" dirty="0"/>
              <a:t>in which</a:t>
            </a:r>
            <a:r>
              <a:rPr spc="35" dirty="0"/>
              <a:t> </a:t>
            </a:r>
            <a:r>
              <a:rPr spc="-125" dirty="0"/>
              <a:t>Java</a:t>
            </a:r>
            <a:r>
              <a:rPr spc="50" dirty="0"/>
              <a:t> </a:t>
            </a:r>
            <a:r>
              <a:rPr dirty="0"/>
              <a:t>bytecode</a:t>
            </a:r>
            <a:r>
              <a:rPr spc="70" dirty="0"/>
              <a:t> </a:t>
            </a:r>
            <a:r>
              <a:rPr dirty="0"/>
              <a:t>can</a:t>
            </a:r>
            <a:r>
              <a:rPr spc="45" dirty="0"/>
              <a:t> </a:t>
            </a:r>
            <a:r>
              <a:rPr spc="50" dirty="0"/>
              <a:t>be</a:t>
            </a:r>
            <a:r>
              <a:rPr spc="70" dirty="0"/>
              <a:t> </a:t>
            </a:r>
            <a:r>
              <a:rPr spc="-10" dirty="0"/>
              <a:t>executed.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Unlike</a:t>
            </a:r>
            <a:r>
              <a:rPr spc="45" dirty="0"/>
              <a:t> </a:t>
            </a:r>
            <a:r>
              <a:rPr spc="95" dirty="0"/>
              <a:t>other</a:t>
            </a:r>
            <a:r>
              <a:rPr spc="65" dirty="0"/>
              <a:t> </a:t>
            </a:r>
            <a:r>
              <a:rPr dirty="0"/>
              <a:t>languages,</a:t>
            </a:r>
            <a:r>
              <a:rPr spc="75" dirty="0"/>
              <a:t> </a:t>
            </a:r>
            <a:r>
              <a:rPr spc="-125" dirty="0"/>
              <a:t>Java</a:t>
            </a:r>
            <a:r>
              <a:rPr spc="60" dirty="0"/>
              <a:t> </a:t>
            </a:r>
            <a:r>
              <a:rPr dirty="0"/>
              <a:t>“executables”</a:t>
            </a:r>
            <a:r>
              <a:rPr spc="35" dirty="0"/>
              <a:t> </a:t>
            </a:r>
            <a:r>
              <a:rPr dirty="0"/>
              <a:t>are</a:t>
            </a:r>
            <a:r>
              <a:rPr spc="75" dirty="0"/>
              <a:t> </a:t>
            </a:r>
            <a:r>
              <a:rPr dirty="0"/>
              <a:t>executed</a:t>
            </a:r>
            <a:r>
              <a:rPr spc="75" dirty="0"/>
              <a:t> </a:t>
            </a:r>
            <a:r>
              <a:rPr spc="100" dirty="0"/>
              <a:t>on</a:t>
            </a:r>
            <a:r>
              <a:rPr spc="65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-120" dirty="0"/>
              <a:t>CPU</a:t>
            </a:r>
            <a:r>
              <a:rPr spc="65" dirty="0"/>
              <a:t> </a:t>
            </a:r>
            <a:r>
              <a:rPr spc="100" dirty="0"/>
              <a:t>that</a:t>
            </a:r>
            <a:r>
              <a:rPr spc="50" dirty="0"/>
              <a:t> </a:t>
            </a:r>
            <a:r>
              <a:rPr dirty="0"/>
              <a:t>does</a:t>
            </a:r>
            <a:r>
              <a:rPr spc="80" dirty="0"/>
              <a:t> </a:t>
            </a:r>
            <a:r>
              <a:rPr spc="114" dirty="0"/>
              <a:t>not</a:t>
            </a:r>
            <a:r>
              <a:rPr spc="75" dirty="0"/>
              <a:t> </a:t>
            </a:r>
            <a:r>
              <a:rPr spc="-10" dirty="0"/>
              <a:t>exist.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904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Fundamentals</a:t>
            </a:r>
            <a:r>
              <a:rPr spc="-20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114" dirty="0"/>
              <a:t>Language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853439"/>
            <a:ext cx="6745224" cy="2743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76616" y="4075176"/>
            <a:ext cx="3526790" cy="1914525"/>
            <a:chOff x="7976616" y="4075176"/>
            <a:chExt cx="3526790" cy="19145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9976" y="4207764"/>
              <a:ext cx="1065276" cy="16474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5666" y="4094226"/>
              <a:ext cx="3488690" cy="1876425"/>
            </a:xfrm>
            <a:custGeom>
              <a:avLst/>
              <a:gdLst/>
              <a:ahLst/>
              <a:cxnLst/>
              <a:rect l="l" t="t" r="r" b="b"/>
              <a:pathLst>
                <a:path w="3488690" h="1876425">
                  <a:moveTo>
                    <a:pt x="0" y="107823"/>
                  </a:moveTo>
                  <a:lnTo>
                    <a:pt x="8471" y="65847"/>
                  </a:lnTo>
                  <a:lnTo>
                    <a:pt x="31575" y="31575"/>
                  </a:lnTo>
                  <a:lnTo>
                    <a:pt x="65847" y="8471"/>
                  </a:lnTo>
                  <a:lnTo>
                    <a:pt x="107823" y="0"/>
                  </a:lnTo>
                  <a:lnTo>
                    <a:pt x="3380612" y="0"/>
                  </a:lnTo>
                  <a:lnTo>
                    <a:pt x="3422588" y="8471"/>
                  </a:lnTo>
                  <a:lnTo>
                    <a:pt x="3456860" y="31575"/>
                  </a:lnTo>
                  <a:lnTo>
                    <a:pt x="3479964" y="65847"/>
                  </a:lnTo>
                  <a:lnTo>
                    <a:pt x="3488435" y="107823"/>
                  </a:lnTo>
                  <a:lnTo>
                    <a:pt x="3488435" y="1768221"/>
                  </a:lnTo>
                  <a:lnTo>
                    <a:pt x="3479964" y="1810196"/>
                  </a:lnTo>
                  <a:lnTo>
                    <a:pt x="3456860" y="1844468"/>
                  </a:lnTo>
                  <a:lnTo>
                    <a:pt x="3422588" y="1867572"/>
                  </a:lnTo>
                  <a:lnTo>
                    <a:pt x="3380612" y="1876044"/>
                  </a:lnTo>
                  <a:lnTo>
                    <a:pt x="107823" y="1876044"/>
                  </a:lnTo>
                  <a:lnTo>
                    <a:pt x="65847" y="1867572"/>
                  </a:lnTo>
                  <a:lnTo>
                    <a:pt x="31575" y="1844468"/>
                  </a:lnTo>
                  <a:lnTo>
                    <a:pt x="8471" y="1810196"/>
                  </a:lnTo>
                  <a:lnTo>
                    <a:pt x="0" y="1768221"/>
                  </a:lnTo>
                  <a:lnTo>
                    <a:pt x="0" y="107823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10445" y="4618329"/>
            <a:ext cx="17214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50100"/>
              </a:lnSpc>
              <a:spcBef>
                <a:spcPts val="100"/>
              </a:spcBef>
            </a:pP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Virtual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3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 MT"/>
                <a:cs typeface="Arial MT"/>
              </a:rPr>
              <a:t>JVM)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7911" y="5390388"/>
            <a:ext cx="760730" cy="748665"/>
          </a:xfrm>
          <a:custGeom>
            <a:avLst/>
            <a:gdLst/>
            <a:ahLst/>
            <a:cxnLst/>
            <a:rect l="l" t="t" r="r" b="b"/>
            <a:pathLst>
              <a:path w="760729" h="748664">
                <a:moveTo>
                  <a:pt x="760476" y="0"/>
                </a:moveTo>
                <a:lnTo>
                  <a:pt x="0" y="374141"/>
                </a:lnTo>
                <a:lnTo>
                  <a:pt x="760476" y="748284"/>
                </a:lnTo>
                <a:lnTo>
                  <a:pt x="7604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7556" y="1816607"/>
          <a:ext cx="3597910" cy="455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390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2400" spc="-9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Components</a:t>
                      </a: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of</a:t>
                      </a:r>
                      <a:r>
                        <a:rPr sz="2400" spc="-1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8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Java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0985" marB="0">
                    <a:lnL w="9525">
                      <a:solidFill>
                        <a:srgbClr val="404040"/>
                      </a:solidFill>
                      <a:prstDash val="solid"/>
                    </a:lnL>
                    <a:lnR w="9525">
                      <a:solidFill>
                        <a:srgbClr val="404040"/>
                      </a:solidFill>
                      <a:prstDash val="solid"/>
                    </a:lnR>
                    <a:lnT w="9525">
                      <a:solidFill>
                        <a:srgbClr val="40404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90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  <a:spcBef>
                          <a:spcPts val="1739"/>
                        </a:spcBef>
                      </a:pP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Kit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(JDK)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165">
                <a:tc>
                  <a:txBody>
                    <a:bodyPr/>
                    <a:lstStyle/>
                    <a:p>
                      <a:pPr marL="533400" marR="525145" indent="336550">
                        <a:lnSpc>
                          <a:spcPts val="2870"/>
                        </a:lnSpc>
                        <a:spcBef>
                          <a:spcPts val="1850"/>
                        </a:spcBef>
                      </a:pPr>
                      <a:r>
                        <a:rPr sz="2400" spc="-1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 </a:t>
                      </a:r>
                      <a:r>
                        <a:rPr sz="24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(JRE)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 marL="1440180" marR="357505" indent="-1078230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400" spc="-1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Virtual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Machine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(JVM)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097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971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45" dirty="0"/>
              <a:t> </a:t>
            </a:r>
            <a:r>
              <a:rPr spc="-95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155" y="853439"/>
            <a:ext cx="381914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87069" y="1517650"/>
            <a:ext cx="2884170" cy="6442710"/>
            <a:chOff x="687069" y="1517650"/>
            <a:chExt cx="2884170" cy="6442710"/>
          </a:xfrm>
        </p:grpSpPr>
        <p:sp>
          <p:nvSpPr>
            <p:cNvPr id="5" name="object 5"/>
            <p:cNvSpPr/>
            <p:nvPr/>
          </p:nvSpPr>
          <p:spPr>
            <a:xfrm>
              <a:off x="693419" y="1524000"/>
              <a:ext cx="2871470" cy="6430010"/>
            </a:xfrm>
            <a:custGeom>
              <a:avLst/>
              <a:gdLst/>
              <a:ahLst/>
              <a:cxnLst/>
              <a:rect l="l" t="t" r="r" b="b"/>
              <a:pathLst>
                <a:path w="2871470" h="6430009">
                  <a:moveTo>
                    <a:pt x="2871216" y="0"/>
                  </a:moveTo>
                  <a:lnTo>
                    <a:pt x="0" y="0"/>
                  </a:lnTo>
                  <a:lnTo>
                    <a:pt x="0" y="6429756"/>
                  </a:lnTo>
                  <a:lnTo>
                    <a:pt x="2871216" y="6429756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419" y="1524000"/>
              <a:ext cx="2871470" cy="6430010"/>
            </a:xfrm>
            <a:custGeom>
              <a:avLst/>
              <a:gdLst/>
              <a:ahLst/>
              <a:cxnLst/>
              <a:rect l="l" t="t" r="r" b="b"/>
              <a:pathLst>
                <a:path w="2871470" h="6430009">
                  <a:moveTo>
                    <a:pt x="0" y="6429756"/>
                  </a:moveTo>
                  <a:lnTo>
                    <a:pt x="2871216" y="6429756"/>
                  </a:lnTo>
                  <a:lnTo>
                    <a:pt x="2871216" y="0"/>
                  </a:lnTo>
                  <a:lnTo>
                    <a:pt x="0" y="0"/>
                  </a:lnTo>
                  <a:lnTo>
                    <a:pt x="0" y="6429756"/>
                  </a:lnTo>
                  <a:close/>
                </a:path>
              </a:pathLst>
            </a:custGeom>
            <a:ln w="12192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8011" y="1799843"/>
              <a:ext cx="2520950" cy="1449705"/>
            </a:xfrm>
            <a:custGeom>
              <a:avLst/>
              <a:gdLst/>
              <a:ahLst/>
              <a:cxnLst/>
              <a:rect l="l" t="t" r="r" b="b"/>
              <a:pathLst>
                <a:path w="2520950" h="1449705">
                  <a:moveTo>
                    <a:pt x="2170049" y="247141"/>
                  </a:moveTo>
                  <a:lnTo>
                    <a:pt x="0" y="247141"/>
                  </a:lnTo>
                  <a:lnTo>
                    <a:pt x="0" y="1397380"/>
                  </a:lnTo>
                  <a:lnTo>
                    <a:pt x="63820" y="1407853"/>
                  </a:lnTo>
                  <a:lnTo>
                    <a:pt x="125141" y="1417034"/>
                  </a:lnTo>
                  <a:lnTo>
                    <a:pt x="184065" y="1424968"/>
                  </a:lnTo>
                  <a:lnTo>
                    <a:pt x="240698" y="1431699"/>
                  </a:lnTo>
                  <a:lnTo>
                    <a:pt x="295143" y="1437273"/>
                  </a:lnTo>
                  <a:lnTo>
                    <a:pt x="347505" y="1441734"/>
                  </a:lnTo>
                  <a:lnTo>
                    <a:pt x="397888" y="1445125"/>
                  </a:lnTo>
                  <a:lnTo>
                    <a:pt x="448828" y="1447612"/>
                  </a:lnTo>
                  <a:lnTo>
                    <a:pt x="450394" y="1447612"/>
                  </a:lnTo>
                  <a:lnTo>
                    <a:pt x="493632" y="1448896"/>
                  </a:lnTo>
                  <a:lnTo>
                    <a:pt x="538202" y="1449334"/>
                  </a:lnTo>
                  <a:lnTo>
                    <a:pt x="581709" y="1448896"/>
                  </a:lnTo>
                  <a:lnTo>
                    <a:pt x="623758" y="1447612"/>
                  </a:lnTo>
                  <a:lnTo>
                    <a:pt x="664453" y="1445526"/>
                  </a:lnTo>
                  <a:lnTo>
                    <a:pt x="703898" y="1442684"/>
                  </a:lnTo>
                  <a:lnTo>
                    <a:pt x="742196" y="1439129"/>
                  </a:lnTo>
                  <a:lnTo>
                    <a:pt x="815772" y="1430059"/>
                  </a:lnTo>
                  <a:lnTo>
                    <a:pt x="886015" y="1418674"/>
                  </a:lnTo>
                  <a:lnTo>
                    <a:pt x="953756" y="1405329"/>
                  </a:lnTo>
                  <a:lnTo>
                    <a:pt x="1019831" y="1390382"/>
                  </a:lnTo>
                  <a:lnTo>
                    <a:pt x="1085072" y="1374187"/>
                  </a:lnTo>
                  <a:lnTo>
                    <a:pt x="1318878" y="1312830"/>
                  </a:lnTo>
                  <a:lnTo>
                    <a:pt x="1390678" y="1295434"/>
                  </a:lnTo>
                  <a:lnTo>
                    <a:pt x="1427932" y="1286980"/>
                  </a:lnTo>
                  <a:lnTo>
                    <a:pt x="1466227" y="1278749"/>
                  </a:lnTo>
                  <a:lnTo>
                    <a:pt x="1505668" y="1270785"/>
                  </a:lnTo>
                  <a:lnTo>
                    <a:pt x="1546359" y="1263134"/>
                  </a:lnTo>
                  <a:lnTo>
                    <a:pt x="1588404" y="1255838"/>
                  </a:lnTo>
                  <a:lnTo>
                    <a:pt x="1631907" y="1248943"/>
                  </a:lnTo>
                  <a:lnTo>
                    <a:pt x="1676972" y="1242493"/>
                  </a:lnTo>
                  <a:lnTo>
                    <a:pt x="1723704" y="1236534"/>
                  </a:lnTo>
                  <a:lnTo>
                    <a:pt x="1772206" y="1231108"/>
                  </a:lnTo>
                  <a:lnTo>
                    <a:pt x="1822583" y="1226262"/>
                  </a:lnTo>
                  <a:lnTo>
                    <a:pt x="1874939" y="1222039"/>
                  </a:lnTo>
                  <a:lnTo>
                    <a:pt x="1929378" y="1218484"/>
                  </a:lnTo>
                  <a:lnTo>
                    <a:pt x="1986004" y="1215641"/>
                  </a:lnTo>
                  <a:lnTo>
                    <a:pt x="2044922" y="1213555"/>
                  </a:lnTo>
                  <a:lnTo>
                    <a:pt x="2106235" y="1212271"/>
                  </a:lnTo>
                  <a:lnTo>
                    <a:pt x="2170049" y="1211833"/>
                  </a:lnTo>
                  <a:lnTo>
                    <a:pt x="2170049" y="247141"/>
                  </a:lnTo>
                  <a:close/>
                </a:path>
                <a:path w="2520950" h="1449705">
                  <a:moveTo>
                    <a:pt x="2334006" y="122047"/>
                  </a:moveTo>
                  <a:lnTo>
                    <a:pt x="178777" y="122047"/>
                  </a:lnTo>
                  <a:lnTo>
                    <a:pt x="178777" y="247141"/>
                  </a:lnTo>
                  <a:lnTo>
                    <a:pt x="2170049" y="247141"/>
                  </a:lnTo>
                  <a:lnTo>
                    <a:pt x="2170049" y="1099439"/>
                  </a:lnTo>
                  <a:lnTo>
                    <a:pt x="2184147" y="1098407"/>
                  </a:lnTo>
                  <a:lnTo>
                    <a:pt x="2221309" y="1096137"/>
                  </a:lnTo>
                  <a:lnTo>
                    <a:pt x="2273829" y="1093866"/>
                  </a:lnTo>
                  <a:lnTo>
                    <a:pt x="2334006" y="1092834"/>
                  </a:lnTo>
                  <a:lnTo>
                    <a:pt x="2334006" y="122047"/>
                  </a:lnTo>
                  <a:close/>
                </a:path>
                <a:path w="2520950" h="1449705">
                  <a:moveTo>
                    <a:pt x="2520696" y="0"/>
                  </a:moveTo>
                  <a:lnTo>
                    <a:pt x="346824" y="0"/>
                  </a:lnTo>
                  <a:lnTo>
                    <a:pt x="346824" y="122047"/>
                  </a:lnTo>
                  <a:lnTo>
                    <a:pt x="2334006" y="122047"/>
                  </a:lnTo>
                  <a:lnTo>
                    <a:pt x="2334006" y="972692"/>
                  </a:lnTo>
                  <a:lnTo>
                    <a:pt x="2392346" y="970216"/>
                  </a:lnTo>
                  <a:lnTo>
                    <a:pt x="2452145" y="968513"/>
                  </a:lnTo>
                  <a:lnTo>
                    <a:pt x="2520696" y="967739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8011" y="1799843"/>
              <a:ext cx="2520950" cy="1449705"/>
            </a:xfrm>
            <a:custGeom>
              <a:avLst/>
              <a:gdLst/>
              <a:ahLst/>
              <a:cxnLst/>
              <a:rect l="l" t="t" r="r" b="b"/>
              <a:pathLst>
                <a:path w="2520950" h="1449705">
                  <a:moveTo>
                    <a:pt x="0" y="247141"/>
                  </a:moveTo>
                  <a:lnTo>
                    <a:pt x="2170049" y="247141"/>
                  </a:lnTo>
                  <a:lnTo>
                    <a:pt x="2170049" y="1211833"/>
                  </a:lnTo>
                  <a:lnTo>
                    <a:pt x="2106235" y="1212271"/>
                  </a:lnTo>
                  <a:lnTo>
                    <a:pt x="2044922" y="1213555"/>
                  </a:lnTo>
                  <a:lnTo>
                    <a:pt x="1986004" y="1215641"/>
                  </a:lnTo>
                  <a:lnTo>
                    <a:pt x="1929378" y="1218484"/>
                  </a:lnTo>
                  <a:lnTo>
                    <a:pt x="1874939" y="1222039"/>
                  </a:lnTo>
                  <a:lnTo>
                    <a:pt x="1822583" y="1226262"/>
                  </a:lnTo>
                  <a:lnTo>
                    <a:pt x="1772206" y="1231108"/>
                  </a:lnTo>
                  <a:lnTo>
                    <a:pt x="1723704" y="1236534"/>
                  </a:lnTo>
                  <a:lnTo>
                    <a:pt x="1676972" y="1242493"/>
                  </a:lnTo>
                  <a:lnTo>
                    <a:pt x="1631907" y="1248943"/>
                  </a:lnTo>
                  <a:lnTo>
                    <a:pt x="1588404" y="1255838"/>
                  </a:lnTo>
                  <a:lnTo>
                    <a:pt x="1546359" y="1263134"/>
                  </a:lnTo>
                  <a:lnTo>
                    <a:pt x="1505668" y="1270785"/>
                  </a:lnTo>
                  <a:lnTo>
                    <a:pt x="1466227" y="1278749"/>
                  </a:lnTo>
                  <a:lnTo>
                    <a:pt x="1427932" y="1286980"/>
                  </a:lnTo>
                  <a:lnTo>
                    <a:pt x="1390678" y="1295434"/>
                  </a:lnTo>
                  <a:lnTo>
                    <a:pt x="1318878" y="1312830"/>
                  </a:lnTo>
                  <a:lnTo>
                    <a:pt x="1249993" y="1330584"/>
                  </a:lnTo>
                  <a:lnTo>
                    <a:pt x="1183192" y="1348337"/>
                  </a:lnTo>
                  <a:lnTo>
                    <a:pt x="1150312" y="1357102"/>
                  </a:lnTo>
                  <a:lnTo>
                    <a:pt x="1085072" y="1374187"/>
                  </a:lnTo>
                  <a:lnTo>
                    <a:pt x="1019831" y="1390382"/>
                  </a:lnTo>
                  <a:lnTo>
                    <a:pt x="953756" y="1405329"/>
                  </a:lnTo>
                  <a:lnTo>
                    <a:pt x="886015" y="1418674"/>
                  </a:lnTo>
                  <a:lnTo>
                    <a:pt x="815772" y="1430059"/>
                  </a:lnTo>
                  <a:lnTo>
                    <a:pt x="742196" y="1439129"/>
                  </a:lnTo>
                  <a:lnTo>
                    <a:pt x="703898" y="1442684"/>
                  </a:lnTo>
                  <a:lnTo>
                    <a:pt x="664453" y="1445526"/>
                  </a:lnTo>
                  <a:lnTo>
                    <a:pt x="623758" y="1447612"/>
                  </a:lnTo>
                  <a:lnTo>
                    <a:pt x="581709" y="1448896"/>
                  </a:lnTo>
                  <a:lnTo>
                    <a:pt x="538202" y="1449334"/>
                  </a:lnTo>
                  <a:lnTo>
                    <a:pt x="493132" y="1448881"/>
                  </a:lnTo>
                  <a:lnTo>
                    <a:pt x="446396" y="1447493"/>
                  </a:lnTo>
                  <a:lnTo>
                    <a:pt x="397888" y="1445125"/>
                  </a:lnTo>
                  <a:lnTo>
                    <a:pt x="347505" y="1441734"/>
                  </a:lnTo>
                  <a:lnTo>
                    <a:pt x="295143" y="1437273"/>
                  </a:lnTo>
                  <a:lnTo>
                    <a:pt x="240698" y="1431699"/>
                  </a:lnTo>
                  <a:lnTo>
                    <a:pt x="184065" y="1424968"/>
                  </a:lnTo>
                  <a:lnTo>
                    <a:pt x="125141" y="1417034"/>
                  </a:lnTo>
                  <a:lnTo>
                    <a:pt x="63820" y="1407853"/>
                  </a:lnTo>
                  <a:lnTo>
                    <a:pt x="0" y="1397380"/>
                  </a:lnTo>
                  <a:lnTo>
                    <a:pt x="0" y="247141"/>
                  </a:lnTo>
                  <a:close/>
                </a:path>
                <a:path w="2520950" h="1449705">
                  <a:moveTo>
                    <a:pt x="178777" y="247141"/>
                  </a:moveTo>
                  <a:lnTo>
                    <a:pt x="178777" y="122047"/>
                  </a:lnTo>
                  <a:lnTo>
                    <a:pt x="2334006" y="122047"/>
                  </a:lnTo>
                  <a:lnTo>
                    <a:pt x="2334006" y="1092834"/>
                  </a:lnTo>
                  <a:lnTo>
                    <a:pt x="2273829" y="1093866"/>
                  </a:lnTo>
                  <a:lnTo>
                    <a:pt x="2221309" y="1096137"/>
                  </a:lnTo>
                  <a:lnTo>
                    <a:pt x="2184147" y="1098407"/>
                  </a:lnTo>
                  <a:lnTo>
                    <a:pt x="2170049" y="1099439"/>
                  </a:lnTo>
                </a:path>
                <a:path w="2520950" h="1449705">
                  <a:moveTo>
                    <a:pt x="346824" y="122047"/>
                  </a:moveTo>
                  <a:lnTo>
                    <a:pt x="346824" y="0"/>
                  </a:lnTo>
                  <a:lnTo>
                    <a:pt x="2520696" y="0"/>
                  </a:lnTo>
                  <a:lnTo>
                    <a:pt x="2520696" y="967739"/>
                  </a:lnTo>
                  <a:lnTo>
                    <a:pt x="2452145" y="968513"/>
                  </a:lnTo>
                  <a:lnTo>
                    <a:pt x="2392346" y="970216"/>
                  </a:lnTo>
                  <a:lnTo>
                    <a:pt x="2350049" y="971919"/>
                  </a:lnTo>
                  <a:lnTo>
                    <a:pt x="2334006" y="97269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44295" y="2088869"/>
            <a:ext cx="1397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50000"/>
              </a:lnSpc>
              <a:spcBef>
                <a:spcPts val="100"/>
              </a:spcBef>
            </a:pP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Source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(.java)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1661" y="6290817"/>
            <a:ext cx="2533650" cy="1462405"/>
            <a:chOff x="851661" y="6290817"/>
            <a:chExt cx="2533650" cy="1462405"/>
          </a:xfrm>
        </p:grpSpPr>
        <p:sp>
          <p:nvSpPr>
            <p:cNvPr id="11" name="object 11"/>
            <p:cNvSpPr/>
            <p:nvPr/>
          </p:nvSpPr>
          <p:spPr>
            <a:xfrm>
              <a:off x="858011" y="6297167"/>
              <a:ext cx="2520950" cy="1449705"/>
            </a:xfrm>
            <a:custGeom>
              <a:avLst/>
              <a:gdLst/>
              <a:ahLst/>
              <a:cxnLst/>
              <a:rect l="l" t="t" r="r" b="b"/>
              <a:pathLst>
                <a:path w="2520950" h="1449704">
                  <a:moveTo>
                    <a:pt x="2170049" y="247141"/>
                  </a:moveTo>
                  <a:lnTo>
                    <a:pt x="0" y="247141"/>
                  </a:lnTo>
                  <a:lnTo>
                    <a:pt x="0" y="1397380"/>
                  </a:lnTo>
                  <a:lnTo>
                    <a:pt x="63820" y="1407854"/>
                  </a:lnTo>
                  <a:lnTo>
                    <a:pt x="125141" y="1417036"/>
                  </a:lnTo>
                  <a:lnTo>
                    <a:pt x="184065" y="1424972"/>
                  </a:lnTo>
                  <a:lnTo>
                    <a:pt x="240698" y="1431704"/>
                  </a:lnTo>
                  <a:lnTo>
                    <a:pt x="295143" y="1437279"/>
                  </a:lnTo>
                  <a:lnTo>
                    <a:pt x="347505" y="1441741"/>
                  </a:lnTo>
                  <a:lnTo>
                    <a:pt x="397888" y="1445133"/>
                  </a:lnTo>
                  <a:lnTo>
                    <a:pt x="448868" y="1447622"/>
                  </a:lnTo>
                  <a:lnTo>
                    <a:pt x="450459" y="1447622"/>
                  </a:lnTo>
                  <a:lnTo>
                    <a:pt x="493665" y="1448906"/>
                  </a:lnTo>
                  <a:lnTo>
                    <a:pt x="538202" y="1449343"/>
                  </a:lnTo>
                  <a:lnTo>
                    <a:pt x="581709" y="1448906"/>
                  </a:lnTo>
                  <a:lnTo>
                    <a:pt x="623758" y="1447622"/>
                  </a:lnTo>
                  <a:lnTo>
                    <a:pt x="664453" y="1445537"/>
                  </a:lnTo>
                  <a:lnTo>
                    <a:pt x="703898" y="1442695"/>
                  </a:lnTo>
                  <a:lnTo>
                    <a:pt x="742196" y="1439140"/>
                  </a:lnTo>
                  <a:lnTo>
                    <a:pt x="815772" y="1430070"/>
                  </a:lnTo>
                  <a:lnTo>
                    <a:pt x="886015" y="1418685"/>
                  </a:lnTo>
                  <a:lnTo>
                    <a:pt x="953756" y="1405340"/>
                  </a:lnTo>
                  <a:lnTo>
                    <a:pt x="1019831" y="1390392"/>
                  </a:lnTo>
                  <a:lnTo>
                    <a:pt x="1085072" y="1374197"/>
                  </a:lnTo>
                  <a:lnTo>
                    <a:pt x="1318878" y="1312837"/>
                  </a:lnTo>
                  <a:lnTo>
                    <a:pt x="1390678" y="1295439"/>
                  </a:lnTo>
                  <a:lnTo>
                    <a:pt x="1427932" y="1286985"/>
                  </a:lnTo>
                  <a:lnTo>
                    <a:pt x="1466227" y="1278753"/>
                  </a:lnTo>
                  <a:lnTo>
                    <a:pt x="1505668" y="1270789"/>
                  </a:lnTo>
                  <a:lnTo>
                    <a:pt x="1546359" y="1263137"/>
                  </a:lnTo>
                  <a:lnTo>
                    <a:pt x="1588404" y="1255841"/>
                  </a:lnTo>
                  <a:lnTo>
                    <a:pt x="1631907" y="1248945"/>
                  </a:lnTo>
                  <a:lnTo>
                    <a:pt x="1676972" y="1242495"/>
                  </a:lnTo>
                  <a:lnTo>
                    <a:pt x="1723704" y="1236535"/>
                  </a:lnTo>
                  <a:lnTo>
                    <a:pt x="1772206" y="1231109"/>
                  </a:lnTo>
                  <a:lnTo>
                    <a:pt x="1822583" y="1226263"/>
                  </a:lnTo>
                  <a:lnTo>
                    <a:pt x="1874939" y="1222039"/>
                  </a:lnTo>
                  <a:lnTo>
                    <a:pt x="1929378" y="1218484"/>
                  </a:lnTo>
                  <a:lnTo>
                    <a:pt x="1986004" y="1215641"/>
                  </a:lnTo>
                  <a:lnTo>
                    <a:pt x="2044922" y="1213555"/>
                  </a:lnTo>
                  <a:lnTo>
                    <a:pt x="2106235" y="1212271"/>
                  </a:lnTo>
                  <a:lnTo>
                    <a:pt x="2170049" y="1211833"/>
                  </a:lnTo>
                  <a:lnTo>
                    <a:pt x="2170049" y="247141"/>
                  </a:lnTo>
                  <a:close/>
                </a:path>
                <a:path w="2520950" h="1449704">
                  <a:moveTo>
                    <a:pt x="2334006" y="122046"/>
                  </a:moveTo>
                  <a:lnTo>
                    <a:pt x="178777" y="122046"/>
                  </a:lnTo>
                  <a:lnTo>
                    <a:pt x="178777" y="247141"/>
                  </a:lnTo>
                  <a:lnTo>
                    <a:pt x="2170049" y="247141"/>
                  </a:lnTo>
                  <a:lnTo>
                    <a:pt x="2170049" y="1099438"/>
                  </a:lnTo>
                  <a:lnTo>
                    <a:pt x="2184147" y="1098407"/>
                  </a:lnTo>
                  <a:lnTo>
                    <a:pt x="2221309" y="1096136"/>
                  </a:lnTo>
                  <a:lnTo>
                    <a:pt x="2273829" y="1093866"/>
                  </a:lnTo>
                  <a:lnTo>
                    <a:pt x="2334006" y="1092834"/>
                  </a:lnTo>
                  <a:lnTo>
                    <a:pt x="2334006" y="122046"/>
                  </a:lnTo>
                  <a:close/>
                </a:path>
                <a:path w="2520950" h="1449704">
                  <a:moveTo>
                    <a:pt x="2520696" y="0"/>
                  </a:moveTo>
                  <a:lnTo>
                    <a:pt x="346824" y="0"/>
                  </a:lnTo>
                  <a:lnTo>
                    <a:pt x="346824" y="122046"/>
                  </a:lnTo>
                  <a:lnTo>
                    <a:pt x="2334006" y="122046"/>
                  </a:lnTo>
                  <a:lnTo>
                    <a:pt x="2334006" y="972692"/>
                  </a:lnTo>
                  <a:lnTo>
                    <a:pt x="2392346" y="970216"/>
                  </a:lnTo>
                  <a:lnTo>
                    <a:pt x="2452145" y="968513"/>
                  </a:lnTo>
                  <a:lnTo>
                    <a:pt x="2520696" y="967739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8011" y="6297167"/>
              <a:ext cx="2520950" cy="1449705"/>
            </a:xfrm>
            <a:custGeom>
              <a:avLst/>
              <a:gdLst/>
              <a:ahLst/>
              <a:cxnLst/>
              <a:rect l="l" t="t" r="r" b="b"/>
              <a:pathLst>
                <a:path w="2520950" h="1449704">
                  <a:moveTo>
                    <a:pt x="0" y="247141"/>
                  </a:moveTo>
                  <a:lnTo>
                    <a:pt x="2170049" y="247141"/>
                  </a:lnTo>
                  <a:lnTo>
                    <a:pt x="2170049" y="1211833"/>
                  </a:lnTo>
                  <a:lnTo>
                    <a:pt x="2106235" y="1212271"/>
                  </a:lnTo>
                  <a:lnTo>
                    <a:pt x="2044922" y="1213555"/>
                  </a:lnTo>
                  <a:lnTo>
                    <a:pt x="1986004" y="1215641"/>
                  </a:lnTo>
                  <a:lnTo>
                    <a:pt x="1929378" y="1218484"/>
                  </a:lnTo>
                  <a:lnTo>
                    <a:pt x="1874939" y="1222039"/>
                  </a:lnTo>
                  <a:lnTo>
                    <a:pt x="1822583" y="1226263"/>
                  </a:lnTo>
                  <a:lnTo>
                    <a:pt x="1772206" y="1231109"/>
                  </a:lnTo>
                  <a:lnTo>
                    <a:pt x="1723704" y="1236535"/>
                  </a:lnTo>
                  <a:lnTo>
                    <a:pt x="1676972" y="1242495"/>
                  </a:lnTo>
                  <a:lnTo>
                    <a:pt x="1631907" y="1248945"/>
                  </a:lnTo>
                  <a:lnTo>
                    <a:pt x="1588404" y="1255841"/>
                  </a:lnTo>
                  <a:lnTo>
                    <a:pt x="1546359" y="1263137"/>
                  </a:lnTo>
                  <a:lnTo>
                    <a:pt x="1505668" y="1270789"/>
                  </a:lnTo>
                  <a:lnTo>
                    <a:pt x="1466227" y="1278753"/>
                  </a:lnTo>
                  <a:lnTo>
                    <a:pt x="1427932" y="1286985"/>
                  </a:lnTo>
                  <a:lnTo>
                    <a:pt x="1390678" y="1295439"/>
                  </a:lnTo>
                  <a:lnTo>
                    <a:pt x="1318878" y="1312837"/>
                  </a:lnTo>
                  <a:lnTo>
                    <a:pt x="1249993" y="1330591"/>
                  </a:lnTo>
                  <a:lnTo>
                    <a:pt x="1183192" y="1348345"/>
                  </a:lnTo>
                  <a:lnTo>
                    <a:pt x="1150312" y="1357111"/>
                  </a:lnTo>
                  <a:lnTo>
                    <a:pt x="1085072" y="1374197"/>
                  </a:lnTo>
                  <a:lnTo>
                    <a:pt x="1019831" y="1390392"/>
                  </a:lnTo>
                  <a:lnTo>
                    <a:pt x="953756" y="1405340"/>
                  </a:lnTo>
                  <a:lnTo>
                    <a:pt x="886015" y="1418685"/>
                  </a:lnTo>
                  <a:lnTo>
                    <a:pt x="815772" y="1430070"/>
                  </a:lnTo>
                  <a:lnTo>
                    <a:pt x="742196" y="1439140"/>
                  </a:lnTo>
                  <a:lnTo>
                    <a:pt x="703898" y="1442695"/>
                  </a:lnTo>
                  <a:lnTo>
                    <a:pt x="664453" y="1445537"/>
                  </a:lnTo>
                  <a:lnTo>
                    <a:pt x="623758" y="1447622"/>
                  </a:lnTo>
                  <a:lnTo>
                    <a:pt x="581709" y="1448906"/>
                  </a:lnTo>
                  <a:lnTo>
                    <a:pt x="538202" y="1449343"/>
                  </a:lnTo>
                  <a:lnTo>
                    <a:pt x="493132" y="1448890"/>
                  </a:lnTo>
                  <a:lnTo>
                    <a:pt x="446396" y="1447502"/>
                  </a:lnTo>
                  <a:lnTo>
                    <a:pt x="397888" y="1445133"/>
                  </a:lnTo>
                  <a:lnTo>
                    <a:pt x="347505" y="1441741"/>
                  </a:lnTo>
                  <a:lnTo>
                    <a:pt x="295143" y="1437279"/>
                  </a:lnTo>
                  <a:lnTo>
                    <a:pt x="240698" y="1431704"/>
                  </a:lnTo>
                  <a:lnTo>
                    <a:pt x="184065" y="1424972"/>
                  </a:lnTo>
                  <a:lnTo>
                    <a:pt x="125141" y="1417036"/>
                  </a:lnTo>
                  <a:lnTo>
                    <a:pt x="63820" y="1407854"/>
                  </a:lnTo>
                  <a:lnTo>
                    <a:pt x="0" y="1397380"/>
                  </a:lnTo>
                  <a:lnTo>
                    <a:pt x="0" y="247141"/>
                  </a:lnTo>
                  <a:close/>
                </a:path>
                <a:path w="2520950" h="1449704">
                  <a:moveTo>
                    <a:pt x="178777" y="247141"/>
                  </a:moveTo>
                  <a:lnTo>
                    <a:pt x="178777" y="122046"/>
                  </a:lnTo>
                  <a:lnTo>
                    <a:pt x="2334006" y="122046"/>
                  </a:lnTo>
                  <a:lnTo>
                    <a:pt x="2334006" y="1092834"/>
                  </a:lnTo>
                  <a:lnTo>
                    <a:pt x="2273829" y="1093866"/>
                  </a:lnTo>
                  <a:lnTo>
                    <a:pt x="2221309" y="1096136"/>
                  </a:lnTo>
                  <a:lnTo>
                    <a:pt x="2184147" y="1098407"/>
                  </a:lnTo>
                  <a:lnTo>
                    <a:pt x="2170049" y="1099438"/>
                  </a:lnTo>
                </a:path>
                <a:path w="2520950" h="1449704">
                  <a:moveTo>
                    <a:pt x="346824" y="122046"/>
                  </a:moveTo>
                  <a:lnTo>
                    <a:pt x="346824" y="0"/>
                  </a:lnTo>
                  <a:lnTo>
                    <a:pt x="2520696" y="0"/>
                  </a:lnTo>
                  <a:lnTo>
                    <a:pt x="2520696" y="967739"/>
                  </a:lnTo>
                  <a:lnTo>
                    <a:pt x="2452145" y="968513"/>
                  </a:lnTo>
                  <a:lnTo>
                    <a:pt x="2392346" y="970216"/>
                  </a:lnTo>
                  <a:lnTo>
                    <a:pt x="2350049" y="971919"/>
                  </a:lnTo>
                  <a:lnTo>
                    <a:pt x="2334006" y="97269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5014" y="6586829"/>
            <a:ext cx="1776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marR="5080" indent="-480695">
              <a:lnSpc>
                <a:spcPct val="150000"/>
              </a:lnSpc>
              <a:spcBef>
                <a:spcPts val="100"/>
              </a:spcBef>
            </a:pP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Code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(.class)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1661" y="4158741"/>
            <a:ext cx="2579370" cy="1097915"/>
            <a:chOff x="851661" y="4158741"/>
            <a:chExt cx="2579370" cy="1097915"/>
          </a:xfrm>
        </p:grpSpPr>
        <p:sp>
          <p:nvSpPr>
            <p:cNvPr id="15" name="object 15"/>
            <p:cNvSpPr/>
            <p:nvPr/>
          </p:nvSpPr>
          <p:spPr>
            <a:xfrm>
              <a:off x="858011" y="4165091"/>
              <a:ext cx="2566670" cy="1085215"/>
            </a:xfrm>
            <a:custGeom>
              <a:avLst/>
              <a:gdLst/>
              <a:ahLst/>
              <a:cxnLst/>
              <a:rect l="l" t="t" r="r" b="b"/>
              <a:pathLst>
                <a:path w="2566670" h="1085214">
                  <a:moveTo>
                    <a:pt x="1283208" y="0"/>
                  </a:moveTo>
                  <a:lnTo>
                    <a:pt x="1217177" y="706"/>
                  </a:lnTo>
                  <a:lnTo>
                    <a:pt x="1152013" y="2801"/>
                  </a:lnTo>
                  <a:lnTo>
                    <a:pt x="1087796" y="6252"/>
                  </a:lnTo>
                  <a:lnTo>
                    <a:pt x="1024607" y="11024"/>
                  </a:lnTo>
                  <a:lnTo>
                    <a:pt x="962526" y="17083"/>
                  </a:lnTo>
                  <a:lnTo>
                    <a:pt x="901634" y="24395"/>
                  </a:lnTo>
                  <a:lnTo>
                    <a:pt x="842012" y="32926"/>
                  </a:lnTo>
                  <a:lnTo>
                    <a:pt x="783740" y="42642"/>
                  </a:lnTo>
                  <a:lnTo>
                    <a:pt x="726900" y="53508"/>
                  </a:lnTo>
                  <a:lnTo>
                    <a:pt x="671570" y="65491"/>
                  </a:lnTo>
                  <a:lnTo>
                    <a:pt x="617834" y="78556"/>
                  </a:lnTo>
                  <a:lnTo>
                    <a:pt x="565770" y="92670"/>
                  </a:lnTo>
                  <a:lnTo>
                    <a:pt x="515459" y="107797"/>
                  </a:lnTo>
                  <a:lnTo>
                    <a:pt x="466983" y="123905"/>
                  </a:lnTo>
                  <a:lnTo>
                    <a:pt x="420422" y="140959"/>
                  </a:lnTo>
                  <a:lnTo>
                    <a:pt x="375856" y="158924"/>
                  </a:lnTo>
                  <a:lnTo>
                    <a:pt x="333366" y="177767"/>
                  </a:lnTo>
                  <a:lnTo>
                    <a:pt x="293034" y="197454"/>
                  </a:lnTo>
                  <a:lnTo>
                    <a:pt x="254938" y="217950"/>
                  </a:lnTo>
                  <a:lnTo>
                    <a:pt x="219161" y="239222"/>
                  </a:lnTo>
                  <a:lnTo>
                    <a:pt x="185782" y="261235"/>
                  </a:lnTo>
                  <a:lnTo>
                    <a:pt x="154883" y="283955"/>
                  </a:lnTo>
                  <a:lnTo>
                    <a:pt x="100845" y="331380"/>
                  </a:lnTo>
                  <a:lnTo>
                    <a:pt x="57693" y="381225"/>
                  </a:lnTo>
                  <a:lnTo>
                    <a:pt x="26071" y="433215"/>
                  </a:lnTo>
                  <a:lnTo>
                    <a:pt x="6625" y="487079"/>
                  </a:lnTo>
                  <a:lnTo>
                    <a:pt x="0" y="542544"/>
                  </a:lnTo>
                  <a:lnTo>
                    <a:pt x="1669" y="570459"/>
                  </a:lnTo>
                  <a:lnTo>
                    <a:pt x="14786" y="625157"/>
                  </a:lnTo>
                  <a:lnTo>
                    <a:pt x="40401" y="678118"/>
                  </a:lnTo>
                  <a:lnTo>
                    <a:pt x="77868" y="729070"/>
                  </a:lnTo>
                  <a:lnTo>
                    <a:pt x="126544" y="777739"/>
                  </a:lnTo>
                  <a:lnTo>
                    <a:pt x="185782" y="823852"/>
                  </a:lnTo>
                  <a:lnTo>
                    <a:pt x="219161" y="845865"/>
                  </a:lnTo>
                  <a:lnTo>
                    <a:pt x="254938" y="867137"/>
                  </a:lnTo>
                  <a:lnTo>
                    <a:pt x="293034" y="887633"/>
                  </a:lnTo>
                  <a:lnTo>
                    <a:pt x="333366" y="907320"/>
                  </a:lnTo>
                  <a:lnTo>
                    <a:pt x="375856" y="926163"/>
                  </a:lnTo>
                  <a:lnTo>
                    <a:pt x="420422" y="944128"/>
                  </a:lnTo>
                  <a:lnTo>
                    <a:pt x="466983" y="961182"/>
                  </a:lnTo>
                  <a:lnTo>
                    <a:pt x="515459" y="977290"/>
                  </a:lnTo>
                  <a:lnTo>
                    <a:pt x="565770" y="992417"/>
                  </a:lnTo>
                  <a:lnTo>
                    <a:pt x="617834" y="1006531"/>
                  </a:lnTo>
                  <a:lnTo>
                    <a:pt x="671570" y="1019596"/>
                  </a:lnTo>
                  <a:lnTo>
                    <a:pt x="726900" y="1031579"/>
                  </a:lnTo>
                  <a:lnTo>
                    <a:pt x="783740" y="1042445"/>
                  </a:lnTo>
                  <a:lnTo>
                    <a:pt x="842012" y="1052161"/>
                  </a:lnTo>
                  <a:lnTo>
                    <a:pt x="901634" y="1060692"/>
                  </a:lnTo>
                  <a:lnTo>
                    <a:pt x="962526" y="1068004"/>
                  </a:lnTo>
                  <a:lnTo>
                    <a:pt x="1024607" y="1074063"/>
                  </a:lnTo>
                  <a:lnTo>
                    <a:pt x="1087796" y="1078835"/>
                  </a:lnTo>
                  <a:lnTo>
                    <a:pt x="1152013" y="1082286"/>
                  </a:lnTo>
                  <a:lnTo>
                    <a:pt x="1217177" y="1084381"/>
                  </a:lnTo>
                  <a:lnTo>
                    <a:pt x="1283208" y="1085088"/>
                  </a:lnTo>
                  <a:lnTo>
                    <a:pt x="1349238" y="1084381"/>
                  </a:lnTo>
                  <a:lnTo>
                    <a:pt x="1414402" y="1082286"/>
                  </a:lnTo>
                  <a:lnTo>
                    <a:pt x="1478619" y="1078835"/>
                  </a:lnTo>
                  <a:lnTo>
                    <a:pt x="1541808" y="1074063"/>
                  </a:lnTo>
                  <a:lnTo>
                    <a:pt x="1603889" y="1068004"/>
                  </a:lnTo>
                  <a:lnTo>
                    <a:pt x="1664781" y="1060692"/>
                  </a:lnTo>
                  <a:lnTo>
                    <a:pt x="1724403" y="1052161"/>
                  </a:lnTo>
                  <a:lnTo>
                    <a:pt x="1782675" y="1042445"/>
                  </a:lnTo>
                  <a:lnTo>
                    <a:pt x="1839515" y="1031579"/>
                  </a:lnTo>
                  <a:lnTo>
                    <a:pt x="1894845" y="1019596"/>
                  </a:lnTo>
                  <a:lnTo>
                    <a:pt x="1948581" y="1006531"/>
                  </a:lnTo>
                  <a:lnTo>
                    <a:pt x="2000645" y="992417"/>
                  </a:lnTo>
                  <a:lnTo>
                    <a:pt x="2050956" y="977290"/>
                  </a:lnTo>
                  <a:lnTo>
                    <a:pt x="2099432" y="961182"/>
                  </a:lnTo>
                  <a:lnTo>
                    <a:pt x="2145993" y="944128"/>
                  </a:lnTo>
                  <a:lnTo>
                    <a:pt x="2190559" y="926163"/>
                  </a:lnTo>
                  <a:lnTo>
                    <a:pt x="2233049" y="907320"/>
                  </a:lnTo>
                  <a:lnTo>
                    <a:pt x="2273381" y="887633"/>
                  </a:lnTo>
                  <a:lnTo>
                    <a:pt x="2311477" y="867137"/>
                  </a:lnTo>
                  <a:lnTo>
                    <a:pt x="2347254" y="845865"/>
                  </a:lnTo>
                  <a:lnTo>
                    <a:pt x="2380633" y="823852"/>
                  </a:lnTo>
                  <a:lnTo>
                    <a:pt x="2411532" y="801132"/>
                  </a:lnTo>
                  <a:lnTo>
                    <a:pt x="2465570" y="753707"/>
                  </a:lnTo>
                  <a:lnTo>
                    <a:pt x="2508722" y="703862"/>
                  </a:lnTo>
                  <a:lnTo>
                    <a:pt x="2540344" y="651872"/>
                  </a:lnTo>
                  <a:lnTo>
                    <a:pt x="2559790" y="598008"/>
                  </a:lnTo>
                  <a:lnTo>
                    <a:pt x="2566416" y="542544"/>
                  </a:lnTo>
                  <a:lnTo>
                    <a:pt x="2564746" y="514628"/>
                  </a:lnTo>
                  <a:lnTo>
                    <a:pt x="2551629" y="459930"/>
                  </a:lnTo>
                  <a:lnTo>
                    <a:pt x="2526014" y="406969"/>
                  </a:lnTo>
                  <a:lnTo>
                    <a:pt x="2488547" y="356017"/>
                  </a:lnTo>
                  <a:lnTo>
                    <a:pt x="2439871" y="307348"/>
                  </a:lnTo>
                  <a:lnTo>
                    <a:pt x="2380633" y="261235"/>
                  </a:lnTo>
                  <a:lnTo>
                    <a:pt x="2347254" y="239222"/>
                  </a:lnTo>
                  <a:lnTo>
                    <a:pt x="2311477" y="217950"/>
                  </a:lnTo>
                  <a:lnTo>
                    <a:pt x="2273381" y="197454"/>
                  </a:lnTo>
                  <a:lnTo>
                    <a:pt x="2233049" y="177767"/>
                  </a:lnTo>
                  <a:lnTo>
                    <a:pt x="2190559" y="158924"/>
                  </a:lnTo>
                  <a:lnTo>
                    <a:pt x="2145993" y="140959"/>
                  </a:lnTo>
                  <a:lnTo>
                    <a:pt x="2099432" y="123905"/>
                  </a:lnTo>
                  <a:lnTo>
                    <a:pt x="2050956" y="107797"/>
                  </a:lnTo>
                  <a:lnTo>
                    <a:pt x="2000645" y="92670"/>
                  </a:lnTo>
                  <a:lnTo>
                    <a:pt x="1948581" y="78556"/>
                  </a:lnTo>
                  <a:lnTo>
                    <a:pt x="1894845" y="65491"/>
                  </a:lnTo>
                  <a:lnTo>
                    <a:pt x="1839515" y="53508"/>
                  </a:lnTo>
                  <a:lnTo>
                    <a:pt x="1782675" y="42642"/>
                  </a:lnTo>
                  <a:lnTo>
                    <a:pt x="1724403" y="32926"/>
                  </a:lnTo>
                  <a:lnTo>
                    <a:pt x="1664781" y="24395"/>
                  </a:lnTo>
                  <a:lnTo>
                    <a:pt x="1603889" y="17083"/>
                  </a:lnTo>
                  <a:lnTo>
                    <a:pt x="1541808" y="11024"/>
                  </a:lnTo>
                  <a:lnTo>
                    <a:pt x="1478619" y="6252"/>
                  </a:lnTo>
                  <a:lnTo>
                    <a:pt x="1414402" y="2801"/>
                  </a:lnTo>
                  <a:lnTo>
                    <a:pt x="1349238" y="706"/>
                  </a:lnTo>
                  <a:lnTo>
                    <a:pt x="128320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8011" y="4165091"/>
              <a:ext cx="2566670" cy="1085215"/>
            </a:xfrm>
            <a:custGeom>
              <a:avLst/>
              <a:gdLst/>
              <a:ahLst/>
              <a:cxnLst/>
              <a:rect l="l" t="t" r="r" b="b"/>
              <a:pathLst>
                <a:path w="2566670" h="1085214">
                  <a:moveTo>
                    <a:pt x="0" y="542544"/>
                  </a:moveTo>
                  <a:lnTo>
                    <a:pt x="6625" y="487079"/>
                  </a:lnTo>
                  <a:lnTo>
                    <a:pt x="26071" y="433215"/>
                  </a:lnTo>
                  <a:lnTo>
                    <a:pt x="57693" y="381225"/>
                  </a:lnTo>
                  <a:lnTo>
                    <a:pt x="100845" y="331380"/>
                  </a:lnTo>
                  <a:lnTo>
                    <a:pt x="154883" y="283955"/>
                  </a:lnTo>
                  <a:lnTo>
                    <a:pt x="185782" y="261235"/>
                  </a:lnTo>
                  <a:lnTo>
                    <a:pt x="219161" y="239222"/>
                  </a:lnTo>
                  <a:lnTo>
                    <a:pt x="254938" y="217950"/>
                  </a:lnTo>
                  <a:lnTo>
                    <a:pt x="293034" y="197454"/>
                  </a:lnTo>
                  <a:lnTo>
                    <a:pt x="333366" y="177767"/>
                  </a:lnTo>
                  <a:lnTo>
                    <a:pt x="375856" y="158924"/>
                  </a:lnTo>
                  <a:lnTo>
                    <a:pt x="420422" y="140959"/>
                  </a:lnTo>
                  <a:lnTo>
                    <a:pt x="466983" y="123905"/>
                  </a:lnTo>
                  <a:lnTo>
                    <a:pt x="515459" y="107797"/>
                  </a:lnTo>
                  <a:lnTo>
                    <a:pt x="565770" y="92670"/>
                  </a:lnTo>
                  <a:lnTo>
                    <a:pt x="617834" y="78556"/>
                  </a:lnTo>
                  <a:lnTo>
                    <a:pt x="671570" y="65491"/>
                  </a:lnTo>
                  <a:lnTo>
                    <a:pt x="726900" y="53508"/>
                  </a:lnTo>
                  <a:lnTo>
                    <a:pt x="783740" y="42642"/>
                  </a:lnTo>
                  <a:lnTo>
                    <a:pt x="842012" y="32926"/>
                  </a:lnTo>
                  <a:lnTo>
                    <a:pt x="901634" y="24395"/>
                  </a:lnTo>
                  <a:lnTo>
                    <a:pt x="962526" y="17083"/>
                  </a:lnTo>
                  <a:lnTo>
                    <a:pt x="1024607" y="11024"/>
                  </a:lnTo>
                  <a:lnTo>
                    <a:pt x="1087796" y="6252"/>
                  </a:lnTo>
                  <a:lnTo>
                    <a:pt x="1152013" y="2801"/>
                  </a:lnTo>
                  <a:lnTo>
                    <a:pt x="1217177" y="706"/>
                  </a:lnTo>
                  <a:lnTo>
                    <a:pt x="1283208" y="0"/>
                  </a:lnTo>
                  <a:lnTo>
                    <a:pt x="1349238" y="706"/>
                  </a:lnTo>
                  <a:lnTo>
                    <a:pt x="1414402" y="2801"/>
                  </a:lnTo>
                  <a:lnTo>
                    <a:pt x="1478619" y="6252"/>
                  </a:lnTo>
                  <a:lnTo>
                    <a:pt x="1541808" y="11024"/>
                  </a:lnTo>
                  <a:lnTo>
                    <a:pt x="1603889" y="17083"/>
                  </a:lnTo>
                  <a:lnTo>
                    <a:pt x="1664781" y="24395"/>
                  </a:lnTo>
                  <a:lnTo>
                    <a:pt x="1724403" y="32926"/>
                  </a:lnTo>
                  <a:lnTo>
                    <a:pt x="1782675" y="42642"/>
                  </a:lnTo>
                  <a:lnTo>
                    <a:pt x="1839515" y="53508"/>
                  </a:lnTo>
                  <a:lnTo>
                    <a:pt x="1894845" y="65491"/>
                  </a:lnTo>
                  <a:lnTo>
                    <a:pt x="1948581" y="78556"/>
                  </a:lnTo>
                  <a:lnTo>
                    <a:pt x="2000645" y="92670"/>
                  </a:lnTo>
                  <a:lnTo>
                    <a:pt x="2050956" y="107797"/>
                  </a:lnTo>
                  <a:lnTo>
                    <a:pt x="2099432" y="123905"/>
                  </a:lnTo>
                  <a:lnTo>
                    <a:pt x="2145993" y="140959"/>
                  </a:lnTo>
                  <a:lnTo>
                    <a:pt x="2190559" y="158924"/>
                  </a:lnTo>
                  <a:lnTo>
                    <a:pt x="2233049" y="177767"/>
                  </a:lnTo>
                  <a:lnTo>
                    <a:pt x="2273381" y="197454"/>
                  </a:lnTo>
                  <a:lnTo>
                    <a:pt x="2311477" y="217950"/>
                  </a:lnTo>
                  <a:lnTo>
                    <a:pt x="2347254" y="239222"/>
                  </a:lnTo>
                  <a:lnTo>
                    <a:pt x="2380633" y="261235"/>
                  </a:lnTo>
                  <a:lnTo>
                    <a:pt x="2411532" y="283955"/>
                  </a:lnTo>
                  <a:lnTo>
                    <a:pt x="2465570" y="331380"/>
                  </a:lnTo>
                  <a:lnTo>
                    <a:pt x="2508722" y="381225"/>
                  </a:lnTo>
                  <a:lnTo>
                    <a:pt x="2540344" y="433215"/>
                  </a:lnTo>
                  <a:lnTo>
                    <a:pt x="2559790" y="487079"/>
                  </a:lnTo>
                  <a:lnTo>
                    <a:pt x="2566416" y="542544"/>
                  </a:lnTo>
                  <a:lnTo>
                    <a:pt x="2564746" y="570459"/>
                  </a:lnTo>
                  <a:lnTo>
                    <a:pt x="2551629" y="625157"/>
                  </a:lnTo>
                  <a:lnTo>
                    <a:pt x="2526014" y="678118"/>
                  </a:lnTo>
                  <a:lnTo>
                    <a:pt x="2488547" y="729070"/>
                  </a:lnTo>
                  <a:lnTo>
                    <a:pt x="2439871" y="777739"/>
                  </a:lnTo>
                  <a:lnTo>
                    <a:pt x="2380633" y="823852"/>
                  </a:lnTo>
                  <a:lnTo>
                    <a:pt x="2347254" y="845865"/>
                  </a:lnTo>
                  <a:lnTo>
                    <a:pt x="2311477" y="867137"/>
                  </a:lnTo>
                  <a:lnTo>
                    <a:pt x="2273381" y="887633"/>
                  </a:lnTo>
                  <a:lnTo>
                    <a:pt x="2233049" y="907320"/>
                  </a:lnTo>
                  <a:lnTo>
                    <a:pt x="2190559" y="926163"/>
                  </a:lnTo>
                  <a:lnTo>
                    <a:pt x="2145993" y="944128"/>
                  </a:lnTo>
                  <a:lnTo>
                    <a:pt x="2099432" y="961182"/>
                  </a:lnTo>
                  <a:lnTo>
                    <a:pt x="2050956" y="977290"/>
                  </a:lnTo>
                  <a:lnTo>
                    <a:pt x="2000645" y="992417"/>
                  </a:lnTo>
                  <a:lnTo>
                    <a:pt x="1948581" y="1006531"/>
                  </a:lnTo>
                  <a:lnTo>
                    <a:pt x="1894845" y="1019596"/>
                  </a:lnTo>
                  <a:lnTo>
                    <a:pt x="1839515" y="1031579"/>
                  </a:lnTo>
                  <a:lnTo>
                    <a:pt x="1782675" y="1042445"/>
                  </a:lnTo>
                  <a:lnTo>
                    <a:pt x="1724403" y="1052161"/>
                  </a:lnTo>
                  <a:lnTo>
                    <a:pt x="1664781" y="1060692"/>
                  </a:lnTo>
                  <a:lnTo>
                    <a:pt x="1603889" y="1068004"/>
                  </a:lnTo>
                  <a:lnTo>
                    <a:pt x="1541808" y="1074063"/>
                  </a:lnTo>
                  <a:lnTo>
                    <a:pt x="1478619" y="1078835"/>
                  </a:lnTo>
                  <a:lnTo>
                    <a:pt x="1414402" y="1082286"/>
                  </a:lnTo>
                  <a:lnTo>
                    <a:pt x="1349238" y="1084381"/>
                  </a:lnTo>
                  <a:lnTo>
                    <a:pt x="1283208" y="1085088"/>
                  </a:lnTo>
                  <a:lnTo>
                    <a:pt x="1217177" y="1084381"/>
                  </a:lnTo>
                  <a:lnTo>
                    <a:pt x="1152013" y="1082286"/>
                  </a:lnTo>
                  <a:lnTo>
                    <a:pt x="1087796" y="1078835"/>
                  </a:lnTo>
                  <a:lnTo>
                    <a:pt x="1024607" y="1074063"/>
                  </a:lnTo>
                  <a:lnTo>
                    <a:pt x="962526" y="1068004"/>
                  </a:lnTo>
                  <a:lnTo>
                    <a:pt x="901634" y="1060692"/>
                  </a:lnTo>
                  <a:lnTo>
                    <a:pt x="842012" y="1052161"/>
                  </a:lnTo>
                  <a:lnTo>
                    <a:pt x="783740" y="1042445"/>
                  </a:lnTo>
                  <a:lnTo>
                    <a:pt x="726900" y="1031579"/>
                  </a:lnTo>
                  <a:lnTo>
                    <a:pt x="671570" y="1019596"/>
                  </a:lnTo>
                  <a:lnTo>
                    <a:pt x="617834" y="1006531"/>
                  </a:lnTo>
                  <a:lnTo>
                    <a:pt x="565770" y="992417"/>
                  </a:lnTo>
                  <a:lnTo>
                    <a:pt x="515459" y="977290"/>
                  </a:lnTo>
                  <a:lnTo>
                    <a:pt x="466983" y="961182"/>
                  </a:lnTo>
                  <a:lnTo>
                    <a:pt x="420422" y="944128"/>
                  </a:lnTo>
                  <a:lnTo>
                    <a:pt x="375856" y="926163"/>
                  </a:lnTo>
                  <a:lnTo>
                    <a:pt x="333366" y="907320"/>
                  </a:lnTo>
                  <a:lnTo>
                    <a:pt x="293034" y="887633"/>
                  </a:lnTo>
                  <a:lnTo>
                    <a:pt x="254938" y="867137"/>
                  </a:lnTo>
                  <a:lnTo>
                    <a:pt x="219161" y="845865"/>
                  </a:lnTo>
                  <a:lnTo>
                    <a:pt x="185782" y="823852"/>
                  </a:lnTo>
                  <a:lnTo>
                    <a:pt x="154883" y="801132"/>
                  </a:lnTo>
                  <a:lnTo>
                    <a:pt x="100845" y="753707"/>
                  </a:lnTo>
                  <a:lnTo>
                    <a:pt x="57693" y="703862"/>
                  </a:lnTo>
                  <a:lnTo>
                    <a:pt x="26071" y="651872"/>
                  </a:lnTo>
                  <a:lnTo>
                    <a:pt x="6625" y="598008"/>
                  </a:lnTo>
                  <a:lnTo>
                    <a:pt x="0" y="5425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15338" y="4174292"/>
            <a:ext cx="1650364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(javac)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69210" y="3202685"/>
            <a:ext cx="4505960" cy="3041650"/>
            <a:chOff x="2069210" y="3202685"/>
            <a:chExt cx="4505960" cy="3041650"/>
          </a:xfrm>
        </p:grpSpPr>
        <p:sp>
          <p:nvSpPr>
            <p:cNvPr id="19" name="object 19"/>
            <p:cNvSpPr/>
            <p:nvPr/>
          </p:nvSpPr>
          <p:spPr>
            <a:xfrm>
              <a:off x="2069211" y="3202685"/>
              <a:ext cx="117475" cy="3041650"/>
            </a:xfrm>
            <a:custGeom>
              <a:avLst/>
              <a:gdLst/>
              <a:ahLst/>
              <a:cxnLst/>
              <a:rect l="l" t="t" r="r" b="b"/>
              <a:pathLst>
                <a:path w="117475" h="3041650">
                  <a:moveTo>
                    <a:pt x="114173" y="2926842"/>
                  </a:moveTo>
                  <a:lnTo>
                    <a:pt x="76263" y="2926842"/>
                  </a:lnTo>
                  <a:lnTo>
                    <a:pt x="73533" y="2103120"/>
                  </a:lnTo>
                  <a:lnTo>
                    <a:pt x="35433" y="2103120"/>
                  </a:lnTo>
                  <a:lnTo>
                    <a:pt x="38163" y="2926842"/>
                  </a:lnTo>
                  <a:lnTo>
                    <a:pt x="0" y="2926969"/>
                  </a:lnTo>
                  <a:lnTo>
                    <a:pt x="57531" y="3041142"/>
                  </a:lnTo>
                  <a:lnTo>
                    <a:pt x="104724" y="2945892"/>
                  </a:lnTo>
                  <a:lnTo>
                    <a:pt x="114109" y="2926969"/>
                  </a:lnTo>
                  <a:lnTo>
                    <a:pt x="114173" y="2926842"/>
                  </a:lnTo>
                  <a:close/>
                </a:path>
                <a:path w="117475" h="3041650">
                  <a:moveTo>
                    <a:pt x="117221" y="823722"/>
                  </a:moveTo>
                  <a:lnTo>
                    <a:pt x="79311" y="823722"/>
                  </a:lnTo>
                  <a:lnTo>
                    <a:pt x="76581" y="0"/>
                  </a:lnTo>
                  <a:lnTo>
                    <a:pt x="38481" y="0"/>
                  </a:lnTo>
                  <a:lnTo>
                    <a:pt x="41211" y="823722"/>
                  </a:lnTo>
                  <a:lnTo>
                    <a:pt x="3048" y="823849"/>
                  </a:lnTo>
                  <a:lnTo>
                    <a:pt x="60579" y="938022"/>
                  </a:lnTo>
                  <a:lnTo>
                    <a:pt x="107772" y="842772"/>
                  </a:lnTo>
                  <a:lnTo>
                    <a:pt x="117157" y="823849"/>
                  </a:lnTo>
                  <a:lnTo>
                    <a:pt x="117221" y="823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3775" y="3232403"/>
              <a:ext cx="2265045" cy="2048510"/>
            </a:xfrm>
            <a:custGeom>
              <a:avLst/>
              <a:gdLst/>
              <a:ahLst/>
              <a:cxnLst/>
              <a:rect l="l" t="t" r="r" b="b"/>
              <a:pathLst>
                <a:path w="2265045" h="2048510">
                  <a:moveTo>
                    <a:pt x="1132332" y="0"/>
                  </a:moveTo>
                  <a:lnTo>
                    <a:pt x="1081895" y="997"/>
                  </a:lnTo>
                  <a:lnTo>
                    <a:pt x="1032023" y="3963"/>
                  </a:lnTo>
                  <a:lnTo>
                    <a:pt x="982761" y="8854"/>
                  </a:lnTo>
                  <a:lnTo>
                    <a:pt x="934157" y="15631"/>
                  </a:lnTo>
                  <a:lnTo>
                    <a:pt x="886256" y="24250"/>
                  </a:lnTo>
                  <a:lnTo>
                    <a:pt x="839103" y="34670"/>
                  </a:lnTo>
                  <a:lnTo>
                    <a:pt x="792745" y="46850"/>
                  </a:lnTo>
                  <a:lnTo>
                    <a:pt x="747229" y="60748"/>
                  </a:lnTo>
                  <a:lnTo>
                    <a:pt x="702599" y="76323"/>
                  </a:lnTo>
                  <a:lnTo>
                    <a:pt x="658903" y="93533"/>
                  </a:lnTo>
                  <a:lnTo>
                    <a:pt x="616185" y="112335"/>
                  </a:lnTo>
                  <a:lnTo>
                    <a:pt x="574493" y="132690"/>
                  </a:lnTo>
                  <a:lnTo>
                    <a:pt x="533872" y="154554"/>
                  </a:lnTo>
                  <a:lnTo>
                    <a:pt x="494368" y="177887"/>
                  </a:lnTo>
                  <a:lnTo>
                    <a:pt x="456027" y="202647"/>
                  </a:lnTo>
                  <a:lnTo>
                    <a:pt x="418896" y="228792"/>
                  </a:lnTo>
                  <a:lnTo>
                    <a:pt x="383020" y="256281"/>
                  </a:lnTo>
                  <a:lnTo>
                    <a:pt x="348445" y="285071"/>
                  </a:lnTo>
                  <a:lnTo>
                    <a:pt x="315218" y="315122"/>
                  </a:lnTo>
                  <a:lnTo>
                    <a:pt x="283383" y="346392"/>
                  </a:lnTo>
                  <a:lnTo>
                    <a:pt x="252989" y="378839"/>
                  </a:lnTo>
                  <a:lnTo>
                    <a:pt x="224080" y="412421"/>
                  </a:lnTo>
                  <a:lnTo>
                    <a:pt x="196702" y="447097"/>
                  </a:lnTo>
                  <a:lnTo>
                    <a:pt x="170902" y="482826"/>
                  </a:lnTo>
                  <a:lnTo>
                    <a:pt x="146725" y="519565"/>
                  </a:lnTo>
                  <a:lnTo>
                    <a:pt x="124218" y="557274"/>
                  </a:lnTo>
                  <a:lnTo>
                    <a:pt x="103427" y="595910"/>
                  </a:lnTo>
                  <a:lnTo>
                    <a:pt x="84397" y="635432"/>
                  </a:lnTo>
                  <a:lnTo>
                    <a:pt x="67175" y="675798"/>
                  </a:lnTo>
                  <a:lnTo>
                    <a:pt x="51807" y="716967"/>
                  </a:lnTo>
                  <a:lnTo>
                    <a:pt x="38338" y="758897"/>
                  </a:lnTo>
                  <a:lnTo>
                    <a:pt x="26815" y="801546"/>
                  </a:lnTo>
                  <a:lnTo>
                    <a:pt x="17284" y="844873"/>
                  </a:lnTo>
                  <a:lnTo>
                    <a:pt x="9791" y="888836"/>
                  </a:lnTo>
                  <a:lnTo>
                    <a:pt x="4382" y="933394"/>
                  </a:lnTo>
                  <a:lnTo>
                    <a:pt x="1103" y="978505"/>
                  </a:lnTo>
                  <a:lnTo>
                    <a:pt x="0" y="1024128"/>
                  </a:lnTo>
                  <a:lnTo>
                    <a:pt x="1103" y="1069750"/>
                  </a:lnTo>
                  <a:lnTo>
                    <a:pt x="4382" y="1114861"/>
                  </a:lnTo>
                  <a:lnTo>
                    <a:pt x="9791" y="1159419"/>
                  </a:lnTo>
                  <a:lnTo>
                    <a:pt x="17284" y="1203382"/>
                  </a:lnTo>
                  <a:lnTo>
                    <a:pt x="26815" y="1246709"/>
                  </a:lnTo>
                  <a:lnTo>
                    <a:pt x="38338" y="1289358"/>
                  </a:lnTo>
                  <a:lnTo>
                    <a:pt x="51807" y="1331288"/>
                  </a:lnTo>
                  <a:lnTo>
                    <a:pt x="67175" y="1372457"/>
                  </a:lnTo>
                  <a:lnTo>
                    <a:pt x="84397" y="1412823"/>
                  </a:lnTo>
                  <a:lnTo>
                    <a:pt x="103427" y="1452345"/>
                  </a:lnTo>
                  <a:lnTo>
                    <a:pt x="124218" y="1490981"/>
                  </a:lnTo>
                  <a:lnTo>
                    <a:pt x="146725" y="1528690"/>
                  </a:lnTo>
                  <a:lnTo>
                    <a:pt x="170902" y="1565429"/>
                  </a:lnTo>
                  <a:lnTo>
                    <a:pt x="196702" y="1601158"/>
                  </a:lnTo>
                  <a:lnTo>
                    <a:pt x="224080" y="1635834"/>
                  </a:lnTo>
                  <a:lnTo>
                    <a:pt x="252989" y="1669416"/>
                  </a:lnTo>
                  <a:lnTo>
                    <a:pt x="283383" y="1701863"/>
                  </a:lnTo>
                  <a:lnTo>
                    <a:pt x="315218" y="1733133"/>
                  </a:lnTo>
                  <a:lnTo>
                    <a:pt x="348445" y="1763184"/>
                  </a:lnTo>
                  <a:lnTo>
                    <a:pt x="383020" y="1791974"/>
                  </a:lnTo>
                  <a:lnTo>
                    <a:pt x="418896" y="1819463"/>
                  </a:lnTo>
                  <a:lnTo>
                    <a:pt x="456027" y="1845608"/>
                  </a:lnTo>
                  <a:lnTo>
                    <a:pt x="494368" y="1870368"/>
                  </a:lnTo>
                  <a:lnTo>
                    <a:pt x="533872" y="1893701"/>
                  </a:lnTo>
                  <a:lnTo>
                    <a:pt x="574493" y="1915565"/>
                  </a:lnTo>
                  <a:lnTo>
                    <a:pt x="616185" y="1935920"/>
                  </a:lnTo>
                  <a:lnTo>
                    <a:pt x="658903" y="1954722"/>
                  </a:lnTo>
                  <a:lnTo>
                    <a:pt x="702599" y="1971932"/>
                  </a:lnTo>
                  <a:lnTo>
                    <a:pt x="747229" y="1987507"/>
                  </a:lnTo>
                  <a:lnTo>
                    <a:pt x="792745" y="2001405"/>
                  </a:lnTo>
                  <a:lnTo>
                    <a:pt x="839103" y="2013585"/>
                  </a:lnTo>
                  <a:lnTo>
                    <a:pt x="886256" y="2024005"/>
                  </a:lnTo>
                  <a:lnTo>
                    <a:pt x="934157" y="2032624"/>
                  </a:lnTo>
                  <a:lnTo>
                    <a:pt x="982761" y="2039401"/>
                  </a:lnTo>
                  <a:lnTo>
                    <a:pt x="1032023" y="2044292"/>
                  </a:lnTo>
                  <a:lnTo>
                    <a:pt x="1081895" y="2047258"/>
                  </a:lnTo>
                  <a:lnTo>
                    <a:pt x="1132332" y="2048256"/>
                  </a:lnTo>
                  <a:lnTo>
                    <a:pt x="1182768" y="2047258"/>
                  </a:lnTo>
                  <a:lnTo>
                    <a:pt x="1232640" y="2044292"/>
                  </a:lnTo>
                  <a:lnTo>
                    <a:pt x="1281902" y="2039401"/>
                  </a:lnTo>
                  <a:lnTo>
                    <a:pt x="1330506" y="2032624"/>
                  </a:lnTo>
                  <a:lnTo>
                    <a:pt x="1378407" y="2024005"/>
                  </a:lnTo>
                  <a:lnTo>
                    <a:pt x="1425560" y="2013585"/>
                  </a:lnTo>
                  <a:lnTo>
                    <a:pt x="1471918" y="2001405"/>
                  </a:lnTo>
                  <a:lnTo>
                    <a:pt x="1517434" y="1987507"/>
                  </a:lnTo>
                  <a:lnTo>
                    <a:pt x="1562064" y="1971932"/>
                  </a:lnTo>
                  <a:lnTo>
                    <a:pt x="1605760" y="1954722"/>
                  </a:lnTo>
                  <a:lnTo>
                    <a:pt x="1648478" y="1935920"/>
                  </a:lnTo>
                  <a:lnTo>
                    <a:pt x="1690170" y="1915565"/>
                  </a:lnTo>
                  <a:lnTo>
                    <a:pt x="1730791" y="1893701"/>
                  </a:lnTo>
                  <a:lnTo>
                    <a:pt x="1770295" y="1870368"/>
                  </a:lnTo>
                  <a:lnTo>
                    <a:pt x="1808636" y="1845608"/>
                  </a:lnTo>
                  <a:lnTo>
                    <a:pt x="1845767" y="1819463"/>
                  </a:lnTo>
                  <a:lnTo>
                    <a:pt x="1881643" y="1791974"/>
                  </a:lnTo>
                  <a:lnTo>
                    <a:pt x="1916218" y="1763184"/>
                  </a:lnTo>
                  <a:lnTo>
                    <a:pt x="1949445" y="1733133"/>
                  </a:lnTo>
                  <a:lnTo>
                    <a:pt x="1981280" y="1701863"/>
                  </a:lnTo>
                  <a:lnTo>
                    <a:pt x="2011674" y="1669416"/>
                  </a:lnTo>
                  <a:lnTo>
                    <a:pt x="2040583" y="1635834"/>
                  </a:lnTo>
                  <a:lnTo>
                    <a:pt x="2067961" y="1601158"/>
                  </a:lnTo>
                  <a:lnTo>
                    <a:pt x="2093761" y="1565429"/>
                  </a:lnTo>
                  <a:lnTo>
                    <a:pt x="2117938" y="1528690"/>
                  </a:lnTo>
                  <a:lnTo>
                    <a:pt x="2140445" y="1490981"/>
                  </a:lnTo>
                  <a:lnTo>
                    <a:pt x="2161236" y="1452345"/>
                  </a:lnTo>
                  <a:lnTo>
                    <a:pt x="2180266" y="1412823"/>
                  </a:lnTo>
                  <a:lnTo>
                    <a:pt x="2197488" y="1372457"/>
                  </a:lnTo>
                  <a:lnTo>
                    <a:pt x="2212856" y="1331288"/>
                  </a:lnTo>
                  <a:lnTo>
                    <a:pt x="2226325" y="1289358"/>
                  </a:lnTo>
                  <a:lnTo>
                    <a:pt x="2237848" y="1246709"/>
                  </a:lnTo>
                  <a:lnTo>
                    <a:pt x="2247379" y="1203382"/>
                  </a:lnTo>
                  <a:lnTo>
                    <a:pt x="2254872" y="1159419"/>
                  </a:lnTo>
                  <a:lnTo>
                    <a:pt x="2260281" y="1114861"/>
                  </a:lnTo>
                  <a:lnTo>
                    <a:pt x="2263560" y="1069750"/>
                  </a:lnTo>
                  <a:lnTo>
                    <a:pt x="2264664" y="1024128"/>
                  </a:lnTo>
                  <a:lnTo>
                    <a:pt x="2263560" y="978505"/>
                  </a:lnTo>
                  <a:lnTo>
                    <a:pt x="2260281" y="933394"/>
                  </a:lnTo>
                  <a:lnTo>
                    <a:pt x="2254872" y="888836"/>
                  </a:lnTo>
                  <a:lnTo>
                    <a:pt x="2247379" y="844873"/>
                  </a:lnTo>
                  <a:lnTo>
                    <a:pt x="2237848" y="801546"/>
                  </a:lnTo>
                  <a:lnTo>
                    <a:pt x="2226325" y="758897"/>
                  </a:lnTo>
                  <a:lnTo>
                    <a:pt x="2212856" y="716967"/>
                  </a:lnTo>
                  <a:lnTo>
                    <a:pt x="2197488" y="675798"/>
                  </a:lnTo>
                  <a:lnTo>
                    <a:pt x="2180266" y="635432"/>
                  </a:lnTo>
                  <a:lnTo>
                    <a:pt x="2161236" y="595910"/>
                  </a:lnTo>
                  <a:lnTo>
                    <a:pt x="2140445" y="557274"/>
                  </a:lnTo>
                  <a:lnTo>
                    <a:pt x="2117938" y="519565"/>
                  </a:lnTo>
                  <a:lnTo>
                    <a:pt x="2093761" y="482826"/>
                  </a:lnTo>
                  <a:lnTo>
                    <a:pt x="2067961" y="447097"/>
                  </a:lnTo>
                  <a:lnTo>
                    <a:pt x="2040583" y="412421"/>
                  </a:lnTo>
                  <a:lnTo>
                    <a:pt x="2011674" y="378839"/>
                  </a:lnTo>
                  <a:lnTo>
                    <a:pt x="1981280" y="346392"/>
                  </a:lnTo>
                  <a:lnTo>
                    <a:pt x="1949445" y="315122"/>
                  </a:lnTo>
                  <a:lnTo>
                    <a:pt x="1916218" y="285071"/>
                  </a:lnTo>
                  <a:lnTo>
                    <a:pt x="1881643" y="256281"/>
                  </a:lnTo>
                  <a:lnTo>
                    <a:pt x="1845767" y="228792"/>
                  </a:lnTo>
                  <a:lnTo>
                    <a:pt x="1808636" y="202647"/>
                  </a:lnTo>
                  <a:lnTo>
                    <a:pt x="1770295" y="177887"/>
                  </a:lnTo>
                  <a:lnTo>
                    <a:pt x="1730791" y="154554"/>
                  </a:lnTo>
                  <a:lnTo>
                    <a:pt x="1690170" y="132690"/>
                  </a:lnTo>
                  <a:lnTo>
                    <a:pt x="1648478" y="112335"/>
                  </a:lnTo>
                  <a:lnTo>
                    <a:pt x="1605760" y="93533"/>
                  </a:lnTo>
                  <a:lnTo>
                    <a:pt x="1562064" y="76323"/>
                  </a:lnTo>
                  <a:lnTo>
                    <a:pt x="1517434" y="60748"/>
                  </a:lnTo>
                  <a:lnTo>
                    <a:pt x="1471918" y="46850"/>
                  </a:lnTo>
                  <a:lnTo>
                    <a:pt x="1425560" y="34670"/>
                  </a:lnTo>
                  <a:lnTo>
                    <a:pt x="1378407" y="24250"/>
                  </a:lnTo>
                  <a:lnTo>
                    <a:pt x="1330506" y="15631"/>
                  </a:lnTo>
                  <a:lnTo>
                    <a:pt x="1281902" y="8854"/>
                  </a:lnTo>
                  <a:lnTo>
                    <a:pt x="1232640" y="3963"/>
                  </a:lnTo>
                  <a:lnTo>
                    <a:pt x="1182768" y="997"/>
                  </a:lnTo>
                  <a:lnTo>
                    <a:pt x="113233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3775" y="3232403"/>
              <a:ext cx="2265045" cy="2048510"/>
            </a:xfrm>
            <a:custGeom>
              <a:avLst/>
              <a:gdLst/>
              <a:ahLst/>
              <a:cxnLst/>
              <a:rect l="l" t="t" r="r" b="b"/>
              <a:pathLst>
                <a:path w="2265045" h="2048510">
                  <a:moveTo>
                    <a:pt x="0" y="1024128"/>
                  </a:moveTo>
                  <a:lnTo>
                    <a:pt x="1103" y="978505"/>
                  </a:lnTo>
                  <a:lnTo>
                    <a:pt x="4382" y="933394"/>
                  </a:lnTo>
                  <a:lnTo>
                    <a:pt x="9791" y="888836"/>
                  </a:lnTo>
                  <a:lnTo>
                    <a:pt x="17284" y="844873"/>
                  </a:lnTo>
                  <a:lnTo>
                    <a:pt x="26815" y="801546"/>
                  </a:lnTo>
                  <a:lnTo>
                    <a:pt x="38338" y="758897"/>
                  </a:lnTo>
                  <a:lnTo>
                    <a:pt x="51807" y="716967"/>
                  </a:lnTo>
                  <a:lnTo>
                    <a:pt x="67175" y="675798"/>
                  </a:lnTo>
                  <a:lnTo>
                    <a:pt x="84397" y="635432"/>
                  </a:lnTo>
                  <a:lnTo>
                    <a:pt x="103427" y="595910"/>
                  </a:lnTo>
                  <a:lnTo>
                    <a:pt x="124218" y="557274"/>
                  </a:lnTo>
                  <a:lnTo>
                    <a:pt x="146725" y="519565"/>
                  </a:lnTo>
                  <a:lnTo>
                    <a:pt x="170902" y="482826"/>
                  </a:lnTo>
                  <a:lnTo>
                    <a:pt x="196702" y="447097"/>
                  </a:lnTo>
                  <a:lnTo>
                    <a:pt x="224080" y="412421"/>
                  </a:lnTo>
                  <a:lnTo>
                    <a:pt x="252989" y="378839"/>
                  </a:lnTo>
                  <a:lnTo>
                    <a:pt x="283383" y="346392"/>
                  </a:lnTo>
                  <a:lnTo>
                    <a:pt x="315218" y="315122"/>
                  </a:lnTo>
                  <a:lnTo>
                    <a:pt x="348445" y="285071"/>
                  </a:lnTo>
                  <a:lnTo>
                    <a:pt x="383020" y="256281"/>
                  </a:lnTo>
                  <a:lnTo>
                    <a:pt x="418896" y="228792"/>
                  </a:lnTo>
                  <a:lnTo>
                    <a:pt x="456027" y="202647"/>
                  </a:lnTo>
                  <a:lnTo>
                    <a:pt x="494368" y="177887"/>
                  </a:lnTo>
                  <a:lnTo>
                    <a:pt x="533872" y="154554"/>
                  </a:lnTo>
                  <a:lnTo>
                    <a:pt x="574493" y="132690"/>
                  </a:lnTo>
                  <a:lnTo>
                    <a:pt x="616185" y="112335"/>
                  </a:lnTo>
                  <a:lnTo>
                    <a:pt x="658903" y="93533"/>
                  </a:lnTo>
                  <a:lnTo>
                    <a:pt x="702599" y="76323"/>
                  </a:lnTo>
                  <a:lnTo>
                    <a:pt x="747229" y="60748"/>
                  </a:lnTo>
                  <a:lnTo>
                    <a:pt x="792745" y="46850"/>
                  </a:lnTo>
                  <a:lnTo>
                    <a:pt x="839103" y="34670"/>
                  </a:lnTo>
                  <a:lnTo>
                    <a:pt x="886256" y="24250"/>
                  </a:lnTo>
                  <a:lnTo>
                    <a:pt x="934157" y="15631"/>
                  </a:lnTo>
                  <a:lnTo>
                    <a:pt x="982761" y="8854"/>
                  </a:lnTo>
                  <a:lnTo>
                    <a:pt x="1032023" y="3963"/>
                  </a:lnTo>
                  <a:lnTo>
                    <a:pt x="1081895" y="997"/>
                  </a:lnTo>
                  <a:lnTo>
                    <a:pt x="1132332" y="0"/>
                  </a:lnTo>
                  <a:lnTo>
                    <a:pt x="1182768" y="997"/>
                  </a:lnTo>
                  <a:lnTo>
                    <a:pt x="1232640" y="3963"/>
                  </a:lnTo>
                  <a:lnTo>
                    <a:pt x="1281902" y="8854"/>
                  </a:lnTo>
                  <a:lnTo>
                    <a:pt x="1330506" y="15631"/>
                  </a:lnTo>
                  <a:lnTo>
                    <a:pt x="1378407" y="24250"/>
                  </a:lnTo>
                  <a:lnTo>
                    <a:pt x="1425560" y="34670"/>
                  </a:lnTo>
                  <a:lnTo>
                    <a:pt x="1471918" y="46850"/>
                  </a:lnTo>
                  <a:lnTo>
                    <a:pt x="1517434" y="60748"/>
                  </a:lnTo>
                  <a:lnTo>
                    <a:pt x="1562064" y="76323"/>
                  </a:lnTo>
                  <a:lnTo>
                    <a:pt x="1605760" y="93533"/>
                  </a:lnTo>
                  <a:lnTo>
                    <a:pt x="1648478" y="112335"/>
                  </a:lnTo>
                  <a:lnTo>
                    <a:pt x="1690170" y="132690"/>
                  </a:lnTo>
                  <a:lnTo>
                    <a:pt x="1730791" y="154554"/>
                  </a:lnTo>
                  <a:lnTo>
                    <a:pt x="1770295" y="177887"/>
                  </a:lnTo>
                  <a:lnTo>
                    <a:pt x="1808636" y="202647"/>
                  </a:lnTo>
                  <a:lnTo>
                    <a:pt x="1845767" y="228792"/>
                  </a:lnTo>
                  <a:lnTo>
                    <a:pt x="1881643" y="256281"/>
                  </a:lnTo>
                  <a:lnTo>
                    <a:pt x="1916218" y="285071"/>
                  </a:lnTo>
                  <a:lnTo>
                    <a:pt x="1949445" y="315122"/>
                  </a:lnTo>
                  <a:lnTo>
                    <a:pt x="1981280" y="346392"/>
                  </a:lnTo>
                  <a:lnTo>
                    <a:pt x="2011674" y="378839"/>
                  </a:lnTo>
                  <a:lnTo>
                    <a:pt x="2040583" y="412421"/>
                  </a:lnTo>
                  <a:lnTo>
                    <a:pt x="2067961" y="447097"/>
                  </a:lnTo>
                  <a:lnTo>
                    <a:pt x="2093761" y="482826"/>
                  </a:lnTo>
                  <a:lnTo>
                    <a:pt x="2117938" y="519565"/>
                  </a:lnTo>
                  <a:lnTo>
                    <a:pt x="2140445" y="557274"/>
                  </a:lnTo>
                  <a:lnTo>
                    <a:pt x="2161236" y="595910"/>
                  </a:lnTo>
                  <a:lnTo>
                    <a:pt x="2180266" y="635432"/>
                  </a:lnTo>
                  <a:lnTo>
                    <a:pt x="2197488" y="675798"/>
                  </a:lnTo>
                  <a:lnTo>
                    <a:pt x="2212856" y="716967"/>
                  </a:lnTo>
                  <a:lnTo>
                    <a:pt x="2226325" y="758897"/>
                  </a:lnTo>
                  <a:lnTo>
                    <a:pt x="2237848" y="801546"/>
                  </a:lnTo>
                  <a:lnTo>
                    <a:pt x="2247379" y="844873"/>
                  </a:lnTo>
                  <a:lnTo>
                    <a:pt x="2254872" y="888836"/>
                  </a:lnTo>
                  <a:lnTo>
                    <a:pt x="2260281" y="933394"/>
                  </a:lnTo>
                  <a:lnTo>
                    <a:pt x="2263560" y="978505"/>
                  </a:lnTo>
                  <a:lnTo>
                    <a:pt x="2264664" y="1024128"/>
                  </a:lnTo>
                  <a:lnTo>
                    <a:pt x="2263560" y="1069750"/>
                  </a:lnTo>
                  <a:lnTo>
                    <a:pt x="2260281" y="1114861"/>
                  </a:lnTo>
                  <a:lnTo>
                    <a:pt x="2254872" y="1159419"/>
                  </a:lnTo>
                  <a:lnTo>
                    <a:pt x="2247379" y="1203382"/>
                  </a:lnTo>
                  <a:lnTo>
                    <a:pt x="2237848" y="1246709"/>
                  </a:lnTo>
                  <a:lnTo>
                    <a:pt x="2226325" y="1289358"/>
                  </a:lnTo>
                  <a:lnTo>
                    <a:pt x="2212856" y="1331288"/>
                  </a:lnTo>
                  <a:lnTo>
                    <a:pt x="2197488" y="1372457"/>
                  </a:lnTo>
                  <a:lnTo>
                    <a:pt x="2180266" y="1412823"/>
                  </a:lnTo>
                  <a:lnTo>
                    <a:pt x="2161236" y="1452345"/>
                  </a:lnTo>
                  <a:lnTo>
                    <a:pt x="2140445" y="1490981"/>
                  </a:lnTo>
                  <a:lnTo>
                    <a:pt x="2117938" y="1528690"/>
                  </a:lnTo>
                  <a:lnTo>
                    <a:pt x="2093761" y="1565429"/>
                  </a:lnTo>
                  <a:lnTo>
                    <a:pt x="2067961" y="1601158"/>
                  </a:lnTo>
                  <a:lnTo>
                    <a:pt x="2040583" y="1635834"/>
                  </a:lnTo>
                  <a:lnTo>
                    <a:pt x="2011674" y="1669416"/>
                  </a:lnTo>
                  <a:lnTo>
                    <a:pt x="1981280" y="1701863"/>
                  </a:lnTo>
                  <a:lnTo>
                    <a:pt x="1949445" y="1733133"/>
                  </a:lnTo>
                  <a:lnTo>
                    <a:pt x="1916218" y="1763184"/>
                  </a:lnTo>
                  <a:lnTo>
                    <a:pt x="1881643" y="1791974"/>
                  </a:lnTo>
                  <a:lnTo>
                    <a:pt x="1845767" y="1819463"/>
                  </a:lnTo>
                  <a:lnTo>
                    <a:pt x="1808636" y="1845608"/>
                  </a:lnTo>
                  <a:lnTo>
                    <a:pt x="1770295" y="1870368"/>
                  </a:lnTo>
                  <a:lnTo>
                    <a:pt x="1730791" y="1893701"/>
                  </a:lnTo>
                  <a:lnTo>
                    <a:pt x="1690170" y="1915565"/>
                  </a:lnTo>
                  <a:lnTo>
                    <a:pt x="1648478" y="1935920"/>
                  </a:lnTo>
                  <a:lnTo>
                    <a:pt x="1605760" y="1954722"/>
                  </a:lnTo>
                  <a:lnTo>
                    <a:pt x="1562064" y="1971932"/>
                  </a:lnTo>
                  <a:lnTo>
                    <a:pt x="1517434" y="1987507"/>
                  </a:lnTo>
                  <a:lnTo>
                    <a:pt x="1471918" y="2001405"/>
                  </a:lnTo>
                  <a:lnTo>
                    <a:pt x="1425560" y="2013585"/>
                  </a:lnTo>
                  <a:lnTo>
                    <a:pt x="1378407" y="2024005"/>
                  </a:lnTo>
                  <a:lnTo>
                    <a:pt x="1330506" y="2032624"/>
                  </a:lnTo>
                  <a:lnTo>
                    <a:pt x="1281902" y="2039401"/>
                  </a:lnTo>
                  <a:lnTo>
                    <a:pt x="1232640" y="2044292"/>
                  </a:lnTo>
                  <a:lnTo>
                    <a:pt x="1182768" y="2047258"/>
                  </a:lnTo>
                  <a:lnTo>
                    <a:pt x="1132332" y="2048256"/>
                  </a:lnTo>
                  <a:lnTo>
                    <a:pt x="1081895" y="2047258"/>
                  </a:lnTo>
                  <a:lnTo>
                    <a:pt x="1032023" y="2044292"/>
                  </a:lnTo>
                  <a:lnTo>
                    <a:pt x="982761" y="2039401"/>
                  </a:lnTo>
                  <a:lnTo>
                    <a:pt x="934157" y="2032624"/>
                  </a:lnTo>
                  <a:lnTo>
                    <a:pt x="886256" y="2024005"/>
                  </a:lnTo>
                  <a:lnTo>
                    <a:pt x="839103" y="2013585"/>
                  </a:lnTo>
                  <a:lnTo>
                    <a:pt x="792745" y="2001405"/>
                  </a:lnTo>
                  <a:lnTo>
                    <a:pt x="747229" y="1987507"/>
                  </a:lnTo>
                  <a:lnTo>
                    <a:pt x="702599" y="1971932"/>
                  </a:lnTo>
                  <a:lnTo>
                    <a:pt x="658903" y="1954722"/>
                  </a:lnTo>
                  <a:lnTo>
                    <a:pt x="616185" y="1935920"/>
                  </a:lnTo>
                  <a:lnTo>
                    <a:pt x="574493" y="1915565"/>
                  </a:lnTo>
                  <a:lnTo>
                    <a:pt x="533872" y="1893701"/>
                  </a:lnTo>
                  <a:lnTo>
                    <a:pt x="494368" y="1870368"/>
                  </a:lnTo>
                  <a:lnTo>
                    <a:pt x="456027" y="1845608"/>
                  </a:lnTo>
                  <a:lnTo>
                    <a:pt x="418896" y="1819463"/>
                  </a:lnTo>
                  <a:lnTo>
                    <a:pt x="383020" y="1791974"/>
                  </a:lnTo>
                  <a:lnTo>
                    <a:pt x="348445" y="1763184"/>
                  </a:lnTo>
                  <a:lnTo>
                    <a:pt x="315218" y="1733133"/>
                  </a:lnTo>
                  <a:lnTo>
                    <a:pt x="283383" y="1701863"/>
                  </a:lnTo>
                  <a:lnTo>
                    <a:pt x="252989" y="1669416"/>
                  </a:lnTo>
                  <a:lnTo>
                    <a:pt x="224080" y="1635834"/>
                  </a:lnTo>
                  <a:lnTo>
                    <a:pt x="196702" y="1601158"/>
                  </a:lnTo>
                  <a:lnTo>
                    <a:pt x="170902" y="1565429"/>
                  </a:lnTo>
                  <a:lnTo>
                    <a:pt x="146725" y="1528690"/>
                  </a:lnTo>
                  <a:lnTo>
                    <a:pt x="124218" y="1490981"/>
                  </a:lnTo>
                  <a:lnTo>
                    <a:pt x="103427" y="1452345"/>
                  </a:lnTo>
                  <a:lnTo>
                    <a:pt x="84397" y="1412823"/>
                  </a:lnTo>
                  <a:lnTo>
                    <a:pt x="67175" y="1372457"/>
                  </a:lnTo>
                  <a:lnTo>
                    <a:pt x="51807" y="1331288"/>
                  </a:lnTo>
                  <a:lnTo>
                    <a:pt x="38338" y="1289358"/>
                  </a:lnTo>
                  <a:lnTo>
                    <a:pt x="26815" y="1246709"/>
                  </a:lnTo>
                  <a:lnTo>
                    <a:pt x="17284" y="1203382"/>
                  </a:lnTo>
                  <a:lnTo>
                    <a:pt x="9791" y="1159419"/>
                  </a:lnTo>
                  <a:lnTo>
                    <a:pt x="4382" y="1114861"/>
                  </a:lnTo>
                  <a:lnTo>
                    <a:pt x="1103" y="1069750"/>
                  </a:lnTo>
                  <a:lnTo>
                    <a:pt x="0" y="1024128"/>
                  </a:lnTo>
                  <a:close/>
                </a:path>
              </a:pathLst>
            </a:custGeom>
            <a:ln w="12192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68400" y="8225738"/>
            <a:ext cx="1922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Compile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Time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5661" y="3494715"/>
            <a:ext cx="104013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501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System/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8822" y="5367375"/>
            <a:ext cx="2026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 algn="just">
              <a:lnSpc>
                <a:spcPct val="150000"/>
              </a:lnSpc>
              <a:spcBef>
                <a:spcPts val="100"/>
              </a:spcBef>
            </a:pPr>
            <a:r>
              <a:rPr sz="2000" spc="-13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moved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locally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or through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30869" y="1517650"/>
            <a:ext cx="7337425" cy="6581140"/>
            <a:chOff x="8230869" y="1517650"/>
            <a:chExt cx="7337425" cy="6581140"/>
          </a:xfrm>
        </p:grpSpPr>
        <p:sp>
          <p:nvSpPr>
            <p:cNvPr id="26" name="object 26"/>
            <p:cNvSpPr/>
            <p:nvPr/>
          </p:nvSpPr>
          <p:spPr>
            <a:xfrm>
              <a:off x="8237219" y="1524000"/>
              <a:ext cx="7324725" cy="6568440"/>
            </a:xfrm>
            <a:custGeom>
              <a:avLst/>
              <a:gdLst/>
              <a:ahLst/>
              <a:cxnLst/>
              <a:rect l="l" t="t" r="r" b="b"/>
              <a:pathLst>
                <a:path w="7324725" h="6568440">
                  <a:moveTo>
                    <a:pt x="7324344" y="0"/>
                  </a:moveTo>
                  <a:lnTo>
                    <a:pt x="0" y="0"/>
                  </a:lnTo>
                  <a:lnTo>
                    <a:pt x="0" y="6568440"/>
                  </a:lnTo>
                  <a:lnTo>
                    <a:pt x="7324344" y="6568440"/>
                  </a:lnTo>
                  <a:lnTo>
                    <a:pt x="732434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37219" y="1524000"/>
              <a:ext cx="7324725" cy="6568440"/>
            </a:xfrm>
            <a:custGeom>
              <a:avLst/>
              <a:gdLst/>
              <a:ahLst/>
              <a:cxnLst/>
              <a:rect l="l" t="t" r="r" b="b"/>
              <a:pathLst>
                <a:path w="7324725" h="6568440">
                  <a:moveTo>
                    <a:pt x="0" y="6568440"/>
                  </a:moveTo>
                  <a:lnTo>
                    <a:pt x="7324344" y="6568440"/>
                  </a:lnTo>
                  <a:lnTo>
                    <a:pt x="7324344" y="0"/>
                  </a:lnTo>
                  <a:lnTo>
                    <a:pt x="0" y="0"/>
                  </a:lnTo>
                  <a:lnTo>
                    <a:pt x="0" y="6568440"/>
                  </a:lnTo>
                  <a:close/>
                </a:path>
              </a:pathLst>
            </a:custGeom>
            <a:ln w="12192">
              <a:solidFill>
                <a:srgbClr val="FFE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53727" y="1703831"/>
              <a:ext cx="2089785" cy="1343025"/>
            </a:xfrm>
            <a:custGeom>
              <a:avLst/>
              <a:gdLst/>
              <a:ahLst/>
              <a:cxnLst/>
              <a:rect l="l" t="t" r="r" b="b"/>
              <a:pathLst>
                <a:path w="2089784" h="1343025">
                  <a:moveTo>
                    <a:pt x="1865629" y="0"/>
                  </a:moveTo>
                  <a:lnTo>
                    <a:pt x="223774" y="0"/>
                  </a:lnTo>
                  <a:lnTo>
                    <a:pt x="178680" y="4546"/>
                  </a:lnTo>
                  <a:lnTo>
                    <a:pt x="136677" y="17587"/>
                  </a:lnTo>
                  <a:lnTo>
                    <a:pt x="98666" y="38221"/>
                  </a:lnTo>
                  <a:lnTo>
                    <a:pt x="65547" y="65547"/>
                  </a:lnTo>
                  <a:lnTo>
                    <a:pt x="38221" y="98666"/>
                  </a:lnTo>
                  <a:lnTo>
                    <a:pt x="17587" y="136677"/>
                  </a:lnTo>
                  <a:lnTo>
                    <a:pt x="4546" y="178680"/>
                  </a:lnTo>
                  <a:lnTo>
                    <a:pt x="0" y="223774"/>
                  </a:lnTo>
                  <a:lnTo>
                    <a:pt x="0" y="1118870"/>
                  </a:lnTo>
                  <a:lnTo>
                    <a:pt x="4546" y="1163963"/>
                  </a:lnTo>
                  <a:lnTo>
                    <a:pt x="17587" y="1205966"/>
                  </a:lnTo>
                  <a:lnTo>
                    <a:pt x="38221" y="1243977"/>
                  </a:lnTo>
                  <a:lnTo>
                    <a:pt x="65547" y="1277096"/>
                  </a:lnTo>
                  <a:lnTo>
                    <a:pt x="98666" y="1304422"/>
                  </a:lnTo>
                  <a:lnTo>
                    <a:pt x="136677" y="1325056"/>
                  </a:lnTo>
                  <a:lnTo>
                    <a:pt x="178680" y="1338097"/>
                  </a:lnTo>
                  <a:lnTo>
                    <a:pt x="223774" y="1342644"/>
                  </a:lnTo>
                  <a:lnTo>
                    <a:pt x="1865629" y="1342644"/>
                  </a:lnTo>
                  <a:lnTo>
                    <a:pt x="1910723" y="1338097"/>
                  </a:lnTo>
                  <a:lnTo>
                    <a:pt x="1952726" y="1325056"/>
                  </a:lnTo>
                  <a:lnTo>
                    <a:pt x="1990737" y="1304422"/>
                  </a:lnTo>
                  <a:lnTo>
                    <a:pt x="2023856" y="1277096"/>
                  </a:lnTo>
                  <a:lnTo>
                    <a:pt x="2051182" y="1243977"/>
                  </a:lnTo>
                  <a:lnTo>
                    <a:pt x="2071816" y="1205966"/>
                  </a:lnTo>
                  <a:lnTo>
                    <a:pt x="2084857" y="1163963"/>
                  </a:lnTo>
                  <a:lnTo>
                    <a:pt x="2089403" y="1118870"/>
                  </a:lnTo>
                  <a:lnTo>
                    <a:pt x="2089403" y="223774"/>
                  </a:lnTo>
                  <a:lnTo>
                    <a:pt x="2084857" y="178680"/>
                  </a:lnTo>
                  <a:lnTo>
                    <a:pt x="2071816" y="136677"/>
                  </a:lnTo>
                  <a:lnTo>
                    <a:pt x="2051182" y="98666"/>
                  </a:lnTo>
                  <a:lnTo>
                    <a:pt x="2023856" y="65547"/>
                  </a:lnTo>
                  <a:lnTo>
                    <a:pt x="1990737" y="38221"/>
                  </a:lnTo>
                  <a:lnTo>
                    <a:pt x="1952726" y="17587"/>
                  </a:lnTo>
                  <a:lnTo>
                    <a:pt x="1910723" y="4546"/>
                  </a:lnTo>
                  <a:lnTo>
                    <a:pt x="186562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53727" y="1703831"/>
              <a:ext cx="2089785" cy="1343025"/>
            </a:xfrm>
            <a:custGeom>
              <a:avLst/>
              <a:gdLst/>
              <a:ahLst/>
              <a:cxnLst/>
              <a:rect l="l" t="t" r="r" b="b"/>
              <a:pathLst>
                <a:path w="2089784" h="1343025">
                  <a:moveTo>
                    <a:pt x="0" y="223774"/>
                  </a:moveTo>
                  <a:lnTo>
                    <a:pt x="4546" y="178680"/>
                  </a:lnTo>
                  <a:lnTo>
                    <a:pt x="17587" y="136677"/>
                  </a:lnTo>
                  <a:lnTo>
                    <a:pt x="38221" y="98666"/>
                  </a:lnTo>
                  <a:lnTo>
                    <a:pt x="65547" y="65547"/>
                  </a:lnTo>
                  <a:lnTo>
                    <a:pt x="98666" y="38221"/>
                  </a:lnTo>
                  <a:lnTo>
                    <a:pt x="136677" y="17587"/>
                  </a:lnTo>
                  <a:lnTo>
                    <a:pt x="178680" y="4546"/>
                  </a:lnTo>
                  <a:lnTo>
                    <a:pt x="223774" y="0"/>
                  </a:lnTo>
                  <a:lnTo>
                    <a:pt x="1865629" y="0"/>
                  </a:lnTo>
                  <a:lnTo>
                    <a:pt x="1910723" y="4546"/>
                  </a:lnTo>
                  <a:lnTo>
                    <a:pt x="1952726" y="17587"/>
                  </a:lnTo>
                  <a:lnTo>
                    <a:pt x="1990737" y="38221"/>
                  </a:lnTo>
                  <a:lnTo>
                    <a:pt x="2023856" y="65547"/>
                  </a:lnTo>
                  <a:lnTo>
                    <a:pt x="2051182" y="98666"/>
                  </a:lnTo>
                  <a:lnTo>
                    <a:pt x="2071816" y="136677"/>
                  </a:lnTo>
                  <a:lnTo>
                    <a:pt x="2084857" y="178680"/>
                  </a:lnTo>
                  <a:lnTo>
                    <a:pt x="2089403" y="223774"/>
                  </a:lnTo>
                  <a:lnTo>
                    <a:pt x="2089403" y="1118870"/>
                  </a:lnTo>
                  <a:lnTo>
                    <a:pt x="2084857" y="1163963"/>
                  </a:lnTo>
                  <a:lnTo>
                    <a:pt x="2071816" y="1205966"/>
                  </a:lnTo>
                  <a:lnTo>
                    <a:pt x="2051182" y="1243977"/>
                  </a:lnTo>
                  <a:lnTo>
                    <a:pt x="2023856" y="1277096"/>
                  </a:lnTo>
                  <a:lnTo>
                    <a:pt x="1990737" y="1304422"/>
                  </a:lnTo>
                  <a:lnTo>
                    <a:pt x="1952726" y="1325056"/>
                  </a:lnTo>
                  <a:lnTo>
                    <a:pt x="1910723" y="1338097"/>
                  </a:lnTo>
                  <a:lnTo>
                    <a:pt x="1865629" y="1342644"/>
                  </a:lnTo>
                  <a:lnTo>
                    <a:pt x="223774" y="1342644"/>
                  </a:lnTo>
                  <a:lnTo>
                    <a:pt x="178680" y="1338097"/>
                  </a:lnTo>
                  <a:lnTo>
                    <a:pt x="136677" y="1325056"/>
                  </a:lnTo>
                  <a:lnTo>
                    <a:pt x="98666" y="1304422"/>
                  </a:lnTo>
                  <a:lnTo>
                    <a:pt x="65547" y="1277096"/>
                  </a:lnTo>
                  <a:lnTo>
                    <a:pt x="38221" y="1243977"/>
                  </a:lnTo>
                  <a:lnTo>
                    <a:pt x="17587" y="1205966"/>
                  </a:lnTo>
                  <a:lnTo>
                    <a:pt x="4546" y="1163963"/>
                  </a:lnTo>
                  <a:lnTo>
                    <a:pt x="0" y="1118870"/>
                  </a:lnTo>
                  <a:lnTo>
                    <a:pt x="0" y="223774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35414" y="1614017"/>
            <a:ext cx="15290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Loader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Code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Verifier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629133" y="1645666"/>
            <a:ext cx="2100580" cy="1416685"/>
            <a:chOff x="12629133" y="1645666"/>
            <a:chExt cx="2100580" cy="1416685"/>
          </a:xfrm>
        </p:grpSpPr>
        <p:sp>
          <p:nvSpPr>
            <p:cNvPr id="32" name="object 32"/>
            <p:cNvSpPr/>
            <p:nvPr/>
          </p:nvSpPr>
          <p:spPr>
            <a:xfrm>
              <a:off x="12635483" y="1652016"/>
              <a:ext cx="2087880" cy="1403985"/>
            </a:xfrm>
            <a:custGeom>
              <a:avLst/>
              <a:gdLst/>
              <a:ahLst/>
              <a:cxnLst/>
              <a:rect l="l" t="t" r="r" b="b"/>
              <a:pathLst>
                <a:path w="2087880" h="1403985">
                  <a:moveTo>
                    <a:pt x="1853946" y="0"/>
                  </a:moveTo>
                  <a:lnTo>
                    <a:pt x="233934" y="0"/>
                  </a:lnTo>
                  <a:lnTo>
                    <a:pt x="186799" y="4754"/>
                  </a:lnTo>
                  <a:lnTo>
                    <a:pt x="142892" y="18389"/>
                  </a:lnTo>
                  <a:lnTo>
                    <a:pt x="103156" y="39962"/>
                  </a:lnTo>
                  <a:lnTo>
                    <a:pt x="68532" y="68532"/>
                  </a:lnTo>
                  <a:lnTo>
                    <a:pt x="39962" y="103156"/>
                  </a:lnTo>
                  <a:lnTo>
                    <a:pt x="18389" y="142892"/>
                  </a:lnTo>
                  <a:lnTo>
                    <a:pt x="4754" y="186799"/>
                  </a:lnTo>
                  <a:lnTo>
                    <a:pt x="0" y="233933"/>
                  </a:lnTo>
                  <a:lnTo>
                    <a:pt x="0" y="1169669"/>
                  </a:lnTo>
                  <a:lnTo>
                    <a:pt x="4754" y="1216804"/>
                  </a:lnTo>
                  <a:lnTo>
                    <a:pt x="18389" y="1260711"/>
                  </a:lnTo>
                  <a:lnTo>
                    <a:pt x="39962" y="1300447"/>
                  </a:lnTo>
                  <a:lnTo>
                    <a:pt x="68532" y="1335071"/>
                  </a:lnTo>
                  <a:lnTo>
                    <a:pt x="103156" y="1363641"/>
                  </a:lnTo>
                  <a:lnTo>
                    <a:pt x="142892" y="1385214"/>
                  </a:lnTo>
                  <a:lnTo>
                    <a:pt x="186799" y="1398849"/>
                  </a:lnTo>
                  <a:lnTo>
                    <a:pt x="233934" y="1403603"/>
                  </a:lnTo>
                  <a:lnTo>
                    <a:pt x="1853946" y="1403603"/>
                  </a:lnTo>
                  <a:lnTo>
                    <a:pt x="1901080" y="1398849"/>
                  </a:lnTo>
                  <a:lnTo>
                    <a:pt x="1944987" y="1385214"/>
                  </a:lnTo>
                  <a:lnTo>
                    <a:pt x="1984723" y="1363641"/>
                  </a:lnTo>
                  <a:lnTo>
                    <a:pt x="2019347" y="1335071"/>
                  </a:lnTo>
                  <a:lnTo>
                    <a:pt x="2047917" y="1300447"/>
                  </a:lnTo>
                  <a:lnTo>
                    <a:pt x="2069490" y="1260711"/>
                  </a:lnTo>
                  <a:lnTo>
                    <a:pt x="2083125" y="1216804"/>
                  </a:lnTo>
                  <a:lnTo>
                    <a:pt x="2087879" y="1169669"/>
                  </a:lnTo>
                  <a:lnTo>
                    <a:pt x="2087879" y="233933"/>
                  </a:lnTo>
                  <a:lnTo>
                    <a:pt x="2083125" y="186799"/>
                  </a:lnTo>
                  <a:lnTo>
                    <a:pt x="2069490" y="142892"/>
                  </a:lnTo>
                  <a:lnTo>
                    <a:pt x="2047917" y="103156"/>
                  </a:lnTo>
                  <a:lnTo>
                    <a:pt x="2019347" y="68532"/>
                  </a:lnTo>
                  <a:lnTo>
                    <a:pt x="1984723" y="39962"/>
                  </a:lnTo>
                  <a:lnTo>
                    <a:pt x="1944987" y="18389"/>
                  </a:lnTo>
                  <a:lnTo>
                    <a:pt x="1901080" y="4754"/>
                  </a:lnTo>
                  <a:lnTo>
                    <a:pt x="185394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35483" y="1652016"/>
              <a:ext cx="2087880" cy="1403985"/>
            </a:xfrm>
            <a:custGeom>
              <a:avLst/>
              <a:gdLst/>
              <a:ahLst/>
              <a:cxnLst/>
              <a:rect l="l" t="t" r="r" b="b"/>
              <a:pathLst>
                <a:path w="2087880" h="1403985">
                  <a:moveTo>
                    <a:pt x="0" y="233933"/>
                  </a:moveTo>
                  <a:lnTo>
                    <a:pt x="4754" y="186799"/>
                  </a:lnTo>
                  <a:lnTo>
                    <a:pt x="18389" y="142892"/>
                  </a:lnTo>
                  <a:lnTo>
                    <a:pt x="39962" y="103156"/>
                  </a:lnTo>
                  <a:lnTo>
                    <a:pt x="68532" y="68532"/>
                  </a:lnTo>
                  <a:lnTo>
                    <a:pt x="103156" y="39962"/>
                  </a:lnTo>
                  <a:lnTo>
                    <a:pt x="142892" y="18389"/>
                  </a:lnTo>
                  <a:lnTo>
                    <a:pt x="186799" y="4754"/>
                  </a:lnTo>
                  <a:lnTo>
                    <a:pt x="233934" y="0"/>
                  </a:lnTo>
                  <a:lnTo>
                    <a:pt x="1853946" y="0"/>
                  </a:lnTo>
                  <a:lnTo>
                    <a:pt x="1901080" y="4754"/>
                  </a:lnTo>
                  <a:lnTo>
                    <a:pt x="1944987" y="18389"/>
                  </a:lnTo>
                  <a:lnTo>
                    <a:pt x="1984723" y="39962"/>
                  </a:lnTo>
                  <a:lnTo>
                    <a:pt x="2019347" y="68532"/>
                  </a:lnTo>
                  <a:lnTo>
                    <a:pt x="2047917" y="103156"/>
                  </a:lnTo>
                  <a:lnTo>
                    <a:pt x="2069490" y="142892"/>
                  </a:lnTo>
                  <a:lnTo>
                    <a:pt x="2083125" y="186799"/>
                  </a:lnTo>
                  <a:lnTo>
                    <a:pt x="2087879" y="233933"/>
                  </a:lnTo>
                  <a:lnTo>
                    <a:pt x="2087879" y="1169669"/>
                  </a:lnTo>
                  <a:lnTo>
                    <a:pt x="2083125" y="1216804"/>
                  </a:lnTo>
                  <a:lnTo>
                    <a:pt x="2069490" y="1260711"/>
                  </a:lnTo>
                  <a:lnTo>
                    <a:pt x="2047917" y="1300447"/>
                  </a:lnTo>
                  <a:lnTo>
                    <a:pt x="2019347" y="1335071"/>
                  </a:lnTo>
                  <a:lnTo>
                    <a:pt x="1984723" y="1363641"/>
                  </a:lnTo>
                  <a:lnTo>
                    <a:pt x="1944987" y="1385214"/>
                  </a:lnTo>
                  <a:lnTo>
                    <a:pt x="1901080" y="1398849"/>
                  </a:lnTo>
                  <a:lnTo>
                    <a:pt x="1853946" y="1403603"/>
                  </a:lnTo>
                  <a:lnTo>
                    <a:pt x="233934" y="1403603"/>
                  </a:lnTo>
                  <a:lnTo>
                    <a:pt x="186799" y="1398849"/>
                  </a:lnTo>
                  <a:lnTo>
                    <a:pt x="142892" y="1385214"/>
                  </a:lnTo>
                  <a:lnTo>
                    <a:pt x="103156" y="1363641"/>
                  </a:lnTo>
                  <a:lnTo>
                    <a:pt x="68532" y="1335071"/>
                  </a:lnTo>
                  <a:lnTo>
                    <a:pt x="39962" y="1300447"/>
                  </a:lnTo>
                  <a:lnTo>
                    <a:pt x="18389" y="1260711"/>
                  </a:lnTo>
                  <a:lnTo>
                    <a:pt x="4754" y="1216804"/>
                  </a:lnTo>
                  <a:lnTo>
                    <a:pt x="0" y="1169669"/>
                  </a:lnTo>
                  <a:lnTo>
                    <a:pt x="0" y="233933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90016" y="1820645"/>
            <a:ext cx="11772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50000"/>
              </a:lnSpc>
              <a:spcBef>
                <a:spcPts val="100"/>
              </a:spcBef>
            </a:pP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84107" y="2232405"/>
            <a:ext cx="4784090" cy="4039235"/>
            <a:chOff x="8484107" y="2232405"/>
            <a:chExt cx="4784090" cy="4039235"/>
          </a:xfrm>
        </p:grpSpPr>
        <p:sp>
          <p:nvSpPr>
            <p:cNvPr id="36" name="object 36"/>
            <p:cNvSpPr/>
            <p:nvPr/>
          </p:nvSpPr>
          <p:spPr>
            <a:xfrm>
              <a:off x="11343893" y="2232405"/>
              <a:ext cx="1292860" cy="137160"/>
            </a:xfrm>
            <a:custGeom>
              <a:avLst/>
              <a:gdLst/>
              <a:ahLst/>
              <a:cxnLst/>
              <a:rect l="l" t="t" r="r" b="b"/>
              <a:pathLst>
                <a:path w="1292859" h="137160">
                  <a:moveTo>
                    <a:pt x="87628" y="28889"/>
                  </a:moveTo>
                  <a:lnTo>
                    <a:pt x="85789" y="56769"/>
                  </a:lnTo>
                  <a:lnTo>
                    <a:pt x="85726" y="57719"/>
                  </a:lnTo>
                  <a:lnTo>
                    <a:pt x="1290574" y="136778"/>
                  </a:lnTo>
                  <a:lnTo>
                    <a:pt x="1292478" y="107950"/>
                  </a:lnTo>
                  <a:lnTo>
                    <a:pt x="87628" y="28889"/>
                  </a:lnTo>
                  <a:close/>
                </a:path>
                <a:path w="1292859" h="137160">
                  <a:moveTo>
                    <a:pt x="89534" y="0"/>
                  </a:moveTo>
                  <a:lnTo>
                    <a:pt x="0" y="37592"/>
                  </a:lnTo>
                  <a:lnTo>
                    <a:pt x="83820" y="86614"/>
                  </a:lnTo>
                  <a:lnTo>
                    <a:pt x="85726" y="57719"/>
                  </a:lnTo>
                  <a:lnTo>
                    <a:pt x="71247" y="56769"/>
                  </a:lnTo>
                  <a:lnTo>
                    <a:pt x="73089" y="28889"/>
                  </a:lnTo>
                  <a:lnTo>
                    <a:pt x="73151" y="27940"/>
                  </a:lnTo>
                  <a:lnTo>
                    <a:pt x="87691" y="27940"/>
                  </a:lnTo>
                  <a:lnTo>
                    <a:pt x="89534" y="0"/>
                  </a:lnTo>
                  <a:close/>
                </a:path>
                <a:path w="1292859" h="137160">
                  <a:moveTo>
                    <a:pt x="73151" y="27940"/>
                  </a:moveTo>
                  <a:lnTo>
                    <a:pt x="71247" y="56769"/>
                  </a:lnTo>
                  <a:lnTo>
                    <a:pt x="85726" y="57719"/>
                  </a:lnTo>
                  <a:lnTo>
                    <a:pt x="87628" y="28889"/>
                  </a:lnTo>
                  <a:lnTo>
                    <a:pt x="73151" y="27940"/>
                  </a:lnTo>
                  <a:close/>
                </a:path>
                <a:path w="1292859" h="137160">
                  <a:moveTo>
                    <a:pt x="87691" y="27940"/>
                  </a:moveTo>
                  <a:lnTo>
                    <a:pt x="73151" y="27940"/>
                  </a:lnTo>
                  <a:lnTo>
                    <a:pt x="87628" y="28889"/>
                  </a:lnTo>
                  <a:lnTo>
                    <a:pt x="87691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157" y="3435858"/>
              <a:ext cx="4745990" cy="2816860"/>
            </a:xfrm>
            <a:custGeom>
              <a:avLst/>
              <a:gdLst/>
              <a:ahLst/>
              <a:cxnLst/>
              <a:rect l="l" t="t" r="r" b="b"/>
              <a:pathLst>
                <a:path w="4745990" h="2816860">
                  <a:moveTo>
                    <a:pt x="0" y="161797"/>
                  </a:moveTo>
                  <a:lnTo>
                    <a:pt x="5784" y="118812"/>
                  </a:lnTo>
                  <a:lnTo>
                    <a:pt x="22107" y="80169"/>
                  </a:lnTo>
                  <a:lnTo>
                    <a:pt x="47418" y="47418"/>
                  </a:lnTo>
                  <a:lnTo>
                    <a:pt x="80169" y="22107"/>
                  </a:lnTo>
                  <a:lnTo>
                    <a:pt x="118812" y="5784"/>
                  </a:lnTo>
                  <a:lnTo>
                    <a:pt x="161798" y="0"/>
                  </a:lnTo>
                  <a:lnTo>
                    <a:pt x="4583938" y="0"/>
                  </a:lnTo>
                  <a:lnTo>
                    <a:pt x="4626923" y="5784"/>
                  </a:lnTo>
                  <a:lnTo>
                    <a:pt x="4665566" y="22107"/>
                  </a:lnTo>
                  <a:lnTo>
                    <a:pt x="4698317" y="47418"/>
                  </a:lnTo>
                  <a:lnTo>
                    <a:pt x="4723628" y="80169"/>
                  </a:lnTo>
                  <a:lnTo>
                    <a:pt x="4739951" y="118812"/>
                  </a:lnTo>
                  <a:lnTo>
                    <a:pt x="4745736" y="161797"/>
                  </a:lnTo>
                  <a:lnTo>
                    <a:pt x="4745736" y="2654554"/>
                  </a:lnTo>
                  <a:lnTo>
                    <a:pt x="4739951" y="2697539"/>
                  </a:lnTo>
                  <a:lnTo>
                    <a:pt x="4723628" y="2736182"/>
                  </a:lnTo>
                  <a:lnTo>
                    <a:pt x="4698317" y="2768933"/>
                  </a:lnTo>
                  <a:lnTo>
                    <a:pt x="4665566" y="2794244"/>
                  </a:lnTo>
                  <a:lnTo>
                    <a:pt x="4626923" y="2810567"/>
                  </a:lnTo>
                  <a:lnTo>
                    <a:pt x="4583938" y="2816352"/>
                  </a:lnTo>
                  <a:lnTo>
                    <a:pt x="161798" y="2816352"/>
                  </a:lnTo>
                  <a:lnTo>
                    <a:pt x="118812" y="2810567"/>
                  </a:lnTo>
                  <a:lnTo>
                    <a:pt x="80169" y="2794244"/>
                  </a:lnTo>
                  <a:lnTo>
                    <a:pt x="47418" y="2768933"/>
                  </a:lnTo>
                  <a:lnTo>
                    <a:pt x="22107" y="2736182"/>
                  </a:lnTo>
                  <a:lnTo>
                    <a:pt x="5784" y="2697539"/>
                  </a:lnTo>
                  <a:lnTo>
                    <a:pt x="0" y="2654554"/>
                  </a:lnTo>
                  <a:lnTo>
                    <a:pt x="0" y="161797"/>
                  </a:lnTo>
                  <a:close/>
                </a:path>
              </a:pathLst>
            </a:custGeom>
            <a:ln w="38100">
              <a:solidFill>
                <a:srgbClr val="41709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79179" y="3598163"/>
              <a:ext cx="2089785" cy="1557655"/>
            </a:xfrm>
            <a:custGeom>
              <a:avLst/>
              <a:gdLst/>
              <a:ahLst/>
              <a:cxnLst/>
              <a:rect l="l" t="t" r="r" b="b"/>
              <a:pathLst>
                <a:path w="2089784" h="1557654">
                  <a:moveTo>
                    <a:pt x="1829816" y="0"/>
                  </a:moveTo>
                  <a:lnTo>
                    <a:pt x="259588" y="0"/>
                  </a:lnTo>
                  <a:lnTo>
                    <a:pt x="212922" y="4181"/>
                  </a:lnTo>
                  <a:lnTo>
                    <a:pt x="169002" y="16238"/>
                  </a:lnTo>
                  <a:lnTo>
                    <a:pt x="128561" y="35437"/>
                  </a:lnTo>
                  <a:lnTo>
                    <a:pt x="92331" y="61046"/>
                  </a:lnTo>
                  <a:lnTo>
                    <a:pt x="61046" y="92331"/>
                  </a:lnTo>
                  <a:lnTo>
                    <a:pt x="35437" y="128561"/>
                  </a:lnTo>
                  <a:lnTo>
                    <a:pt x="16238" y="169002"/>
                  </a:lnTo>
                  <a:lnTo>
                    <a:pt x="4181" y="212922"/>
                  </a:lnTo>
                  <a:lnTo>
                    <a:pt x="0" y="259587"/>
                  </a:lnTo>
                  <a:lnTo>
                    <a:pt x="0" y="1297939"/>
                  </a:lnTo>
                  <a:lnTo>
                    <a:pt x="4181" y="1344605"/>
                  </a:lnTo>
                  <a:lnTo>
                    <a:pt x="16238" y="1388525"/>
                  </a:lnTo>
                  <a:lnTo>
                    <a:pt x="35437" y="1428966"/>
                  </a:lnTo>
                  <a:lnTo>
                    <a:pt x="61046" y="1465196"/>
                  </a:lnTo>
                  <a:lnTo>
                    <a:pt x="92331" y="1496481"/>
                  </a:lnTo>
                  <a:lnTo>
                    <a:pt x="128561" y="1522090"/>
                  </a:lnTo>
                  <a:lnTo>
                    <a:pt x="169002" y="1541289"/>
                  </a:lnTo>
                  <a:lnTo>
                    <a:pt x="212922" y="1553346"/>
                  </a:lnTo>
                  <a:lnTo>
                    <a:pt x="259588" y="1557527"/>
                  </a:lnTo>
                  <a:lnTo>
                    <a:pt x="1829816" y="1557527"/>
                  </a:lnTo>
                  <a:lnTo>
                    <a:pt x="1876481" y="1553346"/>
                  </a:lnTo>
                  <a:lnTo>
                    <a:pt x="1920401" y="1541289"/>
                  </a:lnTo>
                  <a:lnTo>
                    <a:pt x="1960842" y="1522090"/>
                  </a:lnTo>
                  <a:lnTo>
                    <a:pt x="1997072" y="1496481"/>
                  </a:lnTo>
                  <a:lnTo>
                    <a:pt x="2028357" y="1465196"/>
                  </a:lnTo>
                  <a:lnTo>
                    <a:pt x="2053966" y="1428966"/>
                  </a:lnTo>
                  <a:lnTo>
                    <a:pt x="2073165" y="1388525"/>
                  </a:lnTo>
                  <a:lnTo>
                    <a:pt x="2085222" y="1344605"/>
                  </a:lnTo>
                  <a:lnTo>
                    <a:pt x="2089403" y="1297939"/>
                  </a:lnTo>
                  <a:lnTo>
                    <a:pt x="2089403" y="259587"/>
                  </a:lnTo>
                  <a:lnTo>
                    <a:pt x="2085222" y="212922"/>
                  </a:lnTo>
                  <a:lnTo>
                    <a:pt x="2073165" y="169002"/>
                  </a:lnTo>
                  <a:lnTo>
                    <a:pt x="2053966" y="128561"/>
                  </a:lnTo>
                  <a:lnTo>
                    <a:pt x="2028357" y="92331"/>
                  </a:lnTo>
                  <a:lnTo>
                    <a:pt x="1997072" y="61046"/>
                  </a:lnTo>
                  <a:lnTo>
                    <a:pt x="1960842" y="35437"/>
                  </a:lnTo>
                  <a:lnTo>
                    <a:pt x="1920401" y="16238"/>
                  </a:lnTo>
                  <a:lnTo>
                    <a:pt x="1876481" y="4181"/>
                  </a:lnTo>
                  <a:lnTo>
                    <a:pt x="182981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79179" y="3598163"/>
              <a:ext cx="2089785" cy="1557655"/>
            </a:xfrm>
            <a:custGeom>
              <a:avLst/>
              <a:gdLst/>
              <a:ahLst/>
              <a:cxnLst/>
              <a:rect l="l" t="t" r="r" b="b"/>
              <a:pathLst>
                <a:path w="2089784" h="1557654">
                  <a:moveTo>
                    <a:pt x="0" y="259587"/>
                  </a:moveTo>
                  <a:lnTo>
                    <a:pt x="4181" y="212922"/>
                  </a:lnTo>
                  <a:lnTo>
                    <a:pt x="16238" y="169002"/>
                  </a:lnTo>
                  <a:lnTo>
                    <a:pt x="35437" y="128561"/>
                  </a:lnTo>
                  <a:lnTo>
                    <a:pt x="61046" y="92331"/>
                  </a:lnTo>
                  <a:lnTo>
                    <a:pt x="92331" y="61046"/>
                  </a:lnTo>
                  <a:lnTo>
                    <a:pt x="128561" y="35437"/>
                  </a:lnTo>
                  <a:lnTo>
                    <a:pt x="169002" y="16238"/>
                  </a:lnTo>
                  <a:lnTo>
                    <a:pt x="212922" y="4181"/>
                  </a:lnTo>
                  <a:lnTo>
                    <a:pt x="259588" y="0"/>
                  </a:lnTo>
                  <a:lnTo>
                    <a:pt x="1829816" y="0"/>
                  </a:lnTo>
                  <a:lnTo>
                    <a:pt x="1876481" y="4181"/>
                  </a:lnTo>
                  <a:lnTo>
                    <a:pt x="1920401" y="16238"/>
                  </a:lnTo>
                  <a:lnTo>
                    <a:pt x="1960842" y="35437"/>
                  </a:lnTo>
                  <a:lnTo>
                    <a:pt x="1997072" y="61046"/>
                  </a:lnTo>
                  <a:lnTo>
                    <a:pt x="2028357" y="92331"/>
                  </a:lnTo>
                  <a:lnTo>
                    <a:pt x="2053966" y="128561"/>
                  </a:lnTo>
                  <a:lnTo>
                    <a:pt x="2073165" y="169002"/>
                  </a:lnTo>
                  <a:lnTo>
                    <a:pt x="2085222" y="212922"/>
                  </a:lnTo>
                  <a:lnTo>
                    <a:pt x="2089403" y="259587"/>
                  </a:lnTo>
                  <a:lnTo>
                    <a:pt x="2089403" y="1297939"/>
                  </a:lnTo>
                  <a:lnTo>
                    <a:pt x="2085222" y="1344605"/>
                  </a:lnTo>
                  <a:lnTo>
                    <a:pt x="2073165" y="1388525"/>
                  </a:lnTo>
                  <a:lnTo>
                    <a:pt x="2053966" y="1428966"/>
                  </a:lnTo>
                  <a:lnTo>
                    <a:pt x="2028357" y="1465196"/>
                  </a:lnTo>
                  <a:lnTo>
                    <a:pt x="1997072" y="1496481"/>
                  </a:lnTo>
                  <a:lnTo>
                    <a:pt x="1960842" y="1522090"/>
                  </a:lnTo>
                  <a:lnTo>
                    <a:pt x="1920401" y="1541289"/>
                  </a:lnTo>
                  <a:lnTo>
                    <a:pt x="1876481" y="1553346"/>
                  </a:lnTo>
                  <a:lnTo>
                    <a:pt x="1829816" y="1557527"/>
                  </a:lnTo>
                  <a:lnTo>
                    <a:pt x="259588" y="1557527"/>
                  </a:lnTo>
                  <a:lnTo>
                    <a:pt x="212922" y="1553346"/>
                  </a:lnTo>
                  <a:lnTo>
                    <a:pt x="169002" y="1541289"/>
                  </a:lnTo>
                  <a:lnTo>
                    <a:pt x="128561" y="1522090"/>
                  </a:lnTo>
                  <a:lnTo>
                    <a:pt x="92331" y="1496481"/>
                  </a:lnTo>
                  <a:lnTo>
                    <a:pt x="61046" y="1465196"/>
                  </a:lnTo>
                  <a:lnTo>
                    <a:pt x="35437" y="1428966"/>
                  </a:lnTo>
                  <a:lnTo>
                    <a:pt x="16238" y="1388525"/>
                  </a:lnTo>
                  <a:lnTo>
                    <a:pt x="4181" y="1344605"/>
                  </a:lnTo>
                  <a:lnTo>
                    <a:pt x="0" y="1297939"/>
                  </a:lnTo>
                  <a:lnTo>
                    <a:pt x="0" y="259587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959088" y="3614476"/>
            <a:ext cx="153035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1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Loader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Code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Verifier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966450" y="3591814"/>
            <a:ext cx="2102485" cy="1570355"/>
            <a:chOff x="10966450" y="3591814"/>
            <a:chExt cx="2102485" cy="1570355"/>
          </a:xfrm>
        </p:grpSpPr>
        <p:sp>
          <p:nvSpPr>
            <p:cNvPr id="42" name="object 42"/>
            <p:cNvSpPr/>
            <p:nvPr/>
          </p:nvSpPr>
          <p:spPr>
            <a:xfrm>
              <a:off x="10972800" y="3598164"/>
              <a:ext cx="2089785" cy="1557655"/>
            </a:xfrm>
            <a:custGeom>
              <a:avLst/>
              <a:gdLst/>
              <a:ahLst/>
              <a:cxnLst/>
              <a:rect l="l" t="t" r="r" b="b"/>
              <a:pathLst>
                <a:path w="2089784" h="1557654">
                  <a:moveTo>
                    <a:pt x="1829816" y="0"/>
                  </a:moveTo>
                  <a:lnTo>
                    <a:pt x="259588" y="0"/>
                  </a:lnTo>
                  <a:lnTo>
                    <a:pt x="212922" y="4181"/>
                  </a:lnTo>
                  <a:lnTo>
                    <a:pt x="169002" y="16238"/>
                  </a:lnTo>
                  <a:lnTo>
                    <a:pt x="128561" y="35437"/>
                  </a:lnTo>
                  <a:lnTo>
                    <a:pt x="92331" y="61046"/>
                  </a:lnTo>
                  <a:lnTo>
                    <a:pt x="61046" y="92331"/>
                  </a:lnTo>
                  <a:lnTo>
                    <a:pt x="35437" y="128561"/>
                  </a:lnTo>
                  <a:lnTo>
                    <a:pt x="16238" y="169002"/>
                  </a:lnTo>
                  <a:lnTo>
                    <a:pt x="4181" y="212922"/>
                  </a:lnTo>
                  <a:lnTo>
                    <a:pt x="0" y="259587"/>
                  </a:lnTo>
                  <a:lnTo>
                    <a:pt x="0" y="1297939"/>
                  </a:lnTo>
                  <a:lnTo>
                    <a:pt x="4181" y="1344605"/>
                  </a:lnTo>
                  <a:lnTo>
                    <a:pt x="16238" y="1388525"/>
                  </a:lnTo>
                  <a:lnTo>
                    <a:pt x="35437" y="1428966"/>
                  </a:lnTo>
                  <a:lnTo>
                    <a:pt x="61046" y="1465196"/>
                  </a:lnTo>
                  <a:lnTo>
                    <a:pt x="92331" y="1496481"/>
                  </a:lnTo>
                  <a:lnTo>
                    <a:pt x="128561" y="1522090"/>
                  </a:lnTo>
                  <a:lnTo>
                    <a:pt x="169002" y="1541289"/>
                  </a:lnTo>
                  <a:lnTo>
                    <a:pt x="212922" y="1553346"/>
                  </a:lnTo>
                  <a:lnTo>
                    <a:pt x="259588" y="1557527"/>
                  </a:lnTo>
                  <a:lnTo>
                    <a:pt x="1829816" y="1557527"/>
                  </a:lnTo>
                  <a:lnTo>
                    <a:pt x="1876481" y="1553346"/>
                  </a:lnTo>
                  <a:lnTo>
                    <a:pt x="1920401" y="1541289"/>
                  </a:lnTo>
                  <a:lnTo>
                    <a:pt x="1960842" y="1522090"/>
                  </a:lnTo>
                  <a:lnTo>
                    <a:pt x="1997072" y="1496481"/>
                  </a:lnTo>
                  <a:lnTo>
                    <a:pt x="2028357" y="1465196"/>
                  </a:lnTo>
                  <a:lnTo>
                    <a:pt x="2053966" y="1428966"/>
                  </a:lnTo>
                  <a:lnTo>
                    <a:pt x="2073165" y="1388525"/>
                  </a:lnTo>
                  <a:lnTo>
                    <a:pt x="2085222" y="1344605"/>
                  </a:lnTo>
                  <a:lnTo>
                    <a:pt x="2089403" y="1297939"/>
                  </a:lnTo>
                  <a:lnTo>
                    <a:pt x="2089403" y="259587"/>
                  </a:lnTo>
                  <a:lnTo>
                    <a:pt x="2085222" y="212922"/>
                  </a:lnTo>
                  <a:lnTo>
                    <a:pt x="2073165" y="169002"/>
                  </a:lnTo>
                  <a:lnTo>
                    <a:pt x="2053966" y="128561"/>
                  </a:lnTo>
                  <a:lnTo>
                    <a:pt x="2028357" y="92331"/>
                  </a:lnTo>
                  <a:lnTo>
                    <a:pt x="1997072" y="61046"/>
                  </a:lnTo>
                  <a:lnTo>
                    <a:pt x="1960842" y="35437"/>
                  </a:lnTo>
                  <a:lnTo>
                    <a:pt x="1920401" y="16238"/>
                  </a:lnTo>
                  <a:lnTo>
                    <a:pt x="1876481" y="4181"/>
                  </a:lnTo>
                  <a:lnTo>
                    <a:pt x="182981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72800" y="3598164"/>
              <a:ext cx="2089785" cy="1557655"/>
            </a:xfrm>
            <a:custGeom>
              <a:avLst/>
              <a:gdLst/>
              <a:ahLst/>
              <a:cxnLst/>
              <a:rect l="l" t="t" r="r" b="b"/>
              <a:pathLst>
                <a:path w="2089784" h="1557654">
                  <a:moveTo>
                    <a:pt x="0" y="259587"/>
                  </a:moveTo>
                  <a:lnTo>
                    <a:pt x="4181" y="212922"/>
                  </a:lnTo>
                  <a:lnTo>
                    <a:pt x="16238" y="169002"/>
                  </a:lnTo>
                  <a:lnTo>
                    <a:pt x="35437" y="128561"/>
                  </a:lnTo>
                  <a:lnTo>
                    <a:pt x="61046" y="92331"/>
                  </a:lnTo>
                  <a:lnTo>
                    <a:pt x="92331" y="61046"/>
                  </a:lnTo>
                  <a:lnTo>
                    <a:pt x="128561" y="35437"/>
                  </a:lnTo>
                  <a:lnTo>
                    <a:pt x="169002" y="16238"/>
                  </a:lnTo>
                  <a:lnTo>
                    <a:pt x="212922" y="4181"/>
                  </a:lnTo>
                  <a:lnTo>
                    <a:pt x="259588" y="0"/>
                  </a:lnTo>
                  <a:lnTo>
                    <a:pt x="1829816" y="0"/>
                  </a:lnTo>
                  <a:lnTo>
                    <a:pt x="1876481" y="4181"/>
                  </a:lnTo>
                  <a:lnTo>
                    <a:pt x="1920401" y="16238"/>
                  </a:lnTo>
                  <a:lnTo>
                    <a:pt x="1960842" y="35437"/>
                  </a:lnTo>
                  <a:lnTo>
                    <a:pt x="1997072" y="61046"/>
                  </a:lnTo>
                  <a:lnTo>
                    <a:pt x="2028357" y="92331"/>
                  </a:lnTo>
                  <a:lnTo>
                    <a:pt x="2053966" y="128561"/>
                  </a:lnTo>
                  <a:lnTo>
                    <a:pt x="2073165" y="169002"/>
                  </a:lnTo>
                  <a:lnTo>
                    <a:pt x="2085222" y="212922"/>
                  </a:lnTo>
                  <a:lnTo>
                    <a:pt x="2089403" y="259587"/>
                  </a:lnTo>
                  <a:lnTo>
                    <a:pt x="2089403" y="1297939"/>
                  </a:lnTo>
                  <a:lnTo>
                    <a:pt x="2085222" y="1344605"/>
                  </a:lnTo>
                  <a:lnTo>
                    <a:pt x="2073165" y="1388525"/>
                  </a:lnTo>
                  <a:lnTo>
                    <a:pt x="2053966" y="1428966"/>
                  </a:lnTo>
                  <a:lnTo>
                    <a:pt x="2028357" y="1465196"/>
                  </a:lnTo>
                  <a:lnTo>
                    <a:pt x="1997072" y="1496481"/>
                  </a:lnTo>
                  <a:lnTo>
                    <a:pt x="1960842" y="1522090"/>
                  </a:lnTo>
                  <a:lnTo>
                    <a:pt x="1920401" y="1541289"/>
                  </a:lnTo>
                  <a:lnTo>
                    <a:pt x="1876481" y="1553346"/>
                  </a:lnTo>
                  <a:lnTo>
                    <a:pt x="1829816" y="1557527"/>
                  </a:lnTo>
                  <a:lnTo>
                    <a:pt x="259588" y="1557527"/>
                  </a:lnTo>
                  <a:lnTo>
                    <a:pt x="212922" y="1553346"/>
                  </a:lnTo>
                  <a:lnTo>
                    <a:pt x="169002" y="1541289"/>
                  </a:lnTo>
                  <a:lnTo>
                    <a:pt x="128561" y="1522090"/>
                  </a:lnTo>
                  <a:lnTo>
                    <a:pt x="92331" y="1496481"/>
                  </a:lnTo>
                  <a:lnTo>
                    <a:pt x="61046" y="1465196"/>
                  </a:lnTo>
                  <a:lnTo>
                    <a:pt x="35437" y="1428966"/>
                  </a:lnTo>
                  <a:lnTo>
                    <a:pt x="16238" y="1388525"/>
                  </a:lnTo>
                  <a:lnTo>
                    <a:pt x="4181" y="1344605"/>
                  </a:lnTo>
                  <a:lnTo>
                    <a:pt x="0" y="1297939"/>
                  </a:lnTo>
                  <a:lnTo>
                    <a:pt x="0" y="259587"/>
                  </a:lnTo>
                  <a:close/>
                </a:path>
              </a:pathLst>
            </a:custGeom>
            <a:ln w="12192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53343" y="3614476"/>
            <a:ext cx="153035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1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Loader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Code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Verifier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130030" y="5248402"/>
            <a:ext cx="3731260" cy="645160"/>
            <a:chOff x="9130030" y="5248402"/>
            <a:chExt cx="3731260" cy="645160"/>
          </a:xfrm>
        </p:grpSpPr>
        <p:sp>
          <p:nvSpPr>
            <p:cNvPr id="46" name="object 46"/>
            <p:cNvSpPr/>
            <p:nvPr/>
          </p:nvSpPr>
          <p:spPr>
            <a:xfrm>
              <a:off x="9136380" y="5254752"/>
              <a:ext cx="3718560" cy="632460"/>
            </a:xfrm>
            <a:custGeom>
              <a:avLst/>
              <a:gdLst/>
              <a:ahLst/>
              <a:cxnLst/>
              <a:rect l="l" t="t" r="r" b="b"/>
              <a:pathLst>
                <a:path w="3718559" h="632460">
                  <a:moveTo>
                    <a:pt x="3613150" y="0"/>
                  </a:moveTo>
                  <a:lnTo>
                    <a:pt x="105410" y="0"/>
                  </a:lnTo>
                  <a:lnTo>
                    <a:pt x="64400" y="8290"/>
                  </a:lnTo>
                  <a:lnTo>
                    <a:pt x="30892" y="30892"/>
                  </a:lnTo>
                  <a:lnTo>
                    <a:pt x="8290" y="64400"/>
                  </a:lnTo>
                  <a:lnTo>
                    <a:pt x="0" y="105410"/>
                  </a:lnTo>
                  <a:lnTo>
                    <a:pt x="0" y="527050"/>
                  </a:lnTo>
                  <a:lnTo>
                    <a:pt x="8290" y="568059"/>
                  </a:lnTo>
                  <a:lnTo>
                    <a:pt x="30892" y="601567"/>
                  </a:lnTo>
                  <a:lnTo>
                    <a:pt x="64400" y="624169"/>
                  </a:lnTo>
                  <a:lnTo>
                    <a:pt x="105410" y="632460"/>
                  </a:lnTo>
                  <a:lnTo>
                    <a:pt x="3613150" y="632460"/>
                  </a:lnTo>
                  <a:lnTo>
                    <a:pt x="3654159" y="624169"/>
                  </a:lnTo>
                  <a:lnTo>
                    <a:pt x="3687667" y="601567"/>
                  </a:lnTo>
                  <a:lnTo>
                    <a:pt x="3710269" y="568059"/>
                  </a:lnTo>
                  <a:lnTo>
                    <a:pt x="3718560" y="527050"/>
                  </a:lnTo>
                  <a:lnTo>
                    <a:pt x="3718560" y="105410"/>
                  </a:lnTo>
                  <a:lnTo>
                    <a:pt x="3710269" y="64400"/>
                  </a:lnTo>
                  <a:lnTo>
                    <a:pt x="3687667" y="30892"/>
                  </a:lnTo>
                  <a:lnTo>
                    <a:pt x="3654159" y="8290"/>
                  </a:lnTo>
                  <a:lnTo>
                    <a:pt x="361315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6380" y="5254752"/>
              <a:ext cx="3718560" cy="632460"/>
            </a:xfrm>
            <a:custGeom>
              <a:avLst/>
              <a:gdLst/>
              <a:ahLst/>
              <a:cxnLst/>
              <a:rect l="l" t="t" r="r" b="b"/>
              <a:pathLst>
                <a:path w="3718559" h="632460">
                  <a:moveTo>
                    <a:pt x="0" y="105410"/>
                  </a:moveTo>
                  <a:lnTo>
                    <a:pt x="8290" y="64400"/>
                  </a:lnTo>
                  <a:lnTo>
                    <a:pt x="30892" y="30892"/>
                  </a:lnTo>
                  <a:lnTo>
                    <a:pt x="64400" y="8290"/>
                  </a:lnTo>
                  <a:lnTo>
                    <a:pt x="105410" y="0"/>
                  </a:lnTo>
                  <a:lnTo>
                    <a:pt x="3613150" y="0"/>
                  </a:lnTo>
                  <a:lnTo>
                    <a:pt x="3654159" y="8290"/>
                  </a:lnTo>
                  <a:lnTo>
                    <a:pt x="3687667" y="30892"/>
                  </a:lnTo>
                  <a:lnTo>
                    <a:pt x="3710269" y="64400"/>
                  </a:lnTo>
                  <a:lnTo>
                    <a:pt x="3718560" y="105410"/>
                  </a:lnTo>
                  <a:lnTo>
                    <a:pt x="3718560" y="527050"/>
                  </a:lnTo>
                  <a:lnTo>
                    <a:pt x="3710269" y="568059"/>
                  </a:lnTo>
                  <a:lnTo>
                    <a:pt x="3687667" y="601567"/>
                  </a:lnTo>
                  <a:lnTo>
                    <a:pt x="3654159" y="624169"/>
                  </a:lnTo>
                  <a:lnTo>
                    <a:pt x="3613150" y="632460"/>
                  </a:lnTo>
                  <a:lnTo>
                    <a:pt x="105410" y="632460"/>
                  </a:lnTo>
                  <a:lnTo>
                    <a:pt x="64400" y="624169"/>
                  </a:lnTo>
                  <a:lnTo>
                    <a:pt x="30892" y="601567"/>
                  </a:lnTo>
                  <a:lnTo>
                    <a:pt x="8290" y="568059"/>
                  </a:lnTo>
                  <a:lnTo>
                    <a:pt x="0" y="527050"/>
                  </a:lnTo>
                  <a:lnTo>
                    <a:pt x="0" y="105410"/>
                  </a:lnTo>
                  <a:close/>
                </a:path>
              </a:pathLst>
            </a:custGeom>
            <a:ln w="12191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020045" y="5419166"/>
            <a:ext cx="1952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432662" y="4559274"/>
            <a:ext cx="1721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50000"/>
              </a:lnSpc>
              <a:spcBef>
                <a:spcPts val="100"/>
              </a:spcBef>
            </a:pP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Virtual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3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 MT"/>
                <a:cs typeface="Arial MT"/>
              </a:rPr>
              <a:t>JVM)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807195" y="3055111"/>
            <a:ext cx="3056890" cy="3496945"/>
            <a:chOff x="8807195" y="3055111"/>
            <a:chExt cx="3056890" cy="3496945"/>
          </a:xfrm>
        </p:grpSpPr>
        <p:sp>
          <p:nvSpPr>
            <p:cNvPr id="51" name="object 51"/>
            <p:cNvSpPr/>
            <p:nvPr/>
          </p:nvSpPr>
          <p:spPr>
            <a:xfrm>
              <a:off x="9723882" y="3055111"/>
              <a:ext cx="2140585" cy="3496945"/>
            </a:xfrm>
            <a:custGeom>
              <a:avLst/>
              <a:gdLst/>
              <a:ahLst/>
              <a:cxnLst/>
              <a:rect l="l" t="t" r="r" b="b"/>
              <a:pathLst>
                <a:path w="2140584" h="3496945">
                  <a:moveTo>
                    <a:pt x="1174115" y="3383026"/>
                  </a:moveTo>
                  <a:lnTo>
                    <a:pt x="1135989" y="3382568"/>
                  </a:lnTo>
                  <a:lnTo>
                    <a:pt x="1142873" y="2831592"/>
                  </a:lnTo>
                  <a:lnTo>
                    <a:pt x="1104773" y="2831096"/>
                  </a:lnTo>
                  <a:lnTo>
                    <a:pt x="1097902" y="3381629"/>
                  </a:lnTo>
                  <a:lnTo>
                    <a:pt x="1097889" y="3382099"/>
                  </a:lnTo>
                  <a:lnTo>
                    <a:pt x="1059815" y="3381629"/>
                  </a:lnTo>
                  <a:lnTo>
                    <a:pt x="1115568" y="3496564"/>
                  </a:lnTo>
                  <a:lnTo>
                    <a:pt x="1164551" y="3401568"/>
                  </a:lnTo>
                  <a:lnTo>
                    <a:pt x="1174115" y="3383026"/>
                  </a:lnTo>
                  <a:close/>
                </a:path>
                <a:path w="2140584" h="3496945">
                  <a:moveTo>
                    <a:pt x="2140077" y="543433"/>
                  </a:moveTo>
                  <a:lnTo>
                    <a:pt x="2127808" y="531114"/>
                  </a:lnTo>
                  <a:lnTo>
                    <a:pt x="2049907" y="452882"/>
                  </a:lnTo>
                  <a:lnTo>
                    <a:pt x="2037803" y="488988"/>
                  </a:lnTo>
                  <a:lnTo>
                    <a:pt x="582168" y="0"/>
                  </a:lnTo>
                  <a:lnTo>
                    <a:pt x="575843" y="18694"/>
                  </a:lnTo>
                  <a:lnTo>
                    <a:pt x="562356" y="3937"/>
                  </a:lnTo>
                  <a:lnTo>
                    <a:pt x="71526" y="452285"/>
                  </a:lnTo>
                  <a:lnTo>
                    <a:pt x="45847" y="424180"/>
                  </a:lnTo>
                  <a:lnTo>
                    <a:pt x="0" y="543433"/>
                  </a:lnTo>
                  <a:lnTo>
                    <a:pt x="122936" y="508508"/>
                  </a:lnTo>
                  <a:lnTo>
                    <a:pt x="109004" y="493268"/>
                  </a:lnTo>
                  <a:lnTo>
                    <a:pt x="97256" y="480428"/>
                  </a:lnTo>
                  <a:lnTo>
                    <a:pt x="580097" y="39471"/>
                  </a:lnTo>
                  <a:lnTo>
                    <a:pt x="2025700" y="525081"/>
                  </a:lnTo>
                  <a:lnTo>
                    <a:pt x="2013585" y="561213"/>
                  </a:lnTo>
                  <a:lnTo>
                    <a:pt x="2140077" y="543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7195" y="5241035"/>
              <a:ext cx="498348" cy="4892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9" y="5187695"/>
              <a:ext cx="382524" cy="3749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4667" y="5582411"/>
              <a:ext cx="498348" cy="48920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8668511" y="6547104"/>
            <a:ext cx="4399915" cy="492759"/>
          </a:xfrm>
          <a:prstGeom prst="rect">
            <a:avLst/>
          </a:prstGeom>
          <a:solidFill>
            <a:srgbClr val="A9D18E"/>
          </a:solidFill>
          <a:ln w="3175">
            <a:solidFill>
              <a:srgbClr val="A9D18E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Operating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(OS)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674607" y="7534656"/>
            <a:ext cx="4387850" cy="480059"/>
          </a:xfrm>
          <a:prstGeom prst="rect">
            <a:avLst/>
          </a:prstGeom>
          <a:solidFill>
            <a:srgbClr val="B4C6E7"/>
          </a:solidFill>
          <a:ln w="12192">
            <a:solidFill>
              <a:srgbClr val="BCD6ED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Hardware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06673" y="2226564"/>
            <a:ext cx="7792084" cy="5284470"/>
            <a:chOff x="3106673" y="2226564"/>
            <a:chExt cx="7792084" cy="5284470"/>
          </a:xfrm>
        </p:grpSpPr>
        <p:sp>
          <p:nvSpPr>
            <p:cNvPr id="58" name="object 58"/>
            <p:cNvSpPr/>
            <p:nvPr/>
          </p:nvSpPr>
          <p:spPr>
            <a:xfrm>
              <a:off x="10784205" y="7021448"/>
              <a:ext cx="114300" cy="489584"/>
            </a:xfrm>
            <a:custGeom>
              <a:avLst/>
              <a:gdLst/>
              <a:ahLst/>
              <a:cxnLst/>
              <a:rect l="l" t="t" r="r" b="b"/>
              <a:pathLst>
                <a:path w="114300" h="489584">
                  <a:moveTo>
                    <a:pt x="0" y="373761"/>
                  </a:moveTo>
                  <a:lnTo>
                    <a:pt x="55245" y="489076"/>
                  </a:lnTo>
                  <a:lnTo>
                    <a:pt x="104700" y="394207"/>
                  </a:lnTo>
                  <a:lnTo>
                    <a:pt x="75946" y="394207"/>
                  </a:lnTo>
                  <a:lnTo>
                    <a:pt x="37846" y="393445"/>
                  </a:lnTo>
                  <a:lnTo>
                    <a:pt x="38142" y="375793"/>
                  </a:lnTo>
                  <a:lnTo>
                    <a:pt x="38165" y="374439"/>
                  </a:lnTo>
                  <a:lnTo>
                    <a:pt x="0" y="373761"/>
                  </a:lnTo>
                  <a:close/>
                </a:path>
                <a:path w="114300" h="489584">
                  <a:moveTo>
                    <a:pt x="38165" y="374439"/>
                  </a:moveTo>
                  <a:lnTo>
                    <a:pt x="37846" y="393445"/>
                  </a:lnTo>
                  <a:lnTo>
                    <a:pt x="75946" y="394207"/>
                  </a:lnTo>
                  <a:lnTo>
                    <a:pt x="76255" y="375793"/>
                  </a:lnTo>
                  <a:lnTo>
                    <a:pt x="76266" y="375116"/>
                  </a:lnTo>
                  <a:lnTo>
                    <a:pt x="38165" y="374439"/>
                  </a:lnTo>
                  <a:close/>
                </a:path>
                <a:path w="114300" h="489584">
                  <a:moveTo>
                    <a:pt x="76266" y="375116"/>
                  </a:moveTo>
                  <a:lnTo>
                    <a:pt x="75958" y="393445"/>
                  </a:lnTo>
                  <a:lnTo>
                    <a:pt x="75946" y="394207"/>
                  </a:lnTo>
                  <a:lnTo>
                    <a:pt x="104700" y="394207"/>
                  </a:lnTo>
                  <a:lnTo>
                    <a:pt x="114300" y="375793"/>
                  </a:lnTo>
                  <a:lnTo>
                    <a:pt x="76266" y="375116"/>
                  </a:lnTo>
                  <a:close/>
                </a:path>
                <a:path w="114300" h="489584">
                  <a:moveTo>
                    <a:pt x="44450" y="0"/>
                  </a:moveTo>
                  <a:lnTo>
                    <a:pt x="38176" y="373761"/>
                  </a:lnTo>
                  <a:lnTo>
                    <a:pt x="38165" y="374439"/>
                  </a:lnTo>
                  <a:lnTo>
                    <a:pt x="76266" y="375116"/>
                  </a:lnTo>
                  <a:lnTo>
                    <a:pt x="82550" y="762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06673" y="6802373"/>
              <a:ext cx="1943100" cy="0"/>
            </a:xfrm>
            <a:custGeom>
              <a:avLst/>
              <a:gdLst/>
              <a:ahLst/>
              <a:cxnLst/>
              <a:rect l="l" t="t" r="r" b="b"/>
              <a:pathLst>
                <a:path w="1943100">
                  <a:moveTo>
                    <a:pt x="0" y="0"/>
                  </a:moveTo>
                  <a:lnTo>
                    <a:pt x="1943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92623" y="5264658"/>
              <a:ext cx="114300" cy="1536700"/>
            </a:xfrm>
            <a:custGeom>
              <a:avLst/>
              <a:gdLst/>
              <a:ahLst/>
              <a:cxnLst/>
              <a:rect l="l" t="t" r="r" b="b"/>
              <a:pathLst>
                <a:path w="114300" h="153670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536318"/>
                  </a:lnTo>
                  <a:lnTo>
                    <a:pt x="76200" y="1536318"/>
                  </a:lnTo>
                  <a:lnTo>
                    <a:pt x="76200" y="95250"/>
                  </a:lnTo>
                  <a:close/>
                </a:path>
                <a:path w="114300" h="153670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153670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17513" y="2283714"/>
              <a:ext cx="13970" cy="1104265"/>
            </a:xfrm>
            <a:custGeom>
              <a:avLst/>
              <a:gdLst/>
              <a:ahLst/>
              <a:cxnLst/>
              <a:rect l="l" t="t" r="r" b="b"/>
              <a:pathLst>
                <a:path w="13970" h="1104264">
                  <a:moveTo>
                    <a:pt x="0" y="0"/>
                  </a:moveTo>
                  <a:lnTo>
                    <a:pt x="13843" y="110388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17513" y="2226564"/>
              <a:ext cx="3237865" cy="114300"/>
            </a:xfrm>
            <a:custGeom>
              <a:avLst/>
              <a:gdLst/>
              <a:ahLst/>
              <a:cxnLst/>
              <a:rect l="l" t="t" r="r" b="b"/>
              <a:pathLst>
                <a:path w="3237865" h="114300">
                  <a:moveTo>
                    <a:pt x="3123438" y="0"/>
                  </a:moveTo>
                  <a:lnTo>
                    <a:pt x="3123438" y="114300"/>
                  </a:lnTo>
                  <a:lnTo>
                    <a:pt x="3199638" y="76200"/>
                  </a:lnTo>
                  <a:lnTo>
                    <a:pt x="3142488" y="76200"/>
                  </a:lnTo>
                  <a:lnTo>
                    <a:pt x="3142488" y="38100"/>
                  </a:lnTo>
                  <a:lnTo>
                    <a:pt x="3199638" y="38100"/>
                  </a:lnTo>
                  <a:lnTo>
                    <a:pt x="3123438" y="0"/>
                  </a:lnTo>
                  <a:close/>
                </a:path>
                <a:path w="3237865" h="114300">
                  <a:moveTo>
                    <a:pt x="31234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23438" y="76200"/>
                  </a:lnTo>
                  <a:lnTo>
                    <a:pt x="3123438" y="38100"/>
                  </a:lnTo>
                  <a:close/>
                </a:path>
                <a:path w="3237865" h="114300">
                  <a:moveTo>
                    <a:pt x="3199638" y="38100"/>
                  </a:moveTo>
                  <a:lnTo>
                    <a:pt x="3142488" y="38100"/>
                  </a:lnTo>
                  <a:lnTo>
                    <a:pt x="3142488" y="76200"/>
                  </a:lnTo>
                  <a:lnTo>
                    <a:pt x="3199638" y="76200"/>
                  </a:lnTo>
                  <a:lnTo>
                    <a:pt x="3237738" y="57150"/>
                  </a:lnTo>
                  <a:lnTo>
                    <a:pt x="319963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1145393" y="8225738"/>
            <a:ext cx="1335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Run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Time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998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Primitive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Types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and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Wrapper</a:t>
            </a:r>
            <a:r>
              <a:rPr sz="28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6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6586" y="346659"/>
            <a:ext cx="4331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Primitive</a:t>
            </a:r>
            <a:r>
              <a:rPr spc="-225" dirty="0"/>
              <a:t> </a:t>
            </a:r>
            <a:r>
              <a:rPr spc="-110" dirty="0"/>
              <a:t>Data</a:t>
            </a:r>
            <a:r>
              <a:rPr spc="-204" dirty="0"/>
              <a:t> </a:t>
            </a:r>
            <a:r>
              <a:rPr spc="-35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853439"/>
            <a:ext cx="43662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9819" y="1735963"/>
            <a:ext cx="7515859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basic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language.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types: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8620" y="3076727"/>
            <a:ext cx="952500" cy="30435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4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19" y="3076727"/>
            <a:ext cx="1430655" cy="40493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20"/>
              </a:spcBef>
              <a:buChar char="•"/>
              <a:tabLst>
                <a:tab pos="354965" algn="l"/>
              </a:tabLst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short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float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double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8620" y="6094882"/>
            <a:ext cx="360934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282003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Unicode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encoding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(2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bytes)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{true,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false}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96155" y="7376159"/>
            <a:ext cx="7298690" cy="1031875"/>
            <a:chOff x="4296155" y="7376159"/>
            <a:chExt cx="7298690" cy="1031875"/>
          </a:xfrm>
        </p:grpSpPr>
        <p:sp>
          <p:nvSpPr>
            <p:cNvPr id="9" name="object 9"/>
            <p:cNvSpPr/>
            <p:nvPr/>
          </p:nvSpPr>
          <p:spPr>
            <a:xfrm>
              <a:off x="4971287" y="7534655"/>
              <a:ext cx="6617334" cy="779145"/>
            </a:xfrm>
            <a:custGeom>
              <a:avLst/>
              <a:gdLst/>
              <a:ahLst/>
              <a:cxnLst/>
              <a:rect l="l" t="t" r="r" b="b"/>
              <a:pathLst>
                <a:path w="6617334" h="779145">
                  <a:moveTo>
                    <a:pt x="0" y="129794"/>
                  </a:moveTo>
                  <a:lnTo>
                    <a:pt x="10207" y="79295"/>
                  </a:lnTo>
                  <a:lnTo>
                    <a:pt x="38036" y="38036"/>
                  </a:lnTo>
                  <a:lnTo>
                    <a:pt x="79295" y="10207"/>
                  </a:lnTo>
                  <a:lnTo>
                    <a:pt x="129794" y="0"/>
                  </a:lnTo>
                  <a:lnTo>
                    <a:pt x="6487414" y="0"/>
                  </a:lnTo>
                  <a:lnTo>
                    <a:pt x="6537912" y="10207"/>
                  </a:lnTo>
                  <a:lnTo>
                    <a:pt x="6579171" y="38036"/>
                  </a:lnTo>
                  <a:lnTo>
                    <a:pt x="6607000" y="79295"/>
                  </a:lnTo>
                  <a:lnTo>
                    <a:pt x="6617208" y="129794"/>
                  </a:lnTo>
                  <a:lnTo>
                    <a:pt x="6617208" y="648970"/>
                  </a:lnTo>
                  <a:lnTo>
                    <a:pt x="6607000" y="699489"/>
                  </a:lnTo>
                  <a:lnTo>
                    <a:pt x="6579171" y="740746"/>
                  </a:lnTo>
                  <a:lnTo>
                    <a:pt x="6537912" y="768563"/>
                  </a:lnTo>
                  <a:lnTo>
                    <a:pt x="6487414" y="778764"/>
                  </a:lnTo>
                  <a:lnTo>
                    <a:pt x="129794" y="778764"/>
                  </a:lnTo>
                  <a:lnTo>
                    <a:pt x="79295" y="768563"/>
                  </a:lnTo>
                  <a:lnTo>
                    <a:pt x="38036" y="740746"/>
                  </a:lnTo>
                  <a:lnTo>
                    <a:pt x="10207" y="699489"/>
                  </a:lnTo>
                  <a:lnTo>
                    <a:pt x="0" y="648970"/>
                  </a:lnTo>
                  <a:lnTo>
                    <a:pt x="0" y="129794"/>
                  </a:lnTo>
                  <a:close/>
                </a:path>
              </a:pathLst>
            </a:custGeom>
            <a:ln w="12191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6155" y="7376159"/>
              <a:ext cx="1011936" cy="10317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4244" y="7742631"/>
            <a:ext cx="6142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begins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lowercase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letter.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1644" y="4311396"/>
            <a:ext cx="2743200" cy="7696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2200" i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3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2200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4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endParaRPr sz="22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Trebuchet MS"/>
                <a:cs typeface="Trebuchet MS"/>
              </a:rPr>
              <a:t>C++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53255" y="3311652"/>
            <a:ext cx="685800" cy="2771140"/>
          </a:xfrm>
          <a:custGeom>
            <a:avLst/>
            <a:gdLst/>
            <a:ahLst/>
            <a:cxnLst/>
            <a:rect l="l" t="t" r="r" b="b"/>
            <a:pathLst>
              <a:path w="685800" h="2771140">
                <a:moveTo>
                  <a:pt x="0" y="0"/>
                </a:moveTo>
                <a:lnTo>
                  <a:pt x="55614" y="3322"/>
                </a:lnTo>
                <a:lnTo>
                  <a:pt x="108374" y="12943"/>
                </a:lnTo>
                <a:lnTo>
                  <a:pt x="157572" y="28340"/>
                </a:lnTo>
                <a:lnTo>
                  <a:pt x="202503" y="48991"/>
                </a:lnTo>
                <a:lnTo>
                  <a:pt x="242458" y="74374"/>
                </a:lnTo>
                <a:lnTo>
                  <a:pt x="276734" y="103967"/>
                </a:lnTo>
                <a:lnTo>
                  <a:pt x="304622" y="137248"/>
                </a:lnTo>
                <a:lnTo>
                  <a:pt x="325416" y="173695"/>
                </a:lnTo>
                <a:lnTo>
                  <a:pt x="338411" y="212786"/>
                </a:lnTo>
                <a:lnTo>
                  <a:pt x="342900" y="254000"/>
                </a:lnTo>
                <a:lnTo>
                  <a:pt x="342900" y="1131315"/>
                </a:lnTo>
                <a:lnTo>
                  <a:pt x="347388" y="1172529"/>
                </a:lnTo>
                <a:lnTo>
                  <a:pt x="360383" y="1211620"/>
                </a:lnTo>
                <a:lnTo>
                  <a:pt x="381177" y="1248067"/>
                </a:lnTo>
                <a:lnTo>
                  <a:pt x="409065" y="1281348"/>
                </a:lnTo>
                <a:lnTo>
                  <a:pt x="443341" y="1310941"/>
                </a:lnTo>
                <a:lnTo>
                  <a:pt x="483296" y="1336324"/>
                </a:lnTo>
                <a:lnTo>
                  <a:pt x="528227" y="1356975"/>
                </a:lnTo>
                <a:lnTo>
                  <a:pt x="577425" y="1372372"/>
                </a:lnTo>
                <a:lnTo>
                  <a:pt x="630185" y="1381993"/>
                </a:lnTo>
                <a:lnTo>
                  <a:pt x="685800" y="1385315"/>
                </a:lnTo>
                <a:lnTo>
                  <a:pt x="630185" y="1388638"/>
                </a:lnTo>
                <a:lnTo>
                  <a:pt x="577425" y="1398259"/>
                </a:lnTo>
                <a:lnTo>
                  <a:pt x="528227" y="1413656"/>
                </a:lnTo>
                <a:lnTo>
                  <a:pt x="483296" y="1434307"/>
                </a:lnTo>
                <a:lnTo>
                  <a:pt x="443341" y="1459690"/>
                </a:lnTo>
                <a:lnTo>
                  <a:pt x="409065" y="1489283"/>
                </a:lnTo>
                <a:lnTo>
                  <a:pt x="381177" y="1522564"/>
                </a:lnTo>
                <a:lnTo>
                  <a:pt x="360383" y="1559011"/>
                </a:lnTo>
                <a:lnTo>
                  <a:pt x="347388" y="1598102"/>
                </a:lnTo>
                <a:lnTo>
                  <a:pt x="342900" y="1639315"/>
                </a:lnTo>
                <a:lnTo>
                  <a:pt x="342900" y="2516632"/>
                </a:lnTo>
                <a:lnTo>
                  <a:pt x="338411" y="2557845"/>
                </a:lnTo>
                <a:lnTo>
                  <a:pt x="325416" y="2596936"/>
                </a:lnTo>
                <a:lnTo>
                  <a:pt x="304622" y="2633383"/>
                </a:lnTo>
                <a:lnTo>
                  <a:pt x="276734" y="2666664"/>
                </a:lnTo>
                <a:lnTo>
                  <a:pt x="242458" y="2696257"/>
                </a:lnTo>
                <a:lnTo>
                  <a:pt x="202503" y="2721640"/>
                </a:lnTo>
                <a:lnTo>
                  <a:pt x="157572" y="2742291"/>
                </a:lnTo>
                <a:lnTo>
                  <a:pt x="108374" y="2757688"/>
                </a:lnTo>
                <a:lnTo>
                  <a:pt x="55614" y="2767309"/>
                </a:lnTo>
                <a:lnTo>
                  <a:pt x="0" y="27706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232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Wrapper</a:t>
            </a:r>
            <a:r>
              <a:rPr spc="-229" dirty="0"/>
              <a:t> Classes</a:t>
            </a:r>
            <a:r>
              <a:rPr spc="-210" dirty="0"/>
              <a:t> </a:t>
            </a:r>
            <a:r>
              <a:rPr spc="-10" dirty="0"/>
              <a:t>in</a:t>
            </a:r>
            <a:r>
              <a:rPr spc="-225" dirty="0"/>
              <a:t> </a:t>
            </a:r>
            <a:r>
              <a:rPr spc="-360" dirty="0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5647" y="853439"/>
            <a:ext cx="5090159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9812" y="1295886"/>
            <a:ext cx="7013575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primitive.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812" y="2973781"/>
            <a:ext cx="67348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eight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812" y="3309010"/>
            <a:ext cx="3105150" cy="45523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Character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Short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Integer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Float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Double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91316" y="2171700"/>
            <a:ext cx="134874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705"/>
              </a:spcBef>
            </a:pPr>
            <a:r>
              <a:rPr sz="1400" spc="-70" dirty="0">
                <a:solidFill>
                  <a:srgbClr val="404040"/>
                </a:solidFill>
                <a:latin typeface="Arial Black"/>
                <a:cs typeface="Arial Black"/>
              </a:rPr>
              <a:t>Data</a:t>
            </a:r>
            <a:r>
              <a:rPr sz="14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1095" y="2883407"/>
            <a:ext cx="134874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700"/>
              </a:spcBef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Primitive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21639" y="2901695"/>
            <a:ext cx="134874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40"/>
              </a:lnSpc>
            </a:pPr>
            <a:r>
              <a:rPr sz="1400" spc="-20" dirty="0">
                <a:solidFill>
                  <a:srgbClr val="404040"/>
                </a:solidFill>
                <a:latin typeface="Arial Black"/>
                <a:cs typeface="Arial Black"/>
              </a:rPr>
              <a:t>Non-</a:t>
            </a:r>
            <a:endParaRPr sz="1400">
              <a:latin typeface="Arial Black"/>
              <a:cs typeface="Arial Black"/>
            </a:endParaRPr>
          </a:p>
          <a:p>
            <a:pPr marL="3175" algn="ctr">
              <a:lnSpc>
                <a:spcPct val="100000"/>
              </a:lnSpc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primitive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5180" y="3840479"/>
            <a:ext cx="134874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Numeric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0376" y="3755135"/>
            <a:ext cx="134747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Boolean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4480" y="4753355"/>
            <a:ext cx="134874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Character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05943" y="4693920"/>
            <a:ext cx="1348740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705"/>
              </a:spcBef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Integral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4343" y="5605271"/>
            <a:ext cx="963294" cy="411480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05"/>
              </a:spcBef>
            </a:pPr>
            <a:r>
              <a:rPr sz="1400" spc="-10" dirty="0">
                <a:solidFill>
                  <a:srgbClr val="404040"/>
                </a:solidFill>
                <a:latin typeface="Arial Black"/>
                <a:cs typeface="Arial Black"/>
              </a:rPr>
              <a:t>Integer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43660" y="5586984"/>
            <a:ext cx="1501140" cy="429895"/>
          </a:xfrm>
          <a:prstGeom prst="rect">
            <a:avLst/>
          </a:prstGeom>
          <a:ln w="12192">
            <a:solidFill>
              <a:srgbClr val="40404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75"/>
              </a:spcBef>
            </a:pPr>
            <a:r>
              <a:rPr sz="1400" spc="-80" dirty="0">
                <a:solidFill>
                  <a:srgbClr val="404040"/>
                </a:solidFill>
                <a:latin typeface="Arial Black"/>
                <a:cs typeface="Arial Black"/>
              </a:rPr>
              <a:t>Floating-</a:t>
            </a:r>
            <a:r>
              <a:rPr sz="1400" spc="-20" dirty="0">
                <a:solidFill>
                  <a:srgbClr val="404040"/>
                </a:solidFill>
                <a:latin typeface="Arial Black"/>
                <a:cs typeface="Arial Black"/>
              </a:rPr>
              <a:t>point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06228" y="2576956"/>
            <a:ext cx="3590290" cy="348615"/>
          </a:xfrm>
          <a:custGeom>
            <a:avLst/>
            <a:gdLst/>
            <a:ahLst/>
            <a:cxnLst/>
            <a:rect l="l" t="t" r="r" b="b"/>
            <a:pathLst>
              <a:path w="3590290" h="348614">
                <a:moveTo>
                  <a:pt x="3590290" y="324104"/>
                </a:moveTo>
                <a:lnTo>
                  <a:pt x="3584079" y="319532"/>
                </a:lnTo>
                <a:lnTo>
                  <a:pt x="3521710" y="273558"/>
                </a:lnTo>
                <a:lnTo>
                  <a:pt x="3516261" y="304787"/>
                </a:lnTo>
                <a:lnTo>
                  <a:pt x="1761363" y="0"/>
                </a:lnTo>
                <a:lnTo>
                  <a:pt x="1760372" y="5334"/>
                </a:lnTo>
                <a:lnTo>
                  <a:pt x="1759458" y="0"/>
                </a:lnTo>
                <a:lnTo>
                  <a:pt x="74053" y="286931"/>
                </a:lnTo>
                <a:lnTo>
                  <a:pt x="68707" y="255524"/>
                </a:lnTo>
                <a:lnTo>
                  <a:pt x="0" y="305943"/>
                </a:lnTo>
                <a:lnTo>
                  <a:pt x="81534" y="330708"/>
                </a:lnTo>
                <a:lnTo>
                  <a:pt x="76542" y="301498"/>
                </a:lnTo>
                <a:lnTo>
                  <a:pt x="76174" y="299364"/>
                </a:lnTo>
                <a:lnTo>
                  <a:pt x="1760321" y="12674"/>
                </a:lnTo>
                <a:lnTo>
                  <a:pt x="3514077" y="317347"/>
                </a:lnTo>
                <a:lnTo>
                  <a:pt x="3508629" y="348615"/>
                </a:lnTo>
                <a:lnTo>
                  <a:pt x="3590290" y="32410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96771" y="3297935"/>
            <a:ext cx="275590" cy="861060"/>
          </a:xfrm>
          <a:custGeom>
            <a:avLst/>
            <a:gdLst/>
            <a:ahLst/>
            <a:cxnLst/>
            <a:rect l="l" t="t" r="r" b="b"/>
            <a:pathLst>
              <a:path w="275590" h="861060">
                <a:moveTo>
                  <a:pt x="0" y="0"/>
                </a:moveTo>
                <a:lnTo>
                  <a:pt x="0" y="860551"/>
                </a:lnTo>
              </a:path>
              <a:path w="275590" h="861060">
                <a:moveTo>
                  <a:pt x="15240" y="240791"/>
                </a:moveTo>
                <a:lnTo>
                  <a:pt x="275209" y="240791"/>
                </a:lnTo>
              </a:path>
              <a:path w="275590" h="861060">
                <a:moveTo>
                  <a:pt x="15240" y="541019"/>
                </a:moveTo>
                <a:lnTo>
                  <a:pt x="275209" y="541019"/>
                </a:lnTo>
              </a:path>
              <a:path w="275590" h="861060">
                <a:moveTo>
                  <a:pt x="15240" y="845819"/>
                </a:moveTo>
                <a:lnTo>
                  <a:pt x="275209" y="845819"/>
                </a:lnTo>
              </a:path>
            </a:pathLst>
          </a:custGeom>
          <a:ln w="609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3984" y="3288664"/>
            <a:ext cx="3387090" cy="561340"/>
          </a:xfrm>
          <a:custGeom>
            <a:avLst/>
            <a:gdLst/>
            <a:ahLst/>
            <a:cxnLst/>
            <a:rect l="l" t="t" r="r" b="b"/>
            <a:pathLst>
              <a:path w="3387090" h="561339">
                <a:moveTo>
                  <a:pt x="3386836" y="552831"/>
                </a:moveTo>
                <a:lnTo>
                  <a:pt x="3371545" y="536194"/>
                </a:lnTo>
                <a:lnTo>
                  <a:pt x="3329178" y="490093"/>
                </a:lnTo>
                <a:lnTo>
                  <a:pt x="3317875" y="519849"/>
                </a:lnTo>
                <a:lnTo>
                  <a:pt x="1954530" y="254"/>
                </a:lnTo>
                <a:lnTo>
                  <a:pt x="1951888" y="7150"/>
                </a:lnTo>
                <a:lnTo>
                  <a:pt x="1950212" y="0"/>
                </a:lnTo>
                <a:lnTo>
                  <a:pt x="72694" y="443865"/>
                </a:lnTo>
                <a:lnTo>
                  <a:pt x="65405" y="413004"/>
                </a:lnTo>
                <a:lnTo>
                  <a:pt x="0" y="467614"/>
                </a:lnTo>
                <a:lnTo>
                  <a:pt x="82931" y="487172"/>
                </a:lnTo>
                <a:lnTo>
                  <a:pt x="76327" y="459232"/>
                </a:lnTo>
                <a:lnTo>
                  <a:pt x="75628" y="456311"/>
                </a:lnTo>
                <a:lnTo>
                  <a:pt x="1951583" y="12814"/>
                </a:lnTo>
                <a:lnTo>
                  <a:pt x="3313379" y="531685"/>
                </a:lnTo>
                <a:lnTo>
                  <a:pt x="3302127" y="561340"/>
                </a:lnTo>
                <a:lnTo>
                  <a:pt x="3386836" y="5528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8088" y="4245863"/>
            <a:ext cx="3331845" cy="523875"/>
          </a:xfrm>
          <a:custGeom>
            <a:avLst/>
            <a:gdLst/>
            <a:ahLst/>
            <a:cxnLst/>
            <a:rect l="l" t="t" r="r" b="b"/>
            <a:pathLst>
              <a:path w="3331844" h="523875">
                <a:moveTo>
                  <a:pt x="3331845" y="447421"/>
                </a:moveTo>
                <a:lnTo>
                  <a:pt x="3319399" y="435991"/>
                </a:lnTo>
                <a:lnTo>
                  <a:pt x="3269094" y="389763"/>
                </a:lnTo>
                <a:lnTo>
                  <a:pt x="3260369" y="420319"/>
                </a:lnTo>
                <a:lnTo>
                  <a:pt x="1794002" y="0"/>
                </a:lnTo>
                <a:lnTo>
                  <a:pt x="1791868" y="7315"/>
                </a:lnTo>
                <a:lnTo>
                  <a:pt x="1789811" y="0"/>
                </a:lnTo>
                <a:lnTo>
                  <a:pt x="71691" y="480568"/>
                </a:lnTo>
                <a:lnTo>
                  <a:pt x="63119" y="449961"/>
                </a:lnTo>
                <a:lnTo>
                  <a:pt x="0" y="507238"/>
                </a:lnTo>
                <a:lnTo>
                  <a:pt x="83693" y="523367"/>
                </a:lnTo>
                <a:lnTo>
                  <a:pt x="76073" y="496189"/>
                </a:lnTo>
                <a:lnTo>
                  <a:pt x="75107" y="492772"/>
                </a:lnTo>
                <a:lnTo>
                  <a:pt x="1791817" y="12598"/>
                </a:lnTo>
                <a:lnTo>
                  <a:pt x="3256877" y="432498"/>
                </a:lnTo>
                <a:lnTo>
                  <a:pt x="3248152" y="463042"/>
                </a:lnTo>
                <a:lnTo>
                  <a:pt x="3331845" y="44742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4298" y="4189476"/>
            <a:ext cx="76200" cy="3027045"/>
          </a:xfrm>
          <a:custGeom>
            <a:avLst/>
            <a:gdLst/>
            <a:ahLst/>
            <a:cxnLst/>
            <a:rect l="l" t="t" r="r" b="b"/>
            <a:pathLst>
              <a:path w="76200" h="3027045">
                <a:moveTo>
                  <a:pt x="31723" y="2950718"/>
                </a:moveTo>
                <a:lnTo>
                  <a:pt x="0" y="2950718"/>
                </a:lnTo>
                <a:lnTo>
                  <a:pt x="38226" y="3026791"/>
                </a:lnTo>
                <a:lnTo>
                  <a:pt x="69818" y="2963291"/>
                </a:lnTo>
                <a:lnTo>
                  <a:pt x="31750" y="2963291"/>
                </a:lnTo>
                <a:lnTo>
                  <a:pt x="31723" y="2950718"/>
                </a:lnTo>
                <a:close/>
              </a:path>
              <a:path w="76200" h="3027045">
                <a:moveTo>
                  <a:pt x="38226" y="0"/>
                </a:moveTo>
                <a:lnTo>
                  <a:pt x="25526" y="0"/>
                </a:lnTo>
                <a:lnTo>
                  <a:pt x="31723" y="2950718"/>
                </a:lnTo>
                <a:lnTo>
                  <a:pt x="31750" y="2963291"/>
                </a:lnTo>
                <a:lnTo>
                  <a:pt x="44450" y="2963291"/>
                </a:lnTo>
                <a:lnTo>
                  <a:pt x="38226" y="0"/>
                </a:lnTo>
                <a:close/>
              </a:path>
              <a:path w="76200" h="3027045">
                <a:moveTo>
                  <a:pt x="76073" y="2950718"/>
                </a:moveTo>
                <a:lnTo>
                  <a:pt x="44423" y="2950718"/>
                </a:lnTo>
                <a:lnTo>
                  <a:pt x="44450" y="2963291"/>
                </a:lnTo>
                <a:lnTo>
                  <a:pt x="69818" y="2963291"/>
                </a:lnTo>
                <a:lnTo>
                  <a:pt x="76073" y="295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23907" y="5184647"/>
            <a:ext cx="76200" cy="2032000"/>
          </a:xfrm>
          <a:custGeom>
            <a:avLst/>
            <a:gdLst/>
            <a:ahLst/>
            <a:cxnLst/>
            <a:rect l="l" t="t" r="r" b="b"/>
            <a:pathLst>
              <a:path w="76200" h="2032000">
                <a:moveTo>
                  <a:pt x="31840" y="1955672"/>
                </a:moveTo>
                <a:lnTo>
                  <a:pt x="0" y="1955672"/>
                </a:lnTo>
                <a:lnTo>
                  <a:pt x="38353" y="2031745"/>
                </a:lnTo>
                <a:lnTo>
                  <a:pt x="69839" y="1968245"/>
                </a:lnTo>
                <a:lnTo>
                  <a:pt x="31876" y="1968245"/>
                </a:lnTo>
                <a:lnTo>
                  <a:pt x="31840" y="1955672"/>
                </a:lnTo>
                <a:close/>
              </a:path>
              <a:path w="76200" h="2032000">
                <a:moveTo>
                  <a:pt x="38862" y="0"/>
                </a:moveTo>
                <a:lnTo>
                  <a:pt x="26162" y="0"/>
                </a:lnTo>
                <a:lnTo>
                  <a:pt x="31840" y="1955672"/>
                </a:lnTo>
                <a:lnTo>
                  <a:pt x="31876" y="1968245"/>
                </a:lnTo>
                <a:lnTo>
                  <a:pt x="44576" y="1968245"/>
                </a:lnTo>
                <a:lnTo>
                  <a:pt x="38862" y="0"/>
                </a:lnTo>
                <a:close/>
              </a:path>
              <a:path w="76200" h="2032000">
                <a:moveTo>
                  <a:pt x="76074" y="1955672"/>
                </a:moveTo>
                <a:lnTo>
                  <a:pt x="44540" y="1955672"/>
                </a:lnTo>
                <a:lnTo>
                  <a:pt x="44576" y="1968245"/>
                </a:lnTo>
                <a:lnTo>
                  <a:pt x="69839" y="1968245"/>
                </a:lnTo>
                <a:lnTo>
                  <a:pt x="76074" y="1955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56364" y="5099303"/>
            <a:ext cx="2737485" cy="502284"/>
          </a:xfrm>
          <a:custGeom>
            <a:avLst/>
            <a:gdLst/>
            <a:ahLst/>
            <a:cxnLst/>
            <a:rect l="l" t="t" r="r" b="b"/>
            <a:pathLst>
              <a:path w="2737484" h="502285">
                <a:moveTo>
                  <a:pt x="2737485" y="487045"/>
                </a:moveTo>
                <a:lnTo>
                  <a:pt x="2724620" y="474980"/>
                </a:lnTo>
                <a:lnTo>
                  <a:pt x="2675382" y="428752"/>
                </a:lnTo>
                <a:lnTo>
                  <a:pt x="2666276" y="459181"/>
                </a:lnTo>
                <a:lnTo>
                  <a:pt x="1124966" y="0"/>
                </a:lnTo>
                <a:lnTo>
                  <a:pt x="1123073" y="6451"/>
                </a:lnTo>
                <a:lnTo>
                  <a:pt x="1120521" y="254"/>
                </a:lnTo>
                <a:lnTo>
                  <a:pt x="67919" y="436753"/>
                </a:lnTo>
                <a:lnTo>
                  <a:pt x="55753" y="407416"/>
                </a:lnTo>
                <a:lnTo>
                  <a:pt x="0" y="471805"/>
                </a:lnTo>
                <a:lnTo>
                  <a:pt x="84963" y="477774"/>
                </a:lnTo>
                <a:lnTo>
                  <a:pt x="74828" y="453390"/>
                </a:lnTo>
                <a:lnTo>
                  <a:pt x="72809" y="448525"/>
                </a:lnTo>
                <a:lnTo>
                  <a:pt x="1123327" y="12776"/>
                </a:lnTo>
                <a:lnTo>
                  <a:pt x="2662631" y="471373"/>
                </a:lnTo>
                <a:lnTo>
                  <a:pt x="2653538" y="501777"/>
                </a:lnTo>
                <a:lnTo>
                  <a:pt x="2737485" y="4870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24160" y="6012306"/>
            <a:ext cx="2252980" cy="1203960"/>
          </a:xfrm>
          <a:custGeom>
            <a:avLst/>
            <a:gdLst/>
            <a:ahLst/>
            <a:cxnLst/>
            <a:rect l="l" t="t" r="r" b="b"/>
            <a:pathLst>
              <a:path w="2252979" h="1203959">
                <a:moveTo>
                  <a:pt x="2252472" y="1203833"/>
                </a:moveTo>
                <a:lnTo>
                  <a:pt x="2240902" y="1160526"/>
                </a:lnTo>
                <a:lnTo>
                  <a:pt x="2230501" y="1121537"/>
                </a:lnTo>
                <a:lnTo>
                  <a:pt x="2206675" y="1142593"/>
                </a:lnTo>
                <a:lnTo>
                  <a:pt x="1196467" y="254"/>
                </a:lnTo>
                <a:lnTo>
                  <a:pt x="1191920" y="4318"/>
                </a:lnTo>
                <a:lnTo>
                  <a:pt x="1187577" y="0"/>
                </a:lnTo>
                <a:lnTo>
                  <a:pt x="49199" y="1145311"/>
                </a:lnTo>
                <a:lnTo>
                  <a:pt x="26670" y="1122934"/>
                </a:lnTo>
                <a:lnTo>
                  <a:pt x="0" y="1203833"/>
                </a:lnTo>
                <a:lnTo>
                  <a:pt x="80772" y="1176655"/>
                </a:lnTo>
                <a:lnTo>
                  <a:pt x="67335" y="1163320"/>
                </a:lnTo>
                <a:lnTo>
                  <a:pt x="58254" y="1154303"/>
                </a:lnTo>
                <a:lnTo>
                  <a:pt x="49276" y="1163320"/>
                </a:lnTo>
                <a:lnTo>
                  <a:pt x="58229" y="1154303"/>
                </a:lnTo>
                <a:lnTo>
                  <a:pt x="1171905" y="33731"/>
                </a:lnTo>
                <a:lnTo>
                  <a:pt x="697001" y="1112100"/>
                </a:lnTo>
                <a:lnTo>
                  <a:pt x="667893" y="1099312"/>
                </a:lnTo>
                <a:lnTo>
                  <a:pt x="672084" y="1184402"/>
                </a:lnTo>
                <a:lnTo>
                  <a:pt x="737616" y="1129919"/>
                </a:lnTo>
                <a:lnTo>
                  <a:pt x="734999" y="1128776"/>
                </a:lnTo>
                <a:lnTo>
                  <a:pt x="708558" y="1117168"/>
                </a:lnTo>
                <a:lnTo>
                  <a:pt x="1190040" y="23888"/>
                </a:lnTo>
                <a:lnTo>
                  <a:pt x="1468081" y="1131493"/>
                </a:lnTo>
                <a:lnTo>
                  <a:pt x="1437386" y="1139190"/>
                </a:lnTo>
                <a:lnTo>
                  <a:pt x="1492885" y="1203833"/>
                </a:lnTo>
                <a:lnTo>
                  <a:pt x="1506181" y="1143762"/>
                </a:lnTo>
                <a:lnTo>
                  <a:pt x="1511300" y="1120648"/>
                </a:lnTo>
                <a:lnTo>
                  <a:pt x="1480388" y="1128407"/>
                </a:lnTo>
                <a:lnTo>
                  <a:pt x="1204137" y="27952"/>
                </a:lnTo>
                <a:lnTo>
                  <a:pt x="2197176" y="1151001"/>
                </a:lnTo>
                <a:lnTo>
                  <a:pt x="2173478" y="1171956"/>
                </a:lnTo>
                <a:lnTo>
                  <a:pt x="2252472" y="12038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863828" y="6012814"/>
            <a:ext cx="1456690" cy="1203325"/>
          </a:xfrm>
          <a:custGeom>
            <a:avLst/>
            <a:gdLst/>
            <a:ahLst/>
            <a:cxnLst/>
            <a:rect l="l" t="t" r="r" b="b"/>
            <a:pathLst>
              <a:path w="1456690" h="1203325">
                <a:moveTo>
                  <a:pt x="1456690" y="1098677"/>
                </a:moveTo>
                <a:lnTo>
                  <a:pt x="1427657" y="1111580"/>
                </a:lnTo>
                <a:lnTo>
                  <a:pt x="935482" y="1397"/>
                </a:lnTo>
                <a:lnTo>
                  <a:pt x="929589" y="3962"/>
                </a:lnTo>
                <a:lnTo>
                  <a:pt x="924560" y="0"/>
                </a:lnTo>
                <a:lnTo>
                  <a:pt x="41643" y="1139240"/>
                </a:lnTo>
                <a:lnTo>
                  <a:pt x="16510" y="1119759"/>
                </a:lnTo>
                <a:lnTo>
                  <a:pt x="0" y="1203325"/>
                </a:lnTo>
                <a:lnTo>
                  <a:pt x="76835" y="1166495"/>
                </a:lnTo>
                <a:lnTo>
                  <a:pt x="64693" y="1157097"/>
                </a:lnTo>
                <a:lnTo>
                  <a:pt x="51727" y="1147051"/>
                </a:lnTo>
                <a:lnTo>
                  <a:pt x="928116" y="16230"/>
                </a:lnTo>
                <a:lnTo>
                  <a:pt x="1415973" y="1116774"/>
                </a:lnTo>
                <a:lnTo>
                  <a:pt x="1386967" y="1129665"/>
                </a:lnTo>
                <a:lnTo>
                  <a:pt x="1452753" y="1183894"/>
                </a:lnTo>
                <a:lnTo>
                  <a:pt x="1455254" y="1129665"/>
                </a:lnTo>
                <a:lnTo>
                  <a:pt x="1455305" y="1128395"/>
                </a:lnTo>
                <a:lnTo>
                  <a:pt x="1456690" y="1098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20914" y="7236714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11818" y="7236714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char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78288" y="7236714"/>
            <a:ext cx="486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1194" y="7236714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4880" algn="l"/>
                <a:tab pos="1612265" algn="l"/>
              </a:tabLst>
            </a:pP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short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09446" y="7236714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float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17877" y="7236714"/>
            <a:ext cx="770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double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60245" y="3362578"/>
            <a:ext cx="647700" cy="929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75"/>
              </a:spcBef>
            </a:pPr>
            <a:r>
              <a:rPr sz="1800" spc="-10" dirty="0">
                <a:latin typeface="Arial MT"/>
                <a:cs typeface="Arial MT"/>
              </a:rPr>
              <a:t>String Array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9330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85" dirty="0">
                <a:solidFill>
                  <a:srgbClr val="404040"/>
                </a:solidFill>
                <a:latin typeface="Arial Black"/>
                <a:cs typeface="Arial Black"/>
              </a:rPr>
              <a:t>How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15" dirty="0">
                <a:solidFill>
                  <a:srgbClr val="404040"/>
                </a:solidFill>
                <a:latin typeface="Arial Black"/>
                <a:cs typeface="Arial Black"/>
              </a:rPr>
              <a:t>Set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20" dirty="0">
                <a:solidFill>
                  <a:srgbClr val="404040"/>
                </a:solidFill>
                <a:latin typeface="Arial Black"/>
                <a:cs typeface="Arial Black"/>
              </a:rPr>
              <a:t>Up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Execute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Program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325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15" dirty="0"/>
              <a:t> </a:t>
            </a:r>
            <a:r>
              <a:rPr spc="-200" dirty="0"/>
              <a:t>Is</a:t>
            </a:r>
            <a:r>
              <a:rPr spc="-229" dirty="0"/>
              <a:t> </a:t>
            </a:r>
            <a:r>
              <a:rPr spc="-345" dirty="0"/>
              <a:t>Java?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6769" y="1410694"/>
            <a:ext cx="852932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computing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platform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developing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device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5995" y="853439"/>
            <a:ext cx="2569463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5786" y="2739417"/>
            <a:ext cx="3877560" cy="224683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25039" y="7149083"/>
            <a:ext cx="11812905" cy="1210310"/>
            <a:chOff x="2225039" y="7149083"/>
            <a:chExt cx="11812905" cy="1210310"/>
          </a:xfrm>
        </p:grpSpPr>
        <p:sp>
          <p:nvSpPr>
            <p:cNvPr id="7" name="object 7"/>
            <p:cNvSpPr/>
            <p:nvPr/>
          </p:nvSpPr>
          <p:spPr>
            <a:xfrm>
              <a:off x="3102863" y="7269479"/>
              <a:ext cx="10928985" cy="1045844"/>
            </a:xfrm>
            <a:custGeom>
              <a:avLst/>
              <a:gdLst/>
              <a:ahLst/>
              <a:cxnLst/>
              <a:rect l="l" t="t" r="r" b="b"/>
              <a:pathLst>
                <a:path w="10928985" h="1045845">
                  <a:moveTo>
                    <a:pt x="0" y="174244"/>
                  </a:moveTo>
                  <a:lnTo>
                    <a:pt x="6221" y="127911"/>
                  </a:lnTo>
                  <a:lnTo>
                    <a:pt x="23781" y="86284"/>
                  </a:lnTo>
                  <a:lnTo>
                    <a:pt x="51022" y="51022"/>
                  </a:lnTo>
                  <a:lnTo>
                    <a:pt x="86284" y="23781"/>
                  </a:lnTo>
                  <a:lnTo>
                    <a:pt x="127911" y="6221"/>
                  </a:lnTo>
                  <a:lnTo>
                    <a:pt x="174244" y="0"/>
                  </a:lnTo>
                  <a:lnTo>
                    <a:pt x="10754360" y="0"/>
                  </a:lnTo>
                  <a:lnTo>
                    <a:pt x="10800692" y="6221"/>
                  </a:lnTo>
                  <a:lnTo>
                    <a:pt x="10842319" y="23781"/>
                  </a:lnTo>
                  <a:lnTo>
                    <a:pt x="10877581" y="51022"/>
                  </a:lnTo>
                  <a:lnTo>
                    <a:pt x="10904822" y="86284"/>
                  </a:lnTo>
                  <a:lnTo>
                    <a:pt x="10922382" y="127911"/>
                  </a:lnTo>
                  <a:lnTo>
                    <a:pt x="10928604" y="174244"/>
                  </a:lnTo>
                  <a:lnTo>
                    <a:pt x="10928604" y="871220"/>
                  </a:lnTo>
                  <a:lnTo>
                    <a:pt x="10922382" y="917539"/>
                  </a:lnTo>
                  <a:lnTo>
                    <a:pt x="10904822" y="959162"/>
                  </a:lnTo>
                  <a:lnTo>
                    <a:pt x="10877581" y="994427"/>
                  </a:lnTo>
                  <a:lnTo>
                    <a:pt x="10842319" y="1021673"/>
                  </a:lnTo>
                  <a:lnTo>
                    <a:pt x="10800692" y="1039239"/>
                  </a:lnTo>
                  <a:lnTo>
                    <a:pt x="10754360" y="1045464"/>
                  </a:lnTo>
                  <a:lnTo>
                    <a:pt x="174244" y="1045464"/>
                  </a:lnTo>
                  <a:lnTo>
                    <a:pt x="127911" y="1039239"/>
                  </a:lnTo>
                  <a:lnTo>
                    <a:pt x="86284" y="1021673"/>
                  </a:lnTo>
                  <a:lnTo>
                    <a:pt x="51022" y="994427"/>
                  </a:lnTo>
                  <a:lnTo>
                    <a:pt x="23781" y="959162"/>
                  </a:lnTo>
                  <a:lnTo>
                    <a:pt x="6221" y="917539"/>
                  </a:lnTo>
                  <a:lnTo>
                    <a:pt x="0" y="871220"/>
                  </a:lnTo>
                  <a:lnTo>
                    <a:pt x="0" y="174244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39" y="7149083"/>
              <a:ext cx="1225296" cy="121005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54985" y="5546496"/>
            <a:ext cx="11104880" cy="269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 marR="5080" indent="-130810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wide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variety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platforms,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game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consoles,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laptops,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phones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datacentres,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enterprise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servers,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scientific</a:t>
            </a:r>
            <a:r>
              <a:rPr sz="2200" spc="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supercomputers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Arial MT"/>
              <a:cs typeface="Arial MT"/>
            </a:endParaRPr>
          </a:p>
          <a:p>
            <a:pPr marL="986155" marR="32384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Since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own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environment—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Environment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200" spc="-4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90" dirty="0">
                <a:solidFill>
                  <a:srgbClr val="404040"/>
                </a:solidFill>
                <a:latin typeface="Arial MT"/>
                <a:cs typeface="Arial MT"/>
              </a:rPr>
              <a:t>JRE)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application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Arial MT"/>
                <a:cs typeface="Arial MT"/>
              </a:rPr>
              <a:t>(API),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platform.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4622" y="346659"/>
            <a:ext cx="3756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Setting</a:t>
            </a:r>
            <a:r>
              <a:rPr spc="-220" dirty="0"/>
              <a:t> </a:t>
            </a:r>
            <a:r>
              <a:rPr spc="-180" dirty="0"/>
              <a:t>Up</a:t>
            </a:r>
            <a:r>
              <a:rPr spc="-200" dirty="0"/>
              <a:t> Eclipse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3055" y="853439"/>
            <a:ext cx="38953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9027" y="1438783"/>
            <a:ext cx="1321117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programs,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Integrated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Environment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MT"/>
                <a:cs typeface="Arial MT"/>
              </a:rPr>
              <a:t>(IDE),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Eclipse.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Arial MT"/>
                <a:cs typeface="Arial MT"/>
              </a:rPr>
              <a:t>IDEs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available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market.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now,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let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consider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IDE.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40404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IDE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developed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open-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source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community.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6728" y="4756683"/>
            <a:ext cx="3092196" cy="281438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039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Setting</a:t>
            </a:r>
            <a:r>
              <a:rPr spc="-229" dirty="0"/>
              <a:t> </a:t>
            </a:r>
            <a:r>
              <a:rPr spc="-180" dirty="0"/>
              <a:t>Up</a:t>
            </a:r>
            <a:r>
              <a:rPr spc="-210" dirty="0"/>
              <a:t> </a:t>
            </a:r>
            <a:r>
              <a:rPr spc="-225" dirty="0"/>
              <a:t>Eclipse</a:t>
            </a:r>
            <a:r>
              <a:rPr spc="-21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755" y="853439"/>
            <a:ext cx="56479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9027" y="1270533"/>
            <a:ext cx="11244580" cy="529018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MT"/>
                <a:cs typeface="Arial MT"/>
              </a:rPr>
              <a:t>IDE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Windows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machine: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Download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install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IDE.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Configure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Plugin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start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under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1.8.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environment.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environment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Eclipse:</a:t>
            </a:r>
            <a:endParaRPr sz="22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45"/>
              </a:spcBef>
              <a:buAutoNum type="alphaLcPeriod"/>
              <a:tabLst>
                <a:tab pos="9271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click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My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Computer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927100" algn="l"/>
              </a:tabLst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 Black"/>
                <a:cs typeface="Arial Black"/>
              </a:rPr>
              <a:t>Properties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000" spc="-120" dirty="0">
                <a:solidFill>
                  <a:srgbClr val="404040"/>
                </a:solidFill>
                <a:latin typeface="Arial Black"/>
                <a:cs typeface="Arial Black"/>
              </a:rPr>
              <a:t>Advanced</a:t>
            </a:r>
            <a:r>
              <a:rPr sz="2000" spc="-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 Black"/>
                <a:cs typeface="Arial Black"/>
              </a:rPr>
              <a:t>system</a:t>
            </a:r>
            <a:r>
              <a:rPr sz="20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 Black"/>
                <a:cs typeface="Arial Black"/>
              </a:rPr>
              <a:t>settings</a:t>
            </a:r>
            <a:r>
              <a:rPr sz="2000" spc="-105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000" spc="-105" dirty="0">
                <a:solidFill>
                  <a:srgbClr val="404040"/>
                </a:solidFill>
                <a:latin typeface="Arial Black"/>
                <a:cs typeface="Arial Black"/>
              </a:rPr>
              <a:t>Environmental</a:t>
            </a:r>
            <a:r>
              <a:rPr sz="20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endParaRPr sz="2000">
              <a:latin typeface="Arial Black"/>
              <a:cs typeface="Arial Black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927100" algn="l"/>
              </a:tabLst>
            </a:pP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Under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 Black"/>
                <a:cs typeface="Arial Black"/>
              </a:rPr>
              <a:t>User</a:t>
            </a:r>
            <a:r>
              <a:rPr sz="2000" spc="-125" dirty="0">
                <a:solidFill>
                  <a:srgbClr val="404040"/>
                </a:solidFill>
                <a:latin typeface="Arial Black"/>
                <a:cs typeface="Arial Black"/>
              </a:rPr>
              <a:t> Variables</a:t>
            </a: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click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 Black"/>
                <a:cs typeface="Arial Black"/>
              </a:rPr>
              <a:t>New</a:t>
            </a:r>
            <a:r>
              <a:rPr sz="2000" spc="-114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popup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window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appear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927100" algn="l"/>
              </a:tabLst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popup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window,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define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value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complete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path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saved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404040"/>
                </a:solidFill>
                <a:latin typeface="Arial MT"/>
                <a:cs typeface="Arial MT"/>
              </a:rPr>
              <a:t>JDK.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C:\Program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Files\Java\jdk1.8.0_16\bin;.;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path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039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Setting</a:t>
            </a:r>
            <a:r>
              <a:rPr spc="-229" dirty="0"/>
              <a:t> </a:t>
            </a:r>
            <a:r>
              <a:rPr spc="-180" dirty="0"/>
              <a:t>Up</a:t>
            </a:r>
            <a:r>
              <a:rPr spc="-210" dirty="0"/>
              <a:t> </a:t>
            </a:r>
            <a:r>
              <a:rPr spc="-225" dirty="0"/>
              <a:t>Eclipse</a:t>
            </a:r>
            <a:r>
              <a:rPr spc="-21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144" y="853439"/>
            <a:ext cx="55351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9027" y="1270533"/>
            <a:ext cx="13336905" cy="437578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20"/>
              </a:spcBef>
              <a:buAutoNum type="arabicPeriod" startAt="5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opening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command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prompt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window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“javac”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launch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command.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command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prompt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window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show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things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supported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Restart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machine.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 startAt="6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Start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following:</a:t>
            </a:r>
            <a:endParaRPr sz="22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45"/>
              </a:spcBef>
              <a:buAutoNum type="alphaLcPeriod"/>
              <a:tabLst>
                <a:tab pos="927100" algn="l"/>
              </a:tabLst>
            </a:pP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Installed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JREs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9271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Install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Maven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Plugin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927100" algn="l"/>
              </a:tabLst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Configure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Maven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Plugin</a:t>
            </a:r>
            <a:endParaRPr sz="2000">
              <a:latin typeface="Arial MT"/>
              <a:cs typeface="Arial MT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927100" algn="l"/>
              </a:tabLst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DOS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Shell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Setting</a:t>
            </a:r>
            <a:r>
              <a:rPr spc="-229" dirty="0"/>
              <a:t> </a:t>
            </a:r>
            <a:r>
              <a:rPr spc="-180" dirty="0"/>
              <a:t>Up</a:t>
            </a:r>
            <a:r>
              <a:rPr spc="-204" dirty="0"/>
              <a:t> </a:t>
            </a:r>
            <a:r>
              <a:rPr spc="-340" dirty="0"/>
              <a:t>Java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200" dirty="0"/>
              <a:t> </a:t>
            </a:r>
            <a:r>
              <a:rPr spc="-180" dirty="0"/>
              <a:t>Executing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25" dirty="0"/>
              <a:t> </a:t>
            </a:r>
            <a:r>
              <a:rPr spc="-35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047" y="853439"/>
            <a:ext cx="9357360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87780" y="4081271"/>
            <a:ext cx="9883140" cy="3009900"/>
            <a:chOff x="1287780" y="4081271"/>
            <a:chExt cx="9883140" cy="3009900"/>
          </a:xfrm>
        </p:grpSpPr>
        <p:sp>
          <p:nvSpPr>
            <p:cNvPr id="5" name="object 5"/>
            <p:cNvSpPr/>
            <p:nvPr/>
          </p:nvSpPr>
          <p:spPr>
            <a:xfrm>
              <a:off x="1292352" y="4085843"/>
              <a:ext cx="9874250" cy="3001010"/>
            </a:xfrm>
            <a:custGeom>
              <a:avLst/>
              <a:gdLst/>
              <a:ahLst/>
              <a:cxnLst/>
              <a:rect l="l" t="t" r="r" b="b"/>
              <a:pathLst>
                <a:path w="9874250" h="3001009">
                  <a:moveTo>
                    <a:pt x="9873996" y="0"/>
                  </a:moveTo>
                  <a:lnTo>
                    <a:pt x="0" y="0"/>
                  </a:lnTo>
                  <a:lnTo>
                    <a:pt x="0" y="3000755"/>
                  </a:lnTo>
                  <a:lnTo>
                    <a:pt x="9873996" y="3000755"/>
                  </a:lnTo>
                  <a:lnTo>
                    <a:pt x="98739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2352" y="4085843"/>
              <a:ext cx="9874250" cy="3001010"/>
            </a:xfrm>
            <a:custGeom>
              <a:avLst/>
              <a:gdLst/>
              <a:ahLst/>
              <a:cxnLst/>
              <a:rect l="l" t="t" r="r" b="b"/>
              <a:pathLst>
                <a:path w="9874250" h="3001009">
                  <a:moveTo>
                    <a:pt x="0" y="3000755"/>
                  </a:moveTo>
                  <a:lnTo>
                    <a:pt x="9873996" y="3000755"/>
                  </a:lnTo>
                  <a:lnTo>
                    <a:pt x="9873996" y="0"/>
                  </a:lnTo>
                  <a:lnTo>
                    <a:pt x="0" y="0"/>
                  </a:lnTo>
                  <a:lnTo>
                    <a:pt x="0" y="3000755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9027" y="1267973"/>
            <a:ext cx="9661525" cy="48050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Windows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machine: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Download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install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40" dirty="0">
                <a:solidFill>
                  <a:srgbClr val="404040"/>
                </a:solidFill>
                <a:latin typeface="Arial MT"/>
                <a:cs typeface="Arial MT"/>
              </a:rPr>
              <a:t>JRE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running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downloaded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installer.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70" dirty="0">
                <a:solidFill>
                  <a:srgbClr val="404040"/>
                </a:solidFill>
                <a:latin typeface="Arial MT"/>
                <a:cs typeface="Arial MT"/>
              </a:rPr>
              <a:t>JDK’s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“bin”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Directory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PATH.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Verify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Installation.</a:t>
            </a:r>
            <a:endParaRPr sz="22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900" algn="l"/>
              </a:tabLst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“Hello-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Arial MT"/>
                <a:cs typeface="Arial MT"/>
              </a:rPr>
              <a:t>Java”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Program</a:t>
            </a:r>
            <a:endParaRPr sz="220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2475"/>
              </a:spcBef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ourier New"/>
                <a:cs typeface="Courier New"/>
              </a:rPr>
              <a:t>Hello</a:t>
            </a:r>
            <a:endParaRPr sz="1600">
              <a:latin typeface="Courier New"/>
              <a:cs typeface="Courier New"/>
            </a:endParaRPr>
          </a:p>
          <a:p>
            <a:pPr marL="524510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143891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b="1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b="1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b="1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args){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235331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System.out.println(“Hello</a:t>
            </a:r>
            <a:r>
              <a:rPr sz="1600" b="1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World</a:t>
            </a:r>
            <a:r>
              <a:rPr sz="1600" b="1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urier New"/>
                <a:cs typeface="Courier New"/>
              </a:rPr>
              <a:t>!!!”);</a:t>
            </a:r>
            <a:endParaRPr sz="1600">
              <a:latin typeface="Courier New"/>
              <a:cs typeface="Courier New"/>
            </a:endParaRPr>
          </a:p>
          <a:p>
            <a:pPr marL="1256030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24510">
              <a:lnSpc>
                <a:spcPct val="100000"/>
              </a:lnSpc>
            </a:pPr>
            <a:r>
              <a:rPr sz="1600" b="1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469" y="6231458"/>
            <a:ext cx="2331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C:\javac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Hello.java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469" y="6719696"/>
            <a:ext cx="159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C:\java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Hello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6797" y="6233286"/>
            <a:ext cx="4283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ourier New"/>
                <a:cs typeface="Courier New"/>
              </a:rPr>
              <a:t>(</a:t>
            </a:r>
            <a:r>
              <a:rPr sz="1600" i="1" spc="-75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compilation</a:t>
            </a:r>
            <a:r>
              <a:rPr sz="1600" i="1" spc="-75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creates</a:t>
            </a:r>
            <a:r>
              <a:rPr sz="1600" i="1" spc="-75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Hello.class</a:t>
            </a:r>
            <a:r>
              <a:rPr sz="1600" i="1" spc="-70" dirty="0">
                <a:latin typeface="Courier New"/>
                <a:cs typeface="Courier New"/>
              </a:rPr>
              <a:t> </a:t>
            </a:r>
            <a:r>
              <a:rPr sz="1600" i="1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761" y="6721220"/>
            <a:ext cx="342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ourier New"/>
                <a:cs typeface="Courier New"/>
              </a:rPr>
              <a:t>(Execution</a:t>
            </a:r>
            <a:r>
              <a:rPr sz="1600" i="1" spc="-50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on</a:t>
            </a:r>
            <a:r>
              <a:rPr sz="1600" i="1" spc="-50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the</a:t>
            </a:r>
            <a:r>
              <a:rPr sz="1600" i="1" spc="-50" dirty="0">
                <a:latin typeface="Courier New"/>
                <a:cs typeface="Courier New"/>
              </a:rPr>
              <a:t> </a:t>
            </a:r>
            <a:r>
              <a:rPr sz="1600" i="1" dirty="0">
                <a:latin typeface="Courier New"/>
                <a:cs typeface="Courier New"/>
              </a:rPr>
              <a:t>local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20" dirty="0">
                <a:latin typeface="Courier New"/>
                <a:cs typeface="Courier New"/>
              </a:rPr>
              <a:t>JVM)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027" y="7356729"/>
            <a:ext cx="6701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5.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	Compile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Hello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69967" y="1376552"/>
            <a:ext cx="10125075" cy="7033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computing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platform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developing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device.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platform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independent—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Anywhere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(WORA).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200">
              <a:latin typeface="Arial MT"/>
              <a:cs typeface="Arial MT"/>
            </a:endParaRPr>
          </a:p>
          <a:p>
            <a:pPr marL="12700" marR="285750">
              <a:lnSpc>
                <a:spcPct val="100000"/>
              </a:lnSpc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develop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standalone,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web,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enterprise,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Object-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Oriented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language.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60" dirty="0">
                <a:solidFill>
                  <a:srgbClr val="404040"/>
                </a:solidFill>
                <a:latin typeface="Arial MT"/>
                <a:cs typeface="Arial MT"/>
              </a:rPr>
              <a:t>JVM,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80" dirty="0">
                <a:solidFill>
                  <a:srgbClr val="404040"/>
                </a:solidFill>
                <a:latin typeface="Arial MT"/>
                <a:cs typeface="Arial MT"/>
              </a:rPr>
              <a:t>JRE,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basic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language.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Wrapper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provides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convert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primitive.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1392658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2438122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3197074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4256254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5036542"/>
            <a:ext cx="407323" cy="394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6121630"/>
            <a:ext cx="407323" cy="39485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6929350"/>
            <a:ext cx="407323" cy="3948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7689826"/>
            <a:ext cx="407323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10" name="object 10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3848" y="7620"/>
              <a:ext cx="2217419" cy="638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0795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3847" y="7620"/>
            <a:ext cx="2217419" cy="63855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needed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developer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develop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app?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498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365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jar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360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jre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686943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a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dirty="0">
                <a:solidFill>
                  <a:srgbClr val="404040"/>
                </a:solidFill>
                <a:latin typeface="Arial"/>
                <a:cs typeface="Arial"/>
              </a:rPr>
              <a:t>jdk</a:t>
            </a:r>
            <a:r>
              <a:rPr sz="2400" b="1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Arial"/>
                <a:cs typeface="Arial"/>
              </a:rPr>
              <a:t>jre</a:t>
            </a:r>
            <a:r>
              <a:rPr sz="2400" b="1" i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needed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develop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app.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13" name="object 13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3848" y="7620"/>
              <a:ext cx="2217419" cy="63855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0795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jdk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498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needed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developer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develop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app?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365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jar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360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jre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30454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Sun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Microsystems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3847" y="7620"/>
            <a:ext cx="2217419" cy="63855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currently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part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of: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251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Microsoft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866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Oracle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2268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Sun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Organization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507238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r>
              <a:rPr sz="3600" spc="-262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" baseline="1157" dirty="0">
                <a:solidFill>
                  <a:srgbClr val="3B9F37"/>
                </a:solidFill>
                <a:latin typeface="Arial Black"/>
                <a:cs typeface="Arial Black"/>
              </a:rPr>
              <a:t>Oracle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Currently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part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Oracle.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13" name="object 13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3848" y="7620"/>
              <a:ext cx="2217419" cy="63855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30454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Sun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Microsystems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31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currently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part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of: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1251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Microsoft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866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Oracle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268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Sun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Organization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927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History</a:t>
            </a:r>
            <a:r>
              <a:rPr spc="-245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36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527" y="2283332"/>
            <a:ext cx="9040495" cy="45586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search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MT"/>
                <a:cs typeface="Arial MT"/>
              </a:rPr>
              <a:t>“Java”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started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1990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portable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sz="2400" spc="13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device.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8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80" dirty="0">
                <a:solidFill>
                  <a:srgbClr val="404040"/>
                </a:solidFill>
                <a:latin typeface="Arial MT"/>
                <a:cs typeface="Arial MT"/>
              </a:rPr>
              <a:t>James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Gosling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(Sun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Microsystems)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developed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1995.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subsidiary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Oracle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Corporation.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Today,</a:t>
            </a:r>
            <a:r>
              <a:rPr sz="24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almost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everywhere.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reasons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plenty.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671" y="774191"/>
            <a:ext cx="3186683" cy="4373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5517" y="2432105"/>
            <a:ext cx="1851546" cy="342661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15240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282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90" dirty="0"/>
              <a:t> </a:t>
            </a:r>
            <a:r>
              <a:rPr spc="-345" dirty="0"/>
              <a:t>Java?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5995" y="853439"/>
            <a:ext cx="25694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8938" y="2721381"/>
            <a:ext cx="5440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665">
              <a:lnSpc>
                <a:spcPct val="150000"/>
              </a:lnSpc>
              <a:spcBef>
                <a:spcPts val="100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Well-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defined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2200" spc="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through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modifications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3178" y="2722327"/>
            <a:ext cx="1686120" cy="31190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24803" y="1753311"/>
            <a:ext cx="4410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Simple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easy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7666" y="2721381"/>
            <a:ext cx="29133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marR="5080" indent="-429895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Purely</a:t>
            </a:r>
            <a:r>
              <a:rPr sz="2200" spc="4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object-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oriented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(OOP)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7061" y="4226411"/>
            <a:ext cx="416941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Distributed,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interpreted,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robust,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secure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4941" y="5818149"/>
            <a:ext cx="43427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5080" indent="-379730">
              <a:lnSpc>
                <a:spcPct val="150000"/>
              </a:lnSpc>
              <a:spcBef>
                <a:spcPts val="100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Portable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it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everywhere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3017" y="5755030"/>
            <a:ext cx="5440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290" marR="5080" indent="-1038225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strong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networking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infrastructure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server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side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computing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8530" y="4226411"/>
            <a:ext cx="463550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top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Arial MT"/>
                <a:cs typeface="Arial MT"/>
              </a:rPr>
              <a:t>OS,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Android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coding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3308" y="7177531"/>
            <a:ext cx="2894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Platform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independent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975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54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9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0952" y="853439"/>
            <a:ext cx="5559552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688" y="2819412"/>
            <a:ext cx="5651754" cy="319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39656" y="1754123"/>
            <a:ext cx="5146675" cy="1385570"/>
          </a:xfrm>
          <a:prstGeom prst="rect">
            <a:avLst/>
          </a:prstGeom>
          <a:solidFill>
            <a:srgbClr val="2CA99D"/>
          </a:solidFill>
        </p:spPr>
        <p:txBody>
          <a:bodyPr vert="horz" wrap="square" lIns="0" tIns="168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25"/>
              </a:spcBef>
            </a:pP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spc="-140" dirty="0">
                <a:solidFill>
                  <a:srgbClr val="E7E6E6"/>
                </a:solidFill>
                <a:latin typeface="Arial Black"/>
                <a:cs typeface="Arial Black"/>
              </a:rPr>
              <a:t>Standalone</a:t>
            </a:r>
            <a:r>
              <a:rPr sz="2400" spc="-114" dirty="0">
                <a:solidFill>
                  <a:srgbClr val="E7E6E6"/>
                </a:solidFill>
                <a:latin typeface="Arial Black"/>
                <a:cs typeface="Arial Black"/>
              </a:rPr>
              <a:t> </a:t>
            </a:r>
            <a:r>
              <a:rPr sz="2400" spc="-30" dirty="0">
                <a:solidFill>
                  <a:srgbClr val="E7E6E6"/>
                </a:solidFill>
                <a:latin typeface="Arial Black"/>
                <a:cs typeface="Arial Black"/>
              </a:rPr>
              <a:t>Application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5211" y="4591824"/>
            <a:ext cx="5650230" cy="319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39656" y="3528059"/>
            <a:ext cx="5146675" cy="1384300"/>
          </a:xfrm>
          <a:prstGeom prst="rect">
            <a:avLst/>
          </a:prstGeom>
          <a:solidFill>
            <a:srgbClr val="9BBA5C"/>
          </a:solidFill>
        </p:spPr>
        <p:txBody>
          <a:bodyPr vert="horz" wrap="square" lIns="0" tIns="167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2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55" dirty="0">
                <a:solidFill>
                  <a:srgbClr val="E7E6E6"/>
                </a:solidFill>
                <a:latin typeface="Arial Black"/>
                <a:cs typeface="Arial Black"/>
              </a:rPr>
              <a:t>Web</a:t>
            </a:r>
            <a:r>
              <a:rPr sz="2400" spc="-140" dirty="0">
                <a:solidFill>
                  <a:srgbClr val="E7E6E6"/>
                </a:solidFill>
                <a:latin typeface="Arial Black"/>
                <a:cs typeface="Arial Black"/>
              </a:rPr>
              <a:t> </a:t>
            </a:r>
            <a:r>
              <a:rPr sz="2400" spc="-35" dirty="0">
                <a:solidFill>
                  <a:srgbClr val="E7E6E6"/>
                </a:solidFill>
                <a:latin typeface="Arial Black"/>
                <a:cs typeface="Arial Black"/>
              </a:rPr>
              <a:t>Application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688" y="6388620"/>
            <a:ext cx="5651754" cy="319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39656" y="5323332"/>
            <a:ext cx="5146675" cy="1385570"/>
          </a:xfrm>
          <a:prstGeom prst="rect">
            <a:avLst/>
          </a:prstGeom>
          <a:solidFill>
            <a:srgbClr val="F19B25"/>
          </a:solidFill>
        </p:spPr>
        <p:txBody>
          <a:bodyPr vert="horz" wrap="square" lIns="0" tIns="168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30"/>
              </a:spcBef>
            </a:pPr>
            <a:endParaRPr sz="24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00" spc="-130" dirty="0">
                <a:solidFill>
                  <a:srgbClr val="E7E6E6"/>
                </a:solidFill>
                <a:latin typeface="Arial Black"/>
                <a:cs typeface="Arial Black"/>
              </a:rPr>
              <a:t>Enterprise</a:t>
            </a:r>
            <a:r>
              <a:rPr sz="2400" spc="-120" dirty="0">
                <a:solidFill>
                  <a:srgbClr val="E7E6E6"/>
                </a:solidFill>
                <a:latin typeface="Arial Black"/>
                <a:cs typeface="Arial Black"/>
              </a:rPr>
              <a:t> </a:t>
            </a:r>
            <a:r>
              <a:rPr sz="2400" spc="-30" dirty="0">
                <a:solidFill>
                  <a:srgbClr val="E7E6E6"/>
                </a:solidFill>
                <a:latin typeface="Arial Black"/>
                <a:cs typeface="Arial Black"/>
              </a:rPr>
              <a:t>Application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688" y="8185404"/>
            <a:ext cx="5651754" cy="319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439656" y="7120128"/>
            <a:ext cx="5146675" cy="1385570"/>
          </a:xfrm>
          <a:prstGeom prst="rect">
            <a:avLst/>
          </a:prstGeom>
          <a:solidFill>
            <a:srgbClr val="445369"/>
          </a:solidFill>
        </p:spPr>
        <p:txBody>
          <a:bodyPr vert="horz" wrap="square" lIns="0" tIns="168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25"/>
              </a:spcBef>
            </a:pP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solidFill>
                  <a:srgbClr val="E7E6E6"/>
                </a:solidFill>
                <a:latin typeface="Arial Black"/>
                <a:cs typeface="Arial Black"/>
              </a:rPr>
              <a:t>Mobile</a:t>
            </a:r>
            <a:r>
              <a:rPr sz="2400" spc="-165" dirty="0">
                <a:solidFill>
                  <a:srgbClr val="E7E6E6"/>
                </a:solidFill>
                <a:latin typeface="Arial Black"/>
                <a:cs typeface="Arial Black"/>
              </a:rPr>
              <a:t> </a:t>
            </a:r>
            <a:r>
              <a:rPr sz="2400" spc="-35" dirty="0">
                <a:solidFill>
                  <a:srgbClr val="E7E6E6"/>
                </a:solidFill>
                <a:latin typeface="Arial Black"/>
                <a:cs typeface="Arial Black"/>
              </a:rPr>
              <a:t>Application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546" y="2433827"/>
            <a:ext cx="5871908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975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54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9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0952" y="853439"/>
            <a:ext cx="5559552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546" y="2433827"/>
            <a:ext cx="5871908" cy="5205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5251703"/>
            <a:ext cx="7012685" cy="605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08592" y="3226307"/>
            <a:ext cx="6053455" cy="2632075"/>
          </a:xfrm>
          <a:prstGeom prst="rect">
            <a:avLst/>
          </a:prstGeom>
          <a:solidFill>
            <a:srgbClr val="2CA99D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45"/>
              </a:spcBef>
            </a:pPr>
            <a:r>
              <a:rPr sz="2200" spc="-125" dirty="0">
                <a:solidFill>
                  <a:srgbClr val="FFFFFF"/>
                </a:solidFill>
                <a:latin typeface="Arial Black"/>
                <a:cs typeface="Arial Black"/>
              </a:rPr>
              <a:t>Standalone</a:t>
            </a:r>
            <a:r>
              <a:rPr sz="22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00">
              <a:latin typeface="Arial Black"/>
              <a:cs typeface="Arial Black"/>
            </a:endParaRPr>
          </a:p>
          <a:p>
            <a:pPr marL="435609" marR="379095" indent="-342900">
              <a:lnSpc>
                <a:spcPct val="150000"/>
              </a:lnSpc>
              <a:buChar char="•"/>
              <a:tabLst>
                <a:tab pos="435609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needs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installed 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2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machine,</a:t>
            </a:r>
            <a:r>
              <a:rPr sz="2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set-</a:t>
            </a:r>
            <a:r>
              <a:rPr sz="2200" spc="12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2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box,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antivirus,</a:t>
            </a:r>
            <a:r>
              <a:rPr sz="22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media</a:t>
            </a:r>
            <a:r>
              <a:rPr sz="22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Arial MT"/>
                <a:cs typeface="Arial MT"/>
              </a:rPr>
              <a:t>player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975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Types</a:t>
            </a:r>
            <a:r>
              <a:rPr spc="-254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340" dirty="0"/>
              <a:t>Java</a:t>
            </a:r>
            <a:r>
              <a:rPr spc="-220" dirty="0"/>
              <a:t> </a:t>
            </a:r>
            <a:r>
              <a:rPr spc="-9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0952" y="853439"/>
            <a:ext cx="5559552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546" y="2433827"/>
            <a:ext cx="5871908" cy="5205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8471" y="5251703"/>
            <a:ext cx="6986778" cy="605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08592" y="3226307"/>
            <a:ext cx="6027420" cy="2632075"/>
          </a:xfrm>
          <a:prstGeom prst="rect">
            <a:avLst/>
          </a:prstGeom>
          <a:solidFill>
            <a:srgbClr val="9BBA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5"/>
              </a:spcBef>
            </a:pPr>
            <a:r>
              <a:rPr sz="2200" spc="-135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sz="220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00">
              <a:latin typeface="Arial Black"/>
              <a:cs typeface="Arial Black"/>
            </a:endParaRPr>
          </a:p>
          <a:p>
            <a:pPr marL="435609" marR="663575" indent="-342900">
              <a:lnSpc>
                <a:spcPct val="150000"/>
              </a:lnSpc>
              <a:buChar char="•"/>
              <a:tabLst>
                <a:tab pos="435609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Arial MT"/>
                <a:cs typeface="Arial MT"/>
              </a:rPr>
              <a:t>runs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server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side</a:t>
            </a:r>
            <a:r>
              <a:rPr sz="22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creates</a:t>
            </a:r>
            <a:r>
              <a:rPr sz="2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 MT"/>
                <a:cs typeface="Arial MT"/>
              </a:rPr>
              <a:t>dynamic</a:t>
            </a:r>
            <a:r>
              <a:rPr sz="22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page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2744</Words>
  <Application>Microsoft Macintosh PowerPoint</Application>
  <PresentationFormat>Custom</PresentationFormat>
  <Paragraphs>627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Core Java</vt:lpstr>
      <vt:lpstr>What Is Java?</vt:lpstr>
      <vt:lpstr>History of Java</vt:lpstr>
      <vt:lpstr>Why Java?</vt:lpstr>
      <vt:lpstr>Types of Java Applications</vt:lpstr>
      <vt:lpstr>Types of Java Applications</vt:lpstr>
      <vt:lpstr>Types of Java Applications</vt:lpstr>
      <vt:lpstr>Types of Java Applications</vt:lpstr>
      <vt:lpstr>Types of Java Applications</vt:lpstr>
      <vt:lpstr>Java Editions</vt:lpstr>
      <vt:lpstr>Java Editions</vt:lpstr>
      <vt:lpstr>Java Editions</vt:lpstr>
      <vt:lpstr>Java Editions</vt:lpstr>
      <vt:lpstr>Differences between Editions</vt:lpstr>
      <vt:lpstr>Latest Version—Java 8</vt:lpstr>
      <vt:lpstr>Latest Version—Java 8 (Contd.)</vt:lpstr>
      <vt:lpstr>Core Java</vt:lpstr>
      <vt:lpstr>Object-Oriented Programming</vt:lpstr>
      <vt:lpstr>Object-Oriented Programming</vt:lpstr>
      <vt:lpstr>Object-Oriented Programming (Contd.)</vt:lpstr>
      <vt:lpstr>Object-Oriented Programming (Contd.)</vt:lpstr>
      <vt:lpstr>Object-Oriented Programming (Contd.)</vt:lpstr>
      <vt:lpstr>Object-Oriented Programming (Contd.)</vt:lpstr>
      <vt:lpstr>Object-Oriented Programming (Contd.)</vt:lpstr>
      <vt:lpstr>Object-Oriented Programming (Contd.)</vt:lpstr>
      <vt:lpstr>Core Java</vt:lpstr>
      <vt:lpstr>Fundamentals of Java Language</vt:lpstr>
      <vt:lpstr>Fundamentals of Java Language</vt:lpstr>
      <vt:lpstr>Fundamentals of Java Language</vt:lpstr>
      <vt:lpstr>Fundamentals of Java Language</vt:lpstr>
      <vt:lpstr>Fundamentals of Java Language</vt:lpstr>
      <vt:lpstr>Fundamentals of Java Language</vt:lpstr>
      <vt:lpstr>Java Architecture</vt:lpstr>
      <vt:lpstr>Core Java</vt:lpstr>
      <vt:lpstr>Primitive Data types</vt:lpstr>
      <vt:lpstr>Wrapper Classes in Java</vt:lpstr>
      <vt:lpstr>Core Java</vt:lpstr>
      <vt:lpstr>Setting Up Eclipse</vt:lpstr>
      <vt:lpstr>Setting Up Eclipse (Contd.)</vt:lpstr>
      <vt:lpstr>Setting Up Eclipse (Contd.)</vt:lpstr>
      <vt:lpstr>Setting Up Java and Executing Java Program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2025-01-26T14:18:41Z</dcterms:created>
  <dcterms:modified xsi:type="dcterms:W3CDTF">2025-01-26T14:21:00Z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