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6243" y="381000"/>
            <a:ext cx="16256508" cy="9143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833120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5087" y="346659"/>
            <a:ext cx="130921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2115" y="2214752"/>
            <a:ext cx="10257790" cy="4869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5943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5—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Creating</a:t>
            </a:r>
            <a:r>
              <a:rPr sz="28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8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071" y="346659"/>
            <a:ext cx="80175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220" dirty="0"/>
              <a:t> </a:t>
            </a:r>
            <a:r>
              <a:rPr spc="-90" dirty="0"/>
              <a:t>an</a:t>
            </a:r>
            <a:r>
              <a:rPr spc="-215" dirty="0"/>
              <a:t> </a:t>
            </a:r>
            <a:r>
              <a:rPr spc="-50" dirty="0"/>
              <a:t>Array</a:t>
            </a:r>
            <a:r>
              <a:rPr spc="-215" dirty="0"/>
              <a:t> </a:t>
            </a:r>
            <a:r>
              <a:rPr spc="-145" dirty="0"/>
              <a:t>Using</a:t>
            </a:r>
            <a:r>
              <a:rPr spc="-225" dirty="0"/>
              <a:t> </a:t>
            </a:r>
            <a:r>
              <a:rPr spc="-120" dirty="0"/>
              <a:t>New</a:t>
            </a:r>
            <a:r>
              <a:rPr spc="-215" dirty="0"/>
              <a:t> </a:t>
            </a:r>
            <a:r>
              <a:rPr spc="-95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1355" y="853439"/>
            <a:ext cx="823874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18588" y="1702307"/>
            <a:ext cx="11419840" cy="6703059"/>
            <a:chOff x="2418588" y="1702307"/>
            <a:chExt cx="11419840" cy="6703059"/>
          </a:xfrm>
        </p:grpSpPr>
        <p:sp>
          <p:nvSpPr>
            <p:cNvPr id="5" name="object 5"/>
            <p:cNvSpPr/>
            <p:nvPr/>
          </p:nvSpPr>
          <p:spPr>
            <a:xfrm>
              <a:off x="2423160" y="1706879"/>
              <a:ext cx="11410315" cy="6693534"/>
            </a:xfrm>
            <a:custGeom>
              <a:avLst/>
              <a:gdLst/>
              <a:ahLst/>
              <a:cxnLst/>
              <a:rect l="l" t="t" r="r" b="b"/>
              <a:pathLst>
                <a:path w="11410315" h="6693534">
                  <a:moveTo>
                    <a:pt x="11410188" y="0"/>
                  </a:moveTo>
                  <a:lnTo>
                    <a:pt x="0" y="0"/>
                  </a:lnTo>
                  <a:lnTo>
                    <a:pt x="0" y="6693408"/>
                  </a:lnTo>
                  <a:lnTo>
                    <a:pt x="11410188" y="6693408"/>
                  </a:lnTo>
                  <a:lnTo>
                    <a:pt x="114101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3160" y="1706879"/>
              <a:ext cx="11410315" cy="6693534"/>
            </a:xfrm>
            <a:custGeom>
              <a:avLst/>
              <a:gdLst/>
              <a:ahLst/>
              <a:cxnLst/>
              <a:rect l="l" t="t" r="r" b="b"/>
              <a:pathLst>
                <a:path w="11410315" h="6693534">
                  <a:moveTo>
                    <a:pt x="0" y="6693408"/>
                  </a:moveTo>
                  <a:lnTo>
                    <a:pt x="11410188" y="6693408"/>
                  </a:lnTo>
                  <a:lnTo>
                    <a:pt x="11410188" y="0"/>
                  </a:lnTo>
                  <a:lnTo>
                    <a:pt x="0" y="0"/>
                  </a:lnTo>
                  <a:lnTo>
                    <a:pt x="0" y="6693408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01645" y="1712468"/>
            <a:ext cx="6442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Declaration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allocating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memory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an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array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iarr[]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	=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int[3];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Initializing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82595" y="2860480"/>
          <a:ext cx="1701165" cy="80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86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2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2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501645" y="3907282"/>
            <a:ext cx="603186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82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//Display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elements System.out.println(iarr[0]); System.out.println(iarr[1]); System.out.println(iarr[2]);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Or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Use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loop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display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iarr.length;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1)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System.out.print(iarr[i]);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8717" y="6376796"/>
            <a:ext cx="302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System.out.print("</a:t>
            </a:r>
            <a:r>
              <a:rPr sz="1800" spc="-1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8805" y="665111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6992" y="6425184"/>
            <a:ext cx="5626735" cy="17545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60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40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50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803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Delete</a:t>
            </a:r>
            <a:r>
              <a:rPr spc="-225" dirty="0"/>
              <a:t> </a:t>
            </a:r>
            <a:r>
              <a:rPr spc="-95" dirty="0"/>
              <a:t>an</a:t>
            </a:r>
            <a:r>
              <a:rPr spc="-200" dirty="0"/>
              <a:t> </a:t>
            </a:r>
            <a:r>
              <a:rPr spc="-130" dirty="0"/>
              <a:t>Element</a:t>
            </a:r>
            <a:r>
              <a:rPr spc="-210" dirty="0"/>
              <a:t> </a:t>
            </a:r>
            <a:r>
              <a:rPr spc="-10" dirty="0"/>
              <a:t>from</a:t>
            </a:r>
            <a:r>
              <a:rPr spc="-204" dirty="0"/>
              <a:t> </a:t>
            </a:r>
            <a:r>
              <a:rPr spc="-95" dirty="0"/>
              <a:t>an</a:t>
            </a:r>
            <a:r>
              <a:rPr spc="-200" dirty="0"/>
              <a:t> </a:t>
            </a:r>
            <a:r>
              <a:rPr spc="-50" dirty="0"/>
              <a:t>Array—</a:t>
            </a:r>
            <a:r>
              <a:rPr spc="-10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6244" y="853439"/>
            <a:ext cx="9268968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8788" y="1629155"/>
            <a:ext cx="8787765" cy="6457315"/>
            <a:chOff x="208788" y="1629155"/>
            <a:chExt cx="8787765" cy="6457315"/>
          </a:xfrm>
        </p:grpSpPr>
        <p:sp>
          <p:nvSpPr>
            <p:cNvPr id="5" name="object 5"/>
            <p:cNvSpPr/>
            <p:nvPr/>
          </p:nvSpPr>
          <p:spPr>
            <a:xfrm>
              <a:off x="213360" y="1633727"/>
              <a:ext cx="8778240" cy="6448425"/>
            </a:xfrm>
            <a:custGeom>
              <a:avLst/>
              <a:gdLst/>
              <a:ahLst/>
              <a:cxnLst/>
              <a:rect l="l" t="t" r="r" b="b"/>
              <a:pathLst>
                <a:path w="8778240" h="6448425">
                  <a:moveTo>
                    <a:pt x="8778240" y="0"/>
                  </a:moveTo>
                  <a:lnTo>
                    <a:pt x="0" y="0"/>
                  </a:lnTo>
                  <a:lnTo>
                    <a:pt x="0" y="6448044"/>
                  </a:lnTo>
                  <a:lnTo>
                    <a:pt x="8778240" y="6448044"/>
                  </a:lnTo>
                  <a:lnTo>
                    <a:pt x="8778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" y="1633727"/>
              <a:ext cx="8778240" cy="6448425"/>
            </a:xfrm>
            <a:custGeom>
              <a:avLst/>
              <a:gdLst/>
              <a:ahLst/>
              <a:cxnLst/>
              <a:rect l="l" t="t" r="r" b="b"/>
              <a:pathLst>
                <a:path w="8778240" h="6448425">
                  <a:moveTo>
                    <a:pt x="0" y="6448044"/>
                  </a:moveTo>
                  <a:lnTo>
                    <a:pt x="8778240" y="6448044"/>
                  </a:lnTo>
                  <a:lnTo>
                    <a:pt x="8778240" y="0"/>
                  </a:lnTo>
                  <a:lnTo>
                    <a:pt x="0" y="0"/>
                  </a:lnTo>
                  <a:lnTo>
                    <a:pt x="0" y="644804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490" y="1643888"/>
            <a:ext cx="8455660" cy="6122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803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java.util.Scanner;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Delete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 marR="318262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n,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x,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flag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1,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0;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Scanner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Scanner(System.in);</a:t>
            </a:r>
            <a:endParaRPr sz="1600">
              <a:latin typeface="Courier New"/>
              <a:cs typeface="Courier New"/>
            </a:endParaRPr>
          </a:p>
          <a:p>
            <a:pPr marL="989330" marR="508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System.out.print("Enter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no.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you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want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array:");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s.nextInt();</a:t>
            </a:r>
            <a:endParaRPr sz="1600">
              <a:latin typeface="Courier New"/>
              <a:cs typeface="Courier New"/>
            </a:endParaRPr>
          </a:p>
          <a:p>
            <a:pPr marL="989330" marR="183832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a[]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int[n];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System.out.println("Enter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all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elements:");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n;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47828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a[i]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s.nextInt();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System.out.print("Enter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you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want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delete:");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s.nextInt();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n;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47828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if(a[i]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x)</a:t>
            </a:r>
            <a:endParaRPr sz="1600">
              <a:latin typeface="Courier New"/>
              <a:cs typeface="Courier New"/>
            </a:endParaRPr>
          </a:p>
          <a:p>
            <a:pPr marL="147828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66595" marR="5504180" algn="just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flag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=1;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i;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147828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0011" y="1633727"/>
            <a:ext cx="6750050" cy="644842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75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04533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flag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0;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if(flag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loc+1;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n;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04533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a[i-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1]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a[i];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557655" marR="7874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System.out.print("After</a:t>
            </a:r>
            <a:r>
              <a:rPr sz="1600" spc="-1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Deleting:");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2;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04533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System.out.print(a[i]+",");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System.out.print(a[n-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2]);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System.out.println("Element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found");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Delete</a:t>
            </a:r>
            <a:r>
              <a:rPr spc="-225" dirty="0"/>
              <a:t> </a:t>
            </a:r>
            <a:r>
              <a:rPr spc="-95" dirty="0"/>
              <a:t>an</a:t>
            </a:r>
            <a:r>
              <a:rPr spc="-200" dirty="0"/>
              <a:t> </a:t>
            </a:r>
            <a:r>
              <a:rPr spc="-130" dirty="0"/>
              <a:t>Element</a:t>
            </a:r>
            <a:r>
              <a:rPr spc="-210" dirty="0"/>
              <a:t> </a:t>
            </a:r>
            <a:r>
              <a:rPr spc="-10" dirty="0"/>
              <a:t>from</a:t>
            </a:r>
            <a:r>
              <a:rPr spc="-200" dirty="0"/>
              <a:t> </a:t>
            </a:r>
            <a:r>
              <a:rPr spc="-95" dirty="0"/>
              <a:t>an</a:t>
            </a:r>
            <a:r>
              <a:rPr spc="-204" dirty="0"/>
              <a:t> </a:t>
            </a:r>
            <a:r>
              <a:rPr spc="-50" dirty="0"/>
              <a:t>Array—</a:t>
            </a:r>
            <a:r>
              <a:rPr spc="-165" dirty="0"/>
              <a:t>Example</a:t>
            </a:r>
            <a:r>
              <a:rPr spc="-200" dirty="0"/>
              <a:t> </a:t>
            </a:r>
            <a:r>
              <a:rPr spc="-5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088" y="853439"/>
            <a:ext cx="110017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90927" y="2366772"/>
            <a:ext cx="11425555" cy="3070860"/>
            <a:chOff x="2090927" y="2366772"/>
            <a:chExt cx="11425555" cy="3070860"/>
          </a:xfrm>
        </p:grpSpPr>
        <p:sp>
          <p:nvSpPr>
            <p:cNvPr id="5" name="object 5"/>
            <p:cNvSpPr/>
            <p:nvPr/>
          </p:nvSpPr>
          <p:spPr>
            <a:xfrm>
              <a:off x="3624072" y="2372868"/>
              <a:ext cx="9886315" cy="3058795"/>
            </a:xfrm>
            <a:custGeom>
              <a:avLst/>
              <a:gdLst/>
              <a:ahLst/>
              <a:cxnLst/>
              <a:rect l="l" t="t" r="r" b="b"/>
              <a:pathLst>
                <a:path w="9886315" h="3058795">
                  <a:moveTo>
                    <a:pt x="0" y="509777"/>
                  </a:moveTo>
                  <a:lnTo>
                    <a:pt x="2333" y="460680"/>
                  </a:lnTo>
                  <a:lnTo>
                    <a:pt x="9191" y="412903"/>
                  </a:lnTo>
                  <a:lnTo>
                    <a:pt x="20360" y="366661"/>
                  </a:lnTo>
                  <a:lnTo>
                    <a:pt x="35626" y="322167"/>
                  </a:lnTo>
                  <a:lnTo>
                    <a:pt x="54776" y="279635"/>
                  </a:lnTo>
                  <a:lnTo>
                    <a:pt x="77597" y="239278"/>
                  </a:lnTo>
                  <a:lnTo>
                    <a:pt x="103874" y="201310"/>
                  </a:lnTo>
                  <a:lnTo>
                    <a:pt x="133394" y="165944"/>
                  </a:lnTo>
                  <a:lnTo>
                    <a:pt x="165944" y="133394"/>
                  </a:lnTo>
                  <a:lnTo>
                    <a:pt x="201310" y="103874"/>
                  </a:lnTo>
                  <a:lnTo>
                    <a:pt x="239278" y="77597"/>
                  </a:lnTo>
                  <a:lnTo>
                    <a:pt x="279635" y="54776"/>
                  </a:lnTo>
                  <a:lnTo>
                    <a:pt x="322167" y="35626"/>
                  </a:lnTo>
                  <a:lnTo>
                    <a:pt x="366661" y="20360"/>
                  </a:lnTo>
                  <a:lnTo>
                    <a:pt x="412903" y="9191"/>
                  </a:lnTo>
                  <a:lnTo>
                    <a:pt x="460680" y="2333"/>
                  </a:lnTo>
                  <a:lnTo>
                    <a:pt x="509777" y="0"/>
                  </a:lnTo>
                  <a:lnTo>
                    <a:pt x="9376410" y="0"/>
                  </a:lnTo>
                  <a:lnTo>
                    <a:pt x="9425507" y="2333"/>
                  </a:lnTo>
                  <a:lnTo>
                    <a:pt x="9473284" y="9191"/>
                  </a:lnTo>
                  <a:lnTo>
                    <a:pt x="9519526" y="20360"/>
                  </a:lnTo>
                  <a:lnTo>
                    <a:pt x="9564020" y="35626"/>
                  </a:lnTo>
                  <a:lnTo>
                    <a:pt x="9606552" y="54776"/>
                  </a:lnTo>
                  <a:lnTo>
                    <a:pt x="9646909" y="77597"/>
                  </a:lnTo>
                  <a:lnTo>
                    <a:pt x="9684877" y="103874"/>
                  </a:lnTo>
                  <a:lnTo>
                    <a:pt x="9720243" y="133394"/>
                  </a:lnTo>
                  <a:lnTo>
                    <a:pt x="9752793" y="165944"/>
                  </a:lnTo>
                  <a:lnTo>
                    <a:pt x="9782313" y="201310"/>
                  </a:lnTo>
                  <a:lnTo>
                    <a:pt x="9808590" y="239278"/>
                  </a:lnTo>
                  <a:lnTo>
                    <a:pt x="9831411" y="279635"/>
                  </a:lnTo>
                  <a:lnTo>
                    <a:pt x="9850561" y="322167"/>
                  </a:lnTo>
                  <a:lnTo>
                    <a:pt x="9865827" y="366661"/>
                  </a:lnTo>
                  <a:lnTo>
                    <a:pt x="9876996" y="412903"/>
                  </a:lnTo>
                  <a:lnTo>
                    <a:pt x="9883854" y="460680"/>
                  </a:lnTo>
                  <a:lnTo>
                    <a:pt x="9886188" y="509777"/>
                  </a:lnTo>
                  <a:lnTo>
                    <a:pt x="9886188" y="2548890"/>
                  </a:lnTo>
                  <a:lnTo>
                    <a:pt x="9883854" y="2597987"/>
                  </a:lnTo>
                  <a:lnTo>
                    <a:pt x="9876996" y="2645764"/>
                  </a:lnTo>
                  <a:lnTo>
                    <a:pt x="9865827" y="2692006"/>
                  </a:lnTo>
                  <a:lnTo>
                    <a:pt x="9850561" y="2736500"/>
                  </a:lnTo>
                  <a:lnTo>
                    <a:pt x="9831411" y="2779032"/>
                  </a:lnTo>
                  <a:lnTo>
                    <a:pt x="9808590" y="2819389"/>
                  </a:lnTo>
                  <a:lnTo>
                    <a:pt x="9782313" y="2857357"/>
                  </a:lnTo>
                  <a:lnTo>
                    <a:pt x="9752793" y="2892723"/>
                  </a:lnTo>
                  <a:lnTo>
                    <a:pt x="9720243" y="2925273"/>
                  </a:lnTo>
                  <a:lnTo>
                    <a:pt x="9684877" y="2954793"/>
                  </a:lnTo>
                  <a:lnTo>
                    <a:pt x="9646909" y="2981070"/>
                  </a:lnTo>
                  <a:lnTo>
                    <a:pt x="9606552" y="3003891"/>
                  </a:lnTo>
                  <a:lnTo>
                    <a:pt x="9564020" y="3023041"/>
                  </a:lnTo>
                  <a:lnTo>
                    <a:pt x="9519526" y="3038307"/>
                  </a:lnTo>
                  <a:lnTo>
                    <a:pt x="9473284" y="3049476"/>
                  </a:lnTo>
                  <a:lnTo>
                    <a:pt x="9425507" y="3056334"/>
                  </a:lnTo>
                  <a:lnTo>
                    <a:pt x="9376410" y="3058667"/>
                  </a:lnTo>
                  <a:lnTo>
                    <a:pt x="509777" y="3058667"/>
                  </a:lnTo>
                  <a:lnTo>
                    <a:pt x="460680" y="3056334"/>
                  </a:lnTo>
                  <a:lnTo>
                    <a:pt x="412903" y="3049476"/>
                  </a:lnTo>
                  <a:lnTo>
                    <a:pt x="366661" y="3038307"/>
                  </a:lnTo>
                  <a:lnTo>
                    <a:pt x="322167" y="3023041"/>
                  </a:lnTo>
                  <a:lnTo>
                    <a:pt x="279635" y="3003891"/>
                  </a:lnTo>
                  <a:lnTo>
                    <a:pt x="239278" y="2981070"/>
                  </a:lnTo>
                  <a:lnTo>
                    <a:pt x="201310" y="2954793"/>
                  </a:lnTo>
                  <a:lnTo>
                    <a:pt x="165944" y="2925273"/>
                  </a:lnTo>
                  <a:lnTo>
                    <a:pt x="133394" y="2892723"/>
                  </a:lnTo>
                  <a:lnTo>
                    <a:pt x="103874" y="2857357"/>
                  </a:lnTo>
                  <a:lnTo>
                    <a:pt x="77597" y="2819389"/>
                  </a:lnTo>
                  <a:lnTo>
                    <a:pt x="54776" y="2779032"/>
                  </a:lnTo>
                  <a:lnTo>
                    <a:pt x="35626" y="2736500"/>
                  </a:lnTo>
                  <a:lnTo>
                    <a:pt x="20360" y="2692006"/>
                  </a:lnTo>
                  <a:lnTo>
                    <a:pt x="9191" y="2645764"/>
                  </a:lnTo>
                  <a:lnTo>
                    <a:pt x="2333" y="2597987"/>
                  </a:lnTo>
                  <a:lnTo>
                    <a:pt x="0" y="2548890"/>
                  </a:lnTo>
                  <a:lnTo>
                    <a:pt x="0" y="509777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0927" y="2900172"/>
              <a:ext cx="2004060" cy="19766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50919" y="2309774"/>
            <a:ext cx="6096635" cy="304419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$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javac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Delete.java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$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Delete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Enter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elements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want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array: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5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Enter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elements: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Enter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element you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want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delete: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Deleting: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702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114" dirty="0">
                <a:solidFill>
                  <a:srgbClr val="404040"/>
                </a:solidFill>
                <a:latin typeface="Arial Black"/>
                <a:cs typeface="Arial Black"/>
              </a:rPr>
              <a:t>Multi-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dimensional</a:t>
            </a:r>
            <a:r>
              <a:rPr sz="28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Array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626" y="346659"/>
            <a:ext cx="11327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204" dirty="0"/>
              <a:t> </a:t>
            </a:r>
            <a:r>
              <a:rPr spc="-10" dirty="0"/>
              <a:t>Multi-</a:t>
            </a:r>
            <a:r>
              <a:rPr spc="-85" dirty="0"/>
              <a:t>dimensional</a:t>
            </a:r>
            <a:r>
              <a:rPr spc="-204" dirty="0"/>
              <a:t> </a:t>
            </a:r>
            <a:r>
              <a:rPr spc="-60" dirty="0"/>
              <a:t>Array</a:t>
            </a:r>
            <a:r>
              <a:rPr spc="-204" dirty="0"/>
              <a:t> </a:t>
            </a:r>
            <a:r>
              <a:rPr spc="-145" dirty="0"/>
              <a:t>Using</a:t>
            </a:r>
            <a:r>
              <a:rPr spc="-215" dirty="0"/>
              <a:t> </a:t>
            </a:r>
            <a:r>
              <a:rPr spc="-120" dirty="0"/>
              <a:t>New</a:t>
            </a:r>
            <a:r>
              <a:rPr spc="-204" dirty="0"/>
              <a:t> </a:t>
            </a:r>
            <a:r>
              <a:rPr spc="-65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300" y="853439"/>
            <a:ext cx="114208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2094" y="1774951"/>
            <a:ext cx="10151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stored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row-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column-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index—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matrix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form.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55064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7054" y="3072485"/>
            <a:ext cx="6473533" cy="32170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65163" y="6510273"/>
            <a:ext cx="272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Two-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204" dirty="0"/>
              <a:t> </a:t>
            </a:r>
            <a:r>
              <a:rPr spc="-10" dirty="0"/>
              <a:t>Multi-</a:t>
            </a:r>
            <a:r>
              <a:rPr spc="-85" dirty="0"/>
              <a:t>dimensional</a:t>
            </a:r>
            <a:r>
              <a:rPr spc="-200" dirty="0"/>
              <a:t> </a:t>
            </a:r>
            <a:r>
              <a:rPr spc="-60" dirty="0"/>
              <a:t>Array</a:t>
            </a:r>
            <a:r>
              <a:rPr spc="-200" dirty="0"/>
              <a:t> </a:t>
            </a:r>
            <a:r>
              <a:rPr spc="-145" dirty="0"/>
              <a:t>Using</a:t>
            </a:r>
            <a:r>
              <a:rPr spc="-215" dirty="0"/>
              <a:t> </a:t>
            </a:r>
            <a:r>
              <a:rPr spc="-120" dirty="0"/>
              <a:t>New</a:t>
            </a:r>
            <a:r>
              <a:rPr spc="-200" dirty="0"/>
              <a:t> </a:t>
            </a:r>
            <a:r>
              <a:rPr spc="-160" dirty="0"/>
              <a:t>Keyword</a:t>
            </a:r>
            <a:r>
              <a:rPr spc="-220" dirty="0"/>
              <a:t> </a:t>
            </a:r>
            <a:r>
              <a:rPr spc="-3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144" y="853439"/>
            <a:ext cx="1315516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25721" y="1945893"/>
            <a:ext cx="6965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Let us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now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initialization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9248" y="5829046"/>
            <a:ext cx="11012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Initialization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creating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two-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four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five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integers.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60847" y="3293364"/>
          <a:ext cx="5723254" cy="171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92075" marR="60960" algn="just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[]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twoDim twoDim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twoDim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[0]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[4]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[5];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[5];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[5];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[]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twoDim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[4]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[5];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Initializing</a:t>
            </a:r>
            <a:r>
              <a:rPr spc="-229" dirty="0"/>
              <a:t> </a:t>
            </a:r>
            <a:r>
              <a:rPr dirty="0"/>
              <a:t>Multi-</a:t>
            </a:r>
            <a:r>
              <a:rPr spc="-85" dirty="0"/>
              <a:t>dimensional</a:t>
            </a:r>
            <a:r>
              <a:rPr spc="-215" dirty="0"/>
              <a:t> </a:t>
            </a:r>
            <a:r>
              <a:rPr spc="-60" dirty="0"/>
              <a:t>Array</a:t>
            </a:r>
            <a:r>
              <a:rPr spc="-225" dirty="0"/>
              <a:t> </a:t>
            </a:r>
            <a:r>
              <a:rPr spc="-140" dirty="0"/>
              <a:t>Using</a:t>
            </a:r>
            <a:r>
              <a:rPr spc="-215" dirty="0"/>
              <a:t> </a:t>
            </a:r>
            <a:r>
              <a:rPr spc="-110" dirty="0"/>
              <a:t>New</a:t>
            </a:r>
            <a:r>
              <a:rPr spc="-215" dirty="0"/>
              <a:t> </a:t>
            </a:r>
            <a:r>
              <a:rPr spc="-80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853439"/>
            <a:ext cx="118780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26792" y="1999488"/>
            <a:ext cx="11201400" cy="6425565"/>
            <a:chOff x="2526792" y="1999488"/>
            <a:chExt cx="11201400" cy="6425565"/>
          </a:xfrm>
        </p:grpSpPr>
        <p:sp>
          <p:nvSpPr>
            <p:cNvPr id="5" name="object 5"/>
            <p:cNvSpPr/>
            <p:nvPr/>
          </p:nvSpPr>
          <p:spPr>
            <a:xfrm>
              <a:off x="2531364" y="2004060"/>
              <a:ext cx="11192510" cy="6416040"/>
            </a:xfrm>
            <a:custGeom>
              <a:avLst/>
              <a:gdLst/>
              <a:ahLst/>
              <a:cxnLst/>
              <a:rect l="l" t="t" r="r" b="b"/>
              <a:pathLst>
                <a:path w="11192510" h="6416040">
                  <a:moveTo>
                    <a:pt x="11192256" y="0"/>
                  </a:moveTo>
                  <a:lnTo>
                    <a:pt x="0" y="0"/>
                  </a:lnTo>
                  <a:lnTo>
                    <a:pt x="0" y="6416040"/>
                  </a:lnTo>
                  <a:lnTo>
                    <a:pt x="11192256" y="6416040"/>
                  </a:lnTo>
                  <a:lnTo>
                    <a:pt x="111922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1364" y="2004060"/>
              <a:ext cx="11192510" cy="6416040"/>
            </a:xfrm>
            <a:custGeom>
              <a:avLst/>
              <a:gdLst/>
              <a:ahLst/>
              <a:cxnLst/>
              <a:rect l="l" t="t" r="r" b="b"/>
              <a:pathLst>
                <a:path w="11192510" h="6416040">
                  <a:moveTo>
                    <a:pt x="0" y="6416040"/>
                  </a:moveTo>
                  <a:lnTo>
                    <a:pt x="11192256" y="6416040"/>
                  </a:lnTo>
                  <a:lnTo>
                    <a:pt x="11192256" y="0"/>
                  </a:lnTo>
                  <a:lnTo>
                    <a:pt x="0" y="0"/>
                  </a:lnTo>
                  <a:lnTo>
                    <a:pt x="0" y="641604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0739" y="1272031"/>
            <a:ext cx="10459085" cy="103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29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now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initializing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multi-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923414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iarr[][]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	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int[2][3];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1689" y="2609528"/>
          <a:ext cx="9744073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R="2730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iarr[0][0]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  <a:tabLst>
                          <a:tab pos="4693920" algn="l"/>
                        </a:tabLst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	//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Initializing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elements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730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iarr[0][1]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730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iarr[0][2]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730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iarr[1][0]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730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iarr[1][1]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R="2730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iarr[1][2]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6;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91689" y="4530149"/>
          <a:ext cx="9744073" cy="217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System.out.println(iarr[0][0]);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//Display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elements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System.out.println(iarr[0][1]);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System.out.println(iarr[0][2]);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System.out.println(iarr[1][0]);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System.out.println(iarr[1][1]);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System.out.println(iarr[1][2]);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(int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iarr.length;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47898" y="6673977"/>
            <a:ext cx="67138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j=0;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j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iarr[i].length;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j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j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1)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System.out.print(iarr[i][j]);</a:t>
            </a:r>
            <a:endParaRPr sz="18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System.out.print("</a:t>
            </a:r>
            <a:r>
              <a:rPr sz="1800" spc="-1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");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814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Declaring</a:t>
            </a:r>
            <a:r>
              <a:rPr spc="-170" dirty="0"/>
              <a:t> </a:t>
            </a:r>
            <a:r>
              <a:rPr spc="-10" dirty="0"/>
              <a:t>Multi-</a:t>
            </a:r>
            <a:r>
              <a:rPr spc="-85" dirty="0"/>
              <a:t>dimensional</a:t>
            </a:r>
            <a:r>
              <a:rPr spc="-170" dirty="0"/>
              <a:t> </a:t>
            </a:r>
            <a:r>
              <a:rPr spc="-10" dirty="0"/>
              <a:t>Array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644" y="853439"/>
            <a:ext cx="744016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2742" y="1774951"/>
            <a:ext cx="9960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Multi-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dimensional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those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languages.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55064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2742" y="3056381"/>
            <a:ext cx="7748905" cy="1341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Syntax: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935223"/>
            <a:ext cx="635507" cy="6355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93748" y="4657344"/>
            <a:ext cx="5724525" cy="32956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dataType[][]</a:t>
            </a:r>
            <a:r>
              <a:rPr sz="18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arrayRefVar;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4093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195" dirty="0"/>
              <a:t> </a:t>
            </a:r>
            <a:r>
              <a:rPr spc="-10" dirty="0"/>
              <a:t>Array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0988" y="853439"/>
            <a:ext cx="34579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2742" y="1774951"/>
            <a:ext cx="12240895" cy="2290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assigned,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object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be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null.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8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APIs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do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boxing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conversion.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200" spc="-3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26692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935223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93748" y="4314444"/>
            <a:ext cx="11998960" cy="32321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List&lt;Integer&gt;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Arrays.stream(number).boxed().collect(Collectors.toList());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2742" y="5307838"/>
            <a:ext cx="11811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declaring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primitives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(lines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3)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(lines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5):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5161788"/>
            <a:ext cx="635507" cy="6355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93748" y="6457188"/>
            <a:ext cx="8684260" cy="143129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32434" indent="-34099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32434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counts[]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;</a:t>
            </a:r>
            <a:endParaRPr sz="1800">
              <a:latin typeface="Courier New"/>
              <a:cs typeface="Courier New"/>
            </a:endParaRPr>
          </a:p>
          <a:p>
            <a:pPr marL="432434" indent="-340995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int[]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counts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equivalent</a:t>
            </a:r>
            <a:endParaRPr sz="1800">
              <a:latin typeface="Courier New"/>
              <a:cs typeface="Courier New"/>
            </a:endParaRPr>
          </a:p>
          <a:p>
            <a:pPr marL="432434" indent="-340995">
              <a:lnSpc>
                <a:spcPct val="100000"/>
              </a:lnSpc>
              <a:buAutoNum type="arabicPeriod"/>
              <a:tabLst>
                <a:tab pos="432434" algn="l"/>
                <a:tab pos="2755900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flags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	]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extra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spaces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significant</a:t>
            </a:r>
            <a:endParaRPr sz="1800">
              <a:latin typeface="Courier New"/>
              <a:cs typeface="Courier New"/>
            </a:endParaRPr>
          </a:p>
          <a:p>
            <a:pPr marL="432434" indent="-340995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names[]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32434" indent="-340995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MyClass[][]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things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two-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dimensional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objects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8946" y="346659"/>
            <a:ext cx="4667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45" dirty="0"/>
              <a:t> </a:t>
            </a:r>
            <a:r>
              <a:rPr spc="-50" dirty="0"/>
              <a:t>Array</a:t>
            </a:r>
            <a:r>
              <a:rPr spc="-215" dirty="0"/>
              <a:t> </a:t>
            </a:r>
            <a:r>
              <a:rPr spc="-40" dirty="0"/>
              <a:t>to</a:t>
            </a:r>
            <a:r>
              <a:rPr spc="-204" dirty="0"/>
              <a:t> </a:t>
            </a:r>
            <a:r>
              <a:rPr spc="-60" dirty="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955" y="853439"/>
            <a:ext cx="47335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66672" y="1519427"/>
            <a:ext cx="13123544" cy="586295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 marR="933640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java.util.ArrayList;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java.util.Arrays;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java.util.List;</a:t>
            </a:r>
            <a:endParaRPr sz="1800">
              <a:latin typeface="Courier New"/>
              <a:cs typeface="Courier New"/>
            </a:endParaRPr>
          </a:p>
          <a:p>
            <a:pPr marL="91440" marR="82448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java.util.stream.Collectors;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java.util.stream.IntStream;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ArrayExample2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int[]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number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{1,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2,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3,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4,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5,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6,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7,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8,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9,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10};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//List&lt;Integer&gt;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IntStream.of(number).boxed().collect(Collectors.toList());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List&lt;Integer&gt;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Arrays.stream(number).boxed().collect(Collectors.toList());</a:t>
            </a:r>
            <a:endParaRPr sz="18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System.out.println("list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list);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3292" y="6539483"/>
            <a:ext cx="562673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[1,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2,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3,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4,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5,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6,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7,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8,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9,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10]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22085" y="424052"/>
            <a:ext cx="4213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248634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143222"/>
            <a:ext cx="407323" cy="39485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86503" y="3321558"/>
            <a:ext cx="7533005" cy="216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 marL="829310" marR="5080" indent="-10160">
              <a:lnSpc>
                <a:spcPct val="265600"/>
              </a:lnSpc>
              <a:spcBef>
                <a:spcPts val="21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Declare,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initialize,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one-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array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Declare,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initialize,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multi-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675" y="346659"/>
            <a:ext cx="4448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java.util.Arrays</a:t>
            </a:r>
            <a:r>
              <a:rPr spc="-185" dirty="0"/>
              <a:t> </a:t>
            </a:r>
            <a:r>
              <a:rPr spc="-15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955" y="853439"/>
            <a:ext cx="473354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44979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840735"/>
            <a:ext cx="635507" cy="63550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93748" y="3788664"/>
            <a:ext cx="10770235" cy="1209040"/>
            <a:chOff x="1793748" y="3788664"/>
            <a:chExt cx="10770235" cy="1209040"/>
          </a:xfrm>
        </p:grpSpPr>
        <p:sp>
          <p:nvSpPr>
            <p:cNvPr id="7" name="object 7"/>
            <p:cNvSpPr/>
            <p:nvPr/>
          </p:nvSpPr>
          <p:spPr>
            <a:xfrm>
              <a:off x="2671572" y="3909060"/>
              <a:ext cx="9886315" cy="1045844"/>
            </a:xfrm>
            <a:custGeom>
              <a:avLst/>
              <a:gdLst/>
              <a:ahLst/>
              <a:cxnLst/>
              <a:rect l="l" t="t" r="r" b="b"/>
              <a:pathLst>
                <a:path w="9886315" h="1045845">
                  <a:moveTo>
                    <a:pt x="0" y="174243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4" y="0"/>
                  </a:lnTo>
                  <a:lnTo>
                    <a:pt x="9711944" y="0"/>
                  </a:lnTo>
                  <a:lnTo>
                    <a:pt x="9758276" y="6221"/>
                  </a:lnTo>
                  <a:lnTo>
                    <a:pt x="9799903" y="23781"/>
                  </a:lnTo>
                  <a:lnTo>
                    <a:pt x="9835165" y="51022"/>
                  </a:lnTo>
                  <a:lnTo>
                    <a:pt x="9862406" y="86284"/>
                  </a:lnTo>
                  <a:lnTo>
                    <a:pt x="9879966" y="127911"/>
                  </a:lnTo>
                  <a:lnTo>
                    <a:pt x="9886188" y="174243"/>
                  </a:lnTo>
                  <a:lnTo>
                    <a:pt x="9886188" y="871219"/>
                  </a:lnTo>
                  <a:lnTo>
                    <a:pt x="9879966" y="917552"/>
                  </a:lnTo>
                  <a:lnTo>
                    <a:pt x="9862406" y="959179"/>
                  </a:lnTo>
                  <a:lnTo>
                    <a:pt x="9835165" y="994441"/>
                  </a:lnTo>
                  <a:lnTo>
                    <a:pt x="9799903" y="1021682"/>
                  </a:lnTo>
                  <a:lnTo>
                    <a:pt x="9758276" y="1039242"/>
                  </a:lnTo>
                  <a:lnTo>
                    <a:pt x="9711944" y="1045463"/>
                  </a:lnTo>
                  <a:lnTo>
                    <a:pt x="174244" y="1045463"/>
                  </a:lnTo>
                  <a:lnTo>
                    <a:pt x="127911" y="1039242"/>
                  </a:lnTo>
                  <a:lnTo>
                    <a:pt x="86284" y="1021682"/>
                  </a:lnTo>
                  <a:lnTo>
                    <a:pt x="51022" y="994441"/>
                  </a:lnTo>
                  <a:lnTo>
                    <a:pt x="23781" y="959179"/>
                  </a:lnTo>
                  <a:lnTo>
                    <a:pt x="6221" y="917552"/>
                  </a:lnTo>
                  <a:lnTo>
                    <a:pt x="0" y="871219"/>
                  </a:lnTo>
                  <a:lnTo>
                    <a:pt x="0" y="174243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3748" y="3788664"/>
              <a:ext cx="1225296" cy="12085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72742" y="1865122"/>
            <a:ext cx="10934065" cy="301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java.util.Arrays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viewed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lists.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manipulating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(such as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sorting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searching).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200">
              <a:latin typeface="Arial MT"/>
              <a:cs typeface="Arial MT"/>
            </a:endParaRPr>
          </a:p>
          <a:p>
            <a:pPr marL="1237615" marR="563245">
              <a:lnSpc>
                <a:spcPct val="1501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NullPointerException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specified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2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null.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675" y="346659"/>
            <a:ext cx="4448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java.util.Arrays</a:t>
            </a:r>
            <a:r>
              <a:rPr spc="-185" dirty="0"/>
              <a:t> </a:t>
            </a:r>
            <a:r>
              <a:rPr spc="-15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955" y="853439"/>
            <a:ext cx="47335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1233" y="1431416"/>
            <a:ext cx="6934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java.util.Arrays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are: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6016" y="2183510"/>
          <a:ext cx="13500100" cy="408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Method</a:t>
                      </a:r>
                      <a:r>
                        <a:rPr sz="2000" spc="-13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Name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binarySearch</a:t>
                      </a:r>
                      <a:r>
                        <a:rPr sz="200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(array,</a:t>
                      </a:r>
                      <a:r>
                        <a:rPr sz="2000" spc="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value)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given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i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sorted</a:t>
                      </a:r>
                      <a:r>
                        <a:rPr sz="2000" i="1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(or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&lt;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found)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91440" marR="101726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binarySearch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(array,</a:t>
                      </a:r>
                      <a:r>
                        <a:rPr sz="2000" spc="1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minIndex,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maxIndex,</a:t>
                      </a:r>
                      <a:r>
                        <a:rPr sz="2000" spc="3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value)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given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2000" i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sorted</a:t>
                      </a:r>
                      <a:r>
                        <a:rPr sz="2000" i="1" spc="3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indexes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min/max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(&lt;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found)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copyOf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(array,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length)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resized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copy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equals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(array1,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array2)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true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two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arrays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contain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same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elements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same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order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fill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(array,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value)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sets every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element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given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sort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(array)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arranges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elements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into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sorted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order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toString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(array)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representing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array,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such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“[10,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30,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25,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17]”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91233" y="6228334"/>
            <a:ext cx="1051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Syntax: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2747" y="6775704"/>
            <a:ext cx="4724400" cy="32321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Arrays.methodName</a:t>
            </a:r>
            <a:r>
              <a:rPr sz="1800" spc="-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(parameters)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</a:t>
            </a:r>
            <a:r>
              <a:rPr spc="-5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60" dirty="0"/>
              <a:t>data</a:t>
            </a:r>
            <a:r>
              <a:rPr spc="20" dirty="0"/>
              <a:t> </a:t>
            </a:r>
            <a:r>
              <a:rPr spc="70" dirty="0"/>
              <a:t>structure</a:t>
            </a:r>
            <a:r>
              <a:rPr spc="-20" dirty="0"/>
              <a:t> </a:t>
            </a:r>
            <a:r>
              <a:rPr spc="100" dirty="0"/>
              <a:t>that</a:t>
            </a:r>
            <a:r>
              <a:rPr spc="-5" dirty="0"/>
              <a:t> </a:t>
            </a:r>
            <a:r>
              <a:rPr dirty="0"/>
              <a:t>stores</a:t>
            </a:r>
            <a:r>
              <a:rPr spc="-20" dirty="0"/>
              <a:t> </a:t>
            </a:r>
            <a:r>
              <a:rPr spc="55" dirty="0"/>
              <a:t>elements</a:t>
            </a:r>
            <a:r>
              <a:rPr dirty="0"/>
              <a:t> </a:t>
            </a:r>
            <a:r>
              <a:rPr spc="105" dirty="0"/>
              <a:t>of</a:t>
            </a:r>
            <a:r>
              <a:rPr spc="20" dirty="0"/>
              <a:t> </a:t>
            </a:r>
            <a:r>
              <a:rPr spc="55" dirty="0"/>
              <a:t>similar</a:t>
            </a:r>
            <a:r>
              <a:rPr spc="-15" dirty="0"/>
              <a:t> </a:t>
            </a:r>
            <a:r>
              <a:rPr spc="60" dirty="0"/>
              <a:t>data</a:t>
            </a:r>
            <a:r>
              <a:rPr spc="15" dirty="0"/>
              <a:t> </a:t>
            </a:r>
            <a:r>
              <a:rPr spc="-10" dirty="0"/>
              <a:t>types.</a:t>
            </a: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Arrays</a:t>
            </a:r>
            <a:r>
              <a:rPr spc="105" dirty="0"/>
              <a:t> </a:t>
            </a:r>
            <a:r>
              <a:rPr dirty="0"/>
              <a:t>can</a:t>
            </a:r>
            <a:r>
              <a:rPr spc="130" dirty="0"/>
              <a:t> </a:t>
            </a:r>
            <a:r>
              <a:rPr spc="50" dirty="0"/>
              <a:t>be</a:t>
            </a:r>
            <a:r>
              <a:rPr spc="145" dirty="0"/>
              <a:t> </a:t>
            </a:r>
            <a:r>
              <a:rPr dirty="0"/>
              <a:t>declared</a:t>
            </a:r>
            <a:r>
              <a:rPr spc="105" dirty="0"/>
              <a:t> </a:t>
            </a:r>
            <a:r>
              <a:rPr dirty="0"/>
              <a:t>using</a:t>
            </a:r>
            <a:r>
              <a:rPr spc="125" dirty="0"/>
              <a:t> </a:t>
            </a:r>
            <a:r>
              <a:rPr dirty="0"/>
              <a:t>square</a:t>
            </a:r>
            <a:r>
              <a:rPr spc="125" dirty="0"/>
              <a:t> </a:t>
            </a:r>
            <a:r>
              <a:rPr dirty="0"/>
              <a:t>brackets</a:t>
            </a:r>
            <a:r>
              <a:rPr spc="130" dirty="0"/>
              <a:t> </a:t>
            </a:r>
            <a:r>
              <a:rPr spc="80" dirty="0"/>
              <a:t>after</a:t>
            </a:r>
            <a:r>
              <a:rPr spc="95" dirty="0"/>
              <a:t> </a:t>
            </a:r>
            <a:r>
              <a:rPr dirty="0"/>
              <a:t>variable</a:t>
            </a:r>
            <a:r>
              <a:rPr spc="114" dirty="0"/>
              <a:t> </a:t>
            </a:r>
            <a:r>
              <a:rPr spc="40" dirty="0"/>
              <a:t>name.</a:t>
            </a:r>
          </a:p>
          <a:p>
            <a:pPr marL="12700" marR="116205">
              <a:lnSpc>
                <a:spcPct val="230300"/>
              </a:lnSpc>
              <a:spcBef>
                <a:spcPts val="60"/>
              </a:spcBef>
            </a:pPr>
            <a:r>
              <a:rPr spc="10" dirty="0"/>
              <a:t>Initializing</a:t>
            </a:r>
            <a:r>
              <a:rPr spc="15" dirty="0"/>
              <a:t> </a:t>
            </a:r>
            <a:r>
              <a:rPr spc="10" dirty="0"/>
              <a:t>all</a:t>
            </a:r>
            <a:r>
              <a:rPr spc="35" dirty="0"/>
              <a:t> </a:t>
            </a:r>
            <a:r>
              <a:rPr spc="10" dirty="0"/>
              <a:t>variables,</a:t>
            </a:r>
            <a:r>
              <a:rPr spc="35" dirty="0"/>
              <a:t> </a:t>
            </a:r>
            <a:r>
              <a:rPr spc="50" dirty="0"/>
              <a:t>including</a:t>
            </a:r>
            <a:r>
              <a:rPr spc="15" dirty="0"/>
              <a:t> </a:t>
            </a:r>
            <a:r>
              <a:rPr spc="55" dirty="0"/>
              <a:t>elements</a:t>
            </a:r>
            <a:r>
              <a:rPr spc="10" dirty="0"/>
              <a:t> </a:t>
            </a:r>
            <a:r>
              <a:rPr spc="105" dirty="0"/>
              <a:t>of</a:t>
            </a:r>
            <a:r>
              <a:rPr spc="50" dirty="0"/>
              <a:t> </a:t>
            </a:r>
            <a:r>
              <a:rPr spc="10" dirty="0"/>
              <a:t>arrays,</a:t>
            </a:r>
            <a:r>
              <a:rPr spc="25" dirty="0"/>
              <a:t> </a:t>
            </a:r>
            <a:r>
              <a:rPr spc="10" dirty="0"/>
              <a:t>is</a:t>
            </a:r>
            <a:r>
              <a:rPr spc="25" dirty="0"/>
              <a:t> </a:t>
            </a:r>
            <a:r>
              <a:rPr spc="10" dirty="0"/>
              <a:t>essential</a:t>
            </a:r>
            <a:r>
              <a:rPr spc="-5" dirty="0"/>
              <a:t> </a:t>
            </a:r>
            <a:r>
              <a:rPr spc="120" dirty="0"/>
              <a:t>to</a:t>
            </a:r>
            <a:r>
              <a:rPr spc="50" dirty="0"/>
              <a:t> </a:t>
            </a:r>
            <a:r>
              <a:rPr spc="10" dirty="0"/>
              <a:t>secure </a:t>
            </a:r>
            <a:r>
              <a:rPr spc="85" dirty="0"/>
              <a:t>the</a:t>
            </a:r>
            <a:r>
              <a:rPr spc="25" dirty="0"/>
              <a:t> </a:t>
            </a:r>
            <a:r>
              <a:rPr spc="-10" dirty="0"/>
              <a:t>system. </a:t>
            </a:r>
            <a:r>
              <a:rPr spc="-20" dirty="0"/>
              <a:t>You</a:t>
            </a:r>
            <a:r>
              <a:rPr spc="40" dirty="0"/>
              <a:t> </a:t>
            </a:r>
            <a:r>
              <a:rPr dirty="0"/>
              <a:t>can</a:t>
            </a:r>
            <a:r>
              <a:rPr spc="45" dirty="0"/>
              <a:t> </a:t>
            </a:r>
            <a:r>
              <a:rPr dirty="0"/>
              <a:t>create</a:t>
            </a:r>
            <a:r>
              <a:rPr spc="20" dirty="0"/>
              <a:t> </a:t>
            </a:r>
            <a:r>
              <a:rPr dirty="0"/>
              <a:t>arrays</a:t>
            </a:r>
            <a:r>
              <a:rPr spc="40" dirty="0"/>
              <a:t> </a:t>
            </a:r>
            <a:r>
              <a:rPr dirty="0"/>
              <a:t>using</a:t>
            </a:r>
            <a:r>
              <a:rPr spc="40" dirty="0"/>
              <a:t> </a:t>
            </a:r>
            <a:r>
              <a:rPr dirty="0"/>
              <a:t>a</a:t>
            </a:r>
            <a:r>
              <a:rPr spc="55" dirty="0"/>
              <a:t> new</a:t>
            </a:r>
            <a:r>
              <a:rPr spc="30" dirty="0"/>
              <a:t> </a:t>
            </a:r>
            <a:r>
              <a:rPr spc="-10" dirty="0"/>
              <a:t>keyword.</a:t>
            </a: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pc="55" dirty="0"/>
              <a:t>In</a:t>
            </a:r>
            <a:r>
              <a:rPr spc="5" dirty="0"/>
              <a:t> </a:t>
            </a:r>
            <a:r>
              <a:rPr spc="85" dirty="0"/>
              <a:t>multi-</a:t>
            </a:r>
            <a:r>
              <a:rPr spc="65" dirty="0"/>
              <a:t>dimensional</a:t>
            </a:r>
            <a:r>
              <a:rPr spc="-35" dirty="0"/>
              <a:t> </a:t>
            </a:r>
            <a:r>
              <a:rPr dirty="0"/>
              <a:t>arrays,</a:t>
            </a:r>
            <a:r>
              <a:rPr spc="-20" dirty="0"/>
              <a:t> </a:t>
            </a:r>
            <a:r>
              <a:rPr spc="60" dirty="0"/>
              <a:t>data</a:t>
            </a:r>
            <a:r>
              <a:rPr spc="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65" dirty="0"/>
              <a:t>stored</a:t>
            </a:r>
            <a:r>
              <a:rPr spc="-15" dirty="0"/>
              <a:t> </a:t>
            </a:r>
            <a:r>
              <a:rPr spc="85" dirty="0"/>
              <a:t>in</a:t>
            </a:r>
            <a:r>
              <a:rPr spc="-5" dirty="0"/>
              <a:t> </a:t>
            </a:r>
            <a:r>
              <a:rPr spc="60" dirty="0"/>
              <a:t>row-</a:t>
            </a:r>
            <a:r>
              <a:rPr spc="-25" dirty="0"/>
              <a:t> </a:t>
            </a:r>
            <a:r>
              <a:rPr spc="75" dirty="0"/>
              <a:t>and</a:t>
            </a:r>
            <a:r>
              <a:rPr spc="-5" dirty="0"/>
              <a:t> </a:t>
            </a:r>
            <a:r>
              <a:rPr spc="65" dirty="0"/>
              <a:t>column-</a:t>
            </a:r>
            <a:r>
              <a:rPr dirty="0"/>
              <a:t>based</a:t>
            </a:r>
            <a:r>
              <a:rPr spc="-30" dirty="0"/>
              <a:t> </a:t>
            </a:r>
            <a:r>
              <a:rPr spc="-10" dirty="0"/>
              <a:t>index.</a:t>
            </a: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50" dirty="0"/>
              <a:t>When</a:t>
            </a:r>
            <a:r>
              <a:rPr spc="5" dirty="0"/>
              <a:t> </a:t>
            </a:r>
            <a:r>
              <a:rPr dirty="0"/>
              <a:t>we</a:t>
            </a:r>
            <a:r>
              <a:rPr spc="5" dirty="0"/>
              <a:t> </a:t>
            </a:r>
            <a:r>
              <a:rPr dirty="0"/>
              <a:t>create</a:t>
            </a:r>
            <a:r>
              <a:rPr spc="-1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spc="80" dirty="0"/>
              <a:t>primitive</a:t>
            </a:r>
            <a:r>
              <a:rPr spc="-15" dirty="0"/>
              <a:t> </a:t>
            </a:r>
            <a:r>
              <a:rPr dirty="0"/>
              <a:t>array,</a:t>
            </a:r>
            <a:r>
              <a:rPr spc="20" dirty="0"/>
              <a:t> </a:t>
            </a:r>
            <a:r>
              <a:rPr spc="75" dirty="0"/>
              <a:t>default</a:t>
            </a:r>
            <a:r>
              <a:rPr spc="-15" dirty="0"/>
              <a:t> </a:t>
            </a:r>
            <a:r>
              <a:rPr dirty="0"/>
              <a:t>values</a:t>
            </a:r>
            <a:r>
              <a:rPr spc="5" dirty="0"/>
              <a:t> </a:t>
            </a:r>
            <a:r>
              <a:rPr spc="60" dirty="0"/>
              <a:t>will</a:t>
            </a:r>
            <a:r>
              <a:rPr spc="-15" dirty="0"/>
              <a:t> </a:t>
            </a:r>
            <a:r>
              <a:rPr spc="50" dirty="0"/>
              <a:t>be</a:t>
            </a:r>
            <a:r>
              <a:rPr spc="20" dirty="0"/>
              <a:t> </a:t>
            </a:r>
            <a:r>
              <a:rPr dirty="0"/>
              <a:t>assigned, </a:t>
            </a:r>
            <a:r>
              <a:rPr spc="120" dirty="0"/>
              <a:t>but</a:t>
            </a:r>
            <a:r>
              <a:rPr spc="20" dirty="0"/>
              <a:t> </a:t>
            </a:r>
            <a:r>
              <a:rPr spc="55" dirty="0"/>
              <a:t>object</a:t>
            </a:r>
            <a:r>
              <a:rPr dirty="0"/>
              <a:t> </a:t>
            </a:r>
            <a:r>
              <a:rPr spc="-10" dirty="0"/>
              <a:t>references </a:t>
            </a:r>
            <a:r>
              <a:rPr spc="60" dirty="0"/>
              <a:t>will</a:t>
            </a:r>
            <a:r>
              <a:rPr spc="-60" dirty="0"/>
              <a:t> </a:t>
            </a:r>
            <a:r>
              <a:rPr spc="50" dirty="0"/>
              <a:t>be</a:t>
            </a:r>
            <a:r>
              <a:rPr spc="-25" dirty="0"/>
              <a:t> </a:t>
            </a:r>
            <a:r>
              <a:rPr spc="30" dirty="0"/>
              <a:t>null.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pc="3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java.util.Arrays</a:t>
            </a:r>
            <a:r>
              <a:rPr spc="45" dirty="0"/>
              <a:t> </a:t>
            </a:r>
            <a:r>
              <a:rPr dirty="0"/>
              <a:t>is</a:t>
            </a:r>
            <a:r>
              <a:rPr spc="35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static</a:t>
            </a:r>
            <a:r>
              <a:rPr spc="55" dirty="0"/>
              <a:t> </a:t>
            </a:r>
            <a:r>
              <a:rPr spc="-10" dirty="0"/>
              <a:t>class</a:t>
            </a:r>
            <a:r>
              <a:rPr spc="55" dirty="0"/>
              <a:t> </a:t>
            </a:r>
            <a:r>
              <a:rPr spc="100" dirty="0"/>
              <a:t>that</a:t>
            </a:r>
            <a:r>
              <a:rPr spc="55" dirty="0"/>
              <a:t> </a:t>
            </a:r>
            <a:r>
              <a:rPr dirty="0"/>
              <a:t>allows</a:t>
            </a:r>
            <a:r>
              <a:rPr spc="55" dirty="0"/>
              <a:t> </a:t>
            </a:r>
            <a:r>
              <a:rPr dirty="0"/>
              <a:t>arrays</a:t>
            </a:r>
            <a:r>
              <a:rPr spc="30" dirty="0"/>
              <a:t> </a:t>
            </a:r>
            <a:r>
              <a:rPr spc="120" dirty="0"/>
              <a:t>to</a:t>
            </a:r>
            <a:r>
              <a:rPr spc="70" dirty="0"/>
              <a:t> </a:t>
            </a:r>
            <a:r>
              <a:rPr spc="55" dirty="0"/>
              <a:t>be</a:t>
            </a:r>
            <a:r>
              <a:rPr spc="65" dirty="0"/>
              <a:t> </a:t>
            </a:r>
            <a:r>
              <a:rPr dirty="0"/>
              <a:t>viewed</a:t>
            </a:r>
            <a:r>
              <a:rPr spc="45" dirty="0"/>
              <a:t> </a:t>
            </a:r>
            <a:r>
              <a:rPr dirty="0"/>
              <a:t>as</a:t>
            </a:r>
            <a:r>
              <a:rPr spc="50" dirty="0"/>
              <a:t> </a:t>
            </a:r>
            <a:r>
              <a:rPr spc="-10" dirty="0"/>
              <a:t>lists.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2214094"/>
            <a:ext cx="408681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4333978"/>
            <a:ext cx="408681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2921230"/>
            <a:ext cx="408681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3631414"/>
            <a:ext cx="408681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5056354"/>
            <a:ext cx="408681" cy="3948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5763490"/>
            <a:ext cx="408681" cy="39485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6752566"/>
            <a:ext cx="408681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2616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1823" y="811832"/>
            <a:ext cx="9410700" cy="1496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900" spc="-45" dirty="0">
                <a:solidFill>
                  <a:srgbClr val="404040"/>
                </a:solidFill>
                <a:latin typeface="Arial Black"/>
                <a:cs typeface="Arial Black"/>
              </a:rPr>
              <a:t>int</a:t>
            </a:r>
            <a:r>
              <a:rPr sz="19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Arial Black"/>
                <a:cs typeface="Arial Black"/>
              </a:rPr>
              <a:t>ar[]=new</a:t>
            </a:r>
            <a:r>
              <a:rPr sz="19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 Black"/>
                <a:cs typeface="Arial Black"/>
              </a:rPr>
              <a:t>int[100];</a:t>
            </a:r>
            <a:endParaRPr sz="1900">
              <a:latin typeface="Arial Black"/>
              <a:cs typeface="Arial Black"/>
            </a:endParaRPr>
          </a:p>
          <a:p>
            <a:pPr marL="246379">
              <a:lnSpc>
                <a:spcPct val="100000"/>
              </a:lnSpc>
              <a:spcBef>
                <a:spcPts val="610"/>
              </a:spcBef>
            </a:pPr>
            <a:r>
              <a:rPr sz="1900" spc="-30" dirty="0">
                <a:solidFill>
                  <a:srgbClr val="404040"/>
                </a:solidFill>
                <a:latin typeface="Arial Black"/>
                <a:cs typeface="Arial Black"/>
              </a:rPr>
              <a:t>ar[0]=12;</a:t>
            </a:r>
            <a:endParaRPr sz="1900">
              <a:latin typeface="Arial Black"/>
              <a:cs typeface="Arial Black"/>
            </a:endParaRPr>
          </a:p>
          <a:p>
            <a:pPr marL="246379">
              <a:lnSpc>
                <a:spcPct val="100000"/>
              </a:lnSpc>
              <a:spcBef>
                <a:spcPts val="615"/>
              </a:spcBef>
            </a:pPr>
            <a:r>
              <a:rPr sz="1900" spc="-30" dirty="0">
                <a:solidFill>
                  <a:srgbClr val="404040"/>
                </a:solidFill>
                <a:latin typeface="Arial Black"/>
                <a:cs typeface="Arial Black"/>
              </a:rPr>
              <a:t>ar[1]=13;</a:t>
            </a:r>
            <a:endParaRPr sz="1900">
              <a:latin typeface="Arial Black"/>
              <a:cs typeface="Arial Black"/>
            </a:endParaRPr>
          </a:p>
          <a:p>
            <a:pPr marL="246379">
              <a:lnSpc>
                <a:spcPct val="100000"/>
              </a:lnSpc>
              <a:spcBef>
                <a:spcPts val="625"/>
              </a:spcBef>
              <a:tabLst>
                <a:tab pos="1670050" algn="l"/>
              </a:tabLst>
            </a:pPr>
            <a:r>
              <a:rPr sz="1900" spc="-10" dirty="0">
                <a:solidFill>
                  <a:srgbClr val="404040"/>
                </a:solidFill>
                <a:latin typeface="Arial Black"/>
                <a:cs typeface="Arial Black"/>
              </a:rPr>
              <a:t>ar[5]=100;</a:t>
            </a:r>
            <a:r>
              <a:rPr sz="1900" dirty="0">
                <a:solidFill>
                  <a:srgbClr val="404040"/>
                </a:solidFill>
                <a:latin typeface="Arial Black"/>
                <a:cs typeface="Arial Black"/>
              </a:rPr>
              <a:t>	</a:t>
            </a:r>
            <a:r>
              <a:rPr sz="1900" spc="-170" dirty="0">
                <a:solidFill>
                  <a:srgbClr val="404040"/>
                </a:solidFill>
                <a:latin typeface="Arial Black"/>
                <a:cs typeface="Arial Black"/>
              </a:rPr>
              <a:t>Pick</a:t>
            </a:r>
            <a:r>
              <a:rPr sz="19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19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404040"/>
                </a:solidFill>
                <a:latin typeface="Arial Black"/>
                <a:cs typeface="Arial Black"/>
              </a:rPr>
              <a:t>matching </a:t>
            </a:r>
            <a:r>
              <a:rPr sz="1900" spc="-60" dirty="0">
                <a:solidFill>
                  <a:srgbClr val="404040"/>
                </a:solidFill>
                <a:latin typeface="Arial Black"/>
                <a:cs typeface="Arial Black"/>
              </a:rPr>
              <a:t>stuff</a:t>
            </a:r>
            <a:r>
              <a:rPr sz="19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19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30" dirty="0">
                <a:solidFill>
                  <a:srgbClr val="404040"/>
                </a:solidFill>
                <a:latin typeface="Arial Black"/>
                <a:cs typeface="Arial Black"/>
              </a:rPr>
              <a:t>below</a:t>
            </a:r>
            <a:r>
              <a:rPr sz="19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Arial Black"/>
                <a:cs typeface="Arial Black"/>
              </a:rPr>
              <a:t>regarding</a:t>
            </a:r>
            <a:r>
              <a:rPr sz="19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19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Arial Black"/>
                <a:cs typeface="Arial Black"/>
              </a:rPr>
              <a:t>above</a:t>
            </a:r>
            <a:r>
              <a:rPr sz="19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Arial Black"/>
                <a:cs typeface="Arial Black"/>
              </a:rPr>
              <a:t>snippet.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936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2948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ar.length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print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100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2629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ar.length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print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57363"/>
            <a:ext cx="14029055" cy="150431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endParaRPr sz="3600" baseline="1157">
              <a:latin typeface="Arial Black"/>
              <a:cs typeface="Arial Black"/>
            </a:endParaRPr>
          </a:p>
          <a:p>
            <a:pPr marL="38735" marR="5080">
              <a:lnSpc>
                <a:spcPct val="114599"/>
              </a:lnSpc>
              <a:spcBef>
                <a:spcPts val="870"/>
              </a:spcBef>
            </a:pPr>
            <a:r>
              <a:rPr sz="2400" b="1" i="1" spc="-25" dirty="0">
                <a:solidFill>
                  <a:srgbClr val="404040"/>
                </a:solidFill>
                <a:latin typeface="Trebuchet MS"/>
                <a:cs typeface="Trebuchet MS"/>
              </a:rPr>
              <a:t>ar.length</a:t>
            </a:r>
            <a:r>
              <a:rPr sz="24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will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print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404040"/>
                </a:solidFill>
                <a:latin typeface="Arial Black"/>
                <a:cs typeface="Arial Black"/>
              </a:rPr>
              <a:t>100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Arial Black"/>
                <a:cs typeface="Arial Black"/>
              </a:rPr>
              <a:t>as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length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array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defined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Arial Black"/>
                <a:cs typeface="Arial Black"/>
              </a:rPr>
              <a:t>as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Arial Black"/>
                <a:cs typeface="Arial Black"/>
              </a:rPr>
              <a:t>100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 Black"/>
                <a:cs typeface="Arial Black"/>
              </a:rPr>
              <a:t>first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line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code 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int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arr[]=new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Arial Black"/>
                <a:cs typeface="Arial Black"/>
              </a:rPr>
              <a:t>int[100].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2616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1936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1823" y="811832"/>
            <a:ext cx="9410700" cy="1496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900" spc="-45" dirty="0">
                <a:solidFill>
                  <a:srgbClr val="404040"/>
                </a:solidFill>
                <a:latin typeface="Arial Black"/>
                <a:cs typeface="Arial Black"/>
              </a:rPr>
              <a:t>int</a:t>
            </a:r>
            <a:r>
              <a:rPr sz="19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Arial Black"/>
                <a:cs typeface="Arial Black"/>
              </a:rPr>
              <a:t>ar[]=new</a:t>
            </a:r>
            <a:r>
              <a:rPr sz="19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 Black"/>
                <a:cs typeface="Arial Black"/>
              </a:rPr>
              <a:t>int[100];</a:t>
            </a:r>
            <a:endParaRPr sz="1900">
              <a:latin typeface="Arial Black"/>
              <a:cs typeface="Arial Black"/>
            </a:endParaRPr>
          </a:p>
          <a:p>
            <a:pPr marL="246379">
              <a:lnSpc>
                <a:spcPct val="100000"/>
              </a:lnSpc>
              <a:spcBef>
                <a:spcPts val="610"/>
              </a:spcBef>
            </a:pPr>
            <a:r>
              <a:rPr sz="1900" spc="-30" dirty="0">
                <a:solidFill>
                  <a:srgbClr val="404040"/>
                </a:solidFill>
                <a:latin typeface="Arial Black"/>
                <a:cs typeface="Arial Black"/>
              </a:rPr>
              <a:t>ar[0]=12;</a:t>
            </a:r>
            <a:endParaRPr sz="1900">
              <a:latin typeface="Arial Black"/>
              <a:cs typeface="Arial Black"/>
            </a:endParaRPr>
          </a:p>
          <a:p>
            <a:pPr marL="246379">
              <a:lnSpc>
                <a:spcPct val="100000"/>
              </a:lnSpc>
              <a:spcBef>
                <a:spcPts val="615"/>
              </a:spcBef>
            </a:pPr>
            <a:r>
              <a:rPr sz="1900" spc="-30" dirty="0">
                <a:solidFill>
                  <a:srgbClr val="404040"/>
                </a:solidFill>
                <a:latin typeface="Arial Black"/>
                <a:cs typeface="Arial Black"/>
              </a:rPr>
              <a:t>ar[1]=13;</a:t>
            </a:r>
            <a:endParaRPr sz="1900">
              <a:latin typeface="Arial Black"/>
              <a:cs typeface="Arial Black"/>
            </a:endParaRPr>
          </a:p>
          <a:p>
            <a:pPr marL="246379">
              <a:lnSpc>
                <a:spcPct val="100000"/>
              </a:lnSpc>
              <a:spcBef>
                <a:spcPts val="625"/>
              </a:spcBef>
              <a:tabLst>
                <a:tab pos="1670050" algn="l"/>
              </a:tabLst>
            </a:pPr>
            <a:r>
              <a:rPr sz="1900" spc="-10" dirty="0">
                <a:solidFill>
                  <a:srgbClr val="404040"/>
                </a:solidFill>
                <a:latin typeface="Arial Black"/>
                <a:cs typeface="Arial Black"/>
              </a:rPr>
              <a:t>ar[5]=100;</a:t>
            </a:r>
            <a:r>
              <a:rPr sz="1900" dirty="0">
                <a:solidFill>
                  <a:srgbClr val="404040"/>
                </a:solidFill>
                <a:latin typeface="Arial Black"/>
                <a:cs typeface="Arial Black"/>
              </a:rPr>
              <a:t>	</a:t>
            </a:r>
            <a:r>
              <a:rPr sz="1900" spc="-170" dirty="0">
                <a:solidFill>
                  <a:srgbClr val="404040"/>
                </a:solidFill>
                <a:latin typeface="Arial Black"/>
                <a:cs typeface="Arial Black"/>
              </a:rPr>
              <a:t>Pick</a:t>
            </a:r>
            <a:r>
              <a:rPr sz="19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19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404040"/>
                </a:solidFill>
                <a:latin typeface="Arial Black"/>
                <a:cs typeface="Arial Black"/>
              </a:rPr>
              <a:t>matching </a:t>
            </a:r>
            <a:r>
              <a:rPr sz="1900" spc="-60" dirty="0">
                <a:solidFill>
                  <a:srgbClr val="404040"/>
                </a:solidFill>
                <a:latin typeface="Arial Black"/>
                <a:cs typeface="Arial Black"/>
              </a:rPr>
              <a:t>stuff</a:t>
            </a:r>
            <a:r>
              <a:rPr sz="19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19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30" dirty="0">
                <a:solidFill>
                  <a:srgbClr val="404040"/>
                </a:solidFill>
                <a:latin typeface="Arial Black"/>
                <a:cs typeface="Arial Black"/>
              </a:rPr>
              <a:t>below</a:t>
            </a:r>
            <a:r>
              <a:rPr sz="19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Arial Black"/>
                <a:cs typeface="Arial Black"/>
              </a:rPr>
              <a:t>regarding</a:t>
            </a:r>
            <a:r>
              <a:rPr sz="19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19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Arial Black"/>
                <a:cs typeface="Arial Black"/>
              </a:rPr>
              <a:t>above</a:t>
            </a:r>
            <a:r>
              <a:rPr sz="19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Arial Black"/>
                <a:cs typeface="Arial Black"/>
              </a:rPr>
              <a:t>snippet.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2948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ar.length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print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100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2629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ar.length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print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89123" y="788468"/>
            <a:ext cx="470281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35400"/>
              </a:lnSpc>
              <a:spcBef>
                <a:spcPts val="95"/>
              </a:spcBef>
            </a:pPr>
            <a:r>
              <a:rPr sz="2400" spc="-160" dirty="0"/>
              <a:t>Employee </a:t>
            </a:r>
            <a:r>
              <a:rPr sz="2400" spc="-165" dirty="0"/>
              <a:t>e[]=newEmployee[1]; </a:t>
            </a:r>
            <a:r>
              <a:rPr sz="2400" spc="-80" dirty="0"/>
              <a:t>System.out.println(e[0]);</a:t>
            </a:r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QUIZ </a:t>
            </a:r>
            <a:r>
              <a:rPr sz="2800" spc="-50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2948" y="1906905"/>
            <a:ext cx="6859270" cy="151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Arial Black"/>
                <a:cs typeface="Arial Black"/>
              </a:rPr>
              <a:t>What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above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snippet?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75"/>
              </a:spcBef>
            </a:pP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2497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Compile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185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547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674814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179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0" baseline="1157" dirty="0">
                <a:solidFill>
                  <a:srgbClr val="3B9F37"/>
                </a:solidFill>
                <a:latin typeface="Arial Black"/>
                <a:cs typeface="Arial Black"/>
              </a:rPr>
              <a:t>Null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20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above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snippet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will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be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null.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QUIZ </a:t>
            </a:r>
            <a:r>
              <a:rPr sz="2800" spc="-50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389123" y="788468"/>
            <a:ext cx="470281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35400"/>
              </a:lnSpc>
              <a:spcBef>
                <a:spcPts val="95"/>
              </a:spcBef>
            </a:pPr>
            <a:r>
              <a:rPr sz="2400" spc="-160" dirty="0"/>
              <a:t>Employee </a:t>
            </a:r>
            <a:r>
              <a:rPr sz="2400" spc="-165" dirty="0"/>
              <a:t>e[]=newEmployee[1]; </a:t>
            </a:r>
            <a:r>
              <a:rPr sz="2400" spc="-80" dirty="0"/>
              <a:t>System.out.println(e[0]);</a:t>
            </a:r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1742948" y="1906905"/>
            <a:ext cx="6860540" cy="151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Arial Black"/>
                <a:cs typeface="Arial Black"/>
              </a:rPr>
              <a:t>What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above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snippet?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75"/>
              </a:spcBef>
            </a:pP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2497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Compile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185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547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solidFill>
                  <a:srgbClr val="FFFFFF"/>
                </a:solidFill>
              </a:rPr>
              <a:t>Java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Operators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and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150" dirty="0">
                <a:solidFill>
                  <a:srgbClr val="FFFFFF"/>
                </a:solidFill>
              </a:rPr>
              <a:t>Decision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Constructs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521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1—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One-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dimensional</a:t>
            </a:r>
            <a:r>
              <a:rPr sz="28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Array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403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Declaring</a:t>
            </a:r>
            <a:r>
              <a:rPr spc="-175" dirty="0"/>
              <a:t> </a:t>
            </a:r>
            <a:r>
              <a:rPr spc="-95" dirty="0"/>
              <a:t>One-</a:t>
            </a:r>
            <a:r>
              <a:rPr spc="-85" dirty="0"/>
              <a:t>dimensional</a:t>
            </a:r>
            <a:r>
              <a:rPr spc="-170" dirty="0"/>
              <a:t> </a:t>
            </a: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3330" y="1489075"/>
            <a:ext cx="9091295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stores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similar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types.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8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square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brackets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name: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900" y="853439"/>
            <a:ext cx="715365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68552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314955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67884" y="3236976"/>
            <a:ext cx="5920740" cy="7848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char[]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s;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55765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Point[]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p;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//where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Point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12115" y="4492656"/>
            <a:ext cx="4472293" cy="144767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746248" y="6955535"/>
            <a:ext cx="10770235" cy="1209040"/>
            <a:chOff x="2746248" y="6955535"/>
            <a:chExt cx="10770235" cy="1209040"/>
          </a:xfrm>
        </p:grpSpPr>
        <p:sp>
          <p:nvSpPr>
            <p:cNvPr id="10" name="object 10"/>
            <p:cNvSpPr/>
            <p:nvPr/>
          </p:nvSpPr>
          <p:spPr>
            <a:xfrm>
              <a:off x="3624072" y="7075931"/>
              <a:ext cx="9886315" cy="1045844"/>
            </a:xfrm>
            <a:custGeom>
              <a:avLst/>
              <a:gdLst/>
              <a:ahLst/>
              <a:cxnLst/>
              <a:rect l="l" t="t" r="r" b="b"/>
              <a:pathLst>
                <a:path w="9886315" h="1045845">
                  <a:moveTo>
                    <a:pt x="0" y="174244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3" y="0"/>
                  </a:lnTo>
                  <a:lnTo>
                    <a:pt x="9711943" y="0"/>
                  </a:lnTo>
                  <a:lnTo>
                    <a:pt x="9758276" y="6221"/>
                  </a:lnTo>
                  <a:lnTo>
                    <a:pt x="9799903" y="23781"/>
                  </a:lnTo>
                  <a:lnTo>
                    <a:pt x="9835165" y="51022"/>
                  </a:lnTo>
                  <a:lnTo>
                    <a:pt x="9862406" y="86284"/>
                  </a:lnTo>
                  <a:lnTo>
                    <a:pt x="9879966" y="127911"/>
                  </a:lnTo>
                  <a:lnTo>
                    <a:pt x="9886188" y="174244"/>
                  </a:lnTo>
                  <a:lnTo>
                    <a:pt x="9886188" y="871220"/>
                  </a:lnTo>
                  <a:lnTo>
                    <a:pt x="9879966" y="917539"/>
                  </a:lnTo>
                  <a:lnTo>
                    <a:pt x="9862406" y="959162"/>
                  </a:lnTo>
                  <a:lnTo>
                    <a:pt x="9835165" y="994427"/>
                  </a:lnTo>
                  <a:lnTo>
                    <a:pt x="9799903" y="1021673"/>
                  </a:lnTo>
                  <a:lnTo>
                    <a:pt x="9758276" y="1039239"/>
                  </a:lnTo>
                  <a:lnTo>
                    <a:pt x="9711943" y="1045464"/>
                  </a:lnTo>
                  <a:lnTo>
                    <a:pt x="174243" y="1045464"/>
                  </a:lnTo>
                  <a:lnTo>
                    <a:pt x="127911" y="1039239"/>
                  </a:lnTo>
                  <a:lnTo>
                    <a:pt x="86284" y="1021673"/>
                  </a:lnTo>
                  <a:lnTo>
                    <a:pt x="51022" y="994427"/>
                  </a:lnTo>
                  <a:lnTo>
                    <a:pt x="23781" y="959162"/>
                  </a:lnTo>
                  <a:lnTo>
                    <a:pt x="6221" y="917539"/>
                  </a:lnTo>
                  <a:lnTo>
                    <a:pt x="0" y="871220"/>
                  </a:lnTo>
                  <a:lnTo>
                    <a:pt x="0" y="174244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6248" y="6955535"/>
              <a:ext cx="1225296" cy="120853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50919" y="6127191"/>
            <a:ext cx="8963025" cy="1919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224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One-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index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based;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first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element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stored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index.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211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Initializing</a:t>
            </a:r>
            <a:r>
              <a:rPr spc="-165" dirty="0"/>
              <a:t> </a:t>
            </a:r>
            <a:r>
              <a:rPr spc="-95" dirty="0"/>
              <a:t>One-</a:t>
            </a:r>
            <a:r>
              <a:rPr spc="-90" dirty="0"/>
              <a:t>dimensional</a:t>
            </a:r>
            <a:r>
              <a:rPr spc="-170" dirty="0"/>
              <a:t> </a:t>
            </a:r>
            <a:r>
              <a:rPr spc="-2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3330" y="1908175"/>
            <a:ext cx="111969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Initializing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variables,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arrays,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essential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secure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system.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6655" y="853439"/>
            <a:ext cx="724814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72757" y="3201416"/>
            <a:ext cx="3141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solidFill>
                  <a:srgbClr val="404040"/>
                </a:solidFill>
                <a:latin typeface="Arial Black"/>
                <a:cs typeface="Arial Black"/>
              </a:rPr>
              <a:t>Initialization</a:t>
            </a:r>
            <a:r>
              <a:rPr sz="2200" spc="-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2913" y="5041138"/>
            <a:ext cx="2754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equal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87651"/>
            <a:ext cx="635507" cy="6355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68651" y="4475988"/>
            <a:ext cx="3130550" cy="170878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String[]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27965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“John”,</a:t>
            </a:r>
            <a:endParaRPr sz="1800">
              <a:latin typeface="Courier New"/>
              <a:cs typeface="Courier New"/>
            </a:endParaRPr>
          </a:p>
          <a:p>
            <a:pPr marL="227965" marR="1801495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“James”, “Simon”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14659" y="4475988"/>
            <a:ext cx="3517900" cy="170878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String[]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names;</a:t>
            </a:r>
            <a:endParaRPr sz="1800">
              <a:latin typeface="Courier New"/>
              <a:cs typeface="Courier New"/>
            </a:endParaRPr>
          </a:p>
          <a:p>
            <a:pPr marL="92710" marR="27686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[3];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[0]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“John”;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“James”;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[2]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“Simon”;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754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165" dirty="0"/>
              <a:t> </a:t>
            </a:r>
            <a:r>
              <a:rPr spc="-95" dirty="0"/>
              <a:t>One-</a:t>
            </a:r>
            <a:r>
              <a:rPr spc="-90" dirty="0"/>
              <a:t>dimensional</a:t>
            </a:r>
            <a:r>
              <a:rPr spc="-190" dirty="0"/>
              <a:t> </a:t>
            </a:r>
            <a:r>
              <a:rPr spc="-2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2094" y="1774951"/>
            <a:ext cx="5711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keyword.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7635" y="853439"/>
            <a:ext cx="6806183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12073" y="5116829"/>
            <a:ext cx="6302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We have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 MT"/>
                <a:cs typeface="Arial MT"/>
              </a:rPr>
              <a:t>‘S’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26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char</a:t>
            </a:r>
            <a:r>
              <a:rPr sz="2200" i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values.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56603" y="3616452"/>
            <a:ext cx="1554480" cy="4817745"/>
            <a:chOff x="6356603" y="3616452"/>
            <a:chExt cx="1554480" cy="4817745"/>
          </a:xfrm>
        </p:grpSpPr>
        <p:sp>
          <p:nvSpPr>
            <p:cNvPr id="7" name="object 7"/>
            <p:cNvSpPr/>
            <p:nvPr/>
          </p:nvSpPr>
          <p:spPr>
            <a:xfrm>
              <a:off x="6362699" y="7825740"/>
              <a:ext cx="1539240" cy="601980"/>
            </a:xfrm>
            <a:custGeom>
              <a:avLst/>
              <a:gdLst/>
              <a:ahLst/>
              <a:cxnLst/>
              <a:rect l="l" t="t" r="r" b="b"/>
              <a:pathLst>
                <a:path w="1539240" h="601979">
                  <a:moveTo>
                    <a:pt x="1539240" y="0"/>
                  </a:moveTo>
                  <a:lnTo>
                    <a:pt x="0" y="0"/>
                  </a:lnTo>
                  <a:lnTo>
                    <a:pt x="0" y="601979"/>
                  </a:lnTo>
                  <a:lnTo>
                    <a:pt x="1539240" y="60197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2699" y="7825740"/>
              <a:ext cx="1539240" cy="601980"/>
            </a:xfrm>
            <a:custGeom>
              <a:avLst/>
              <a:gdLst/>
              <a:ahLst/>
              <a:cxnLst/>
              <a:rect l="l" t="t" r="r" b="b"/>
              <a:pathLst>
                <a:path w="1539240" h="601979">
                  <a:moveTo>
                    <a:pt x="0" y="601979"/>
                  </a:moveTo>
                  <a:lnTo>
                    <a:pt x="1539240" y="60197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2699" y="3622548"/>
              <a:ext cx="1539240" cy="3054350"/>
            </a:xfrm>
            <a:custGeom>
              <a:avLst/>
              <a:gdLst/>
              <a:ahLst/>
              <a:cxnLst/>
              <a:rect l="l" t="t" r="r" b="b"/>
              <a:pathLst>
                <a:path w="1539240" h="3054350">
                  <a:moveTo>
                    <a:pt x="1539240" y="0"/>
                  </a:moveTo>
                  <a:lnTo>
                    <a:pt x="0" y="0"/>
                  </a:lnTo>
                  <a:lnTo>
                    <a:pt x="0" y="3054096"/>
                  </a:lnTo>
                  <a:lnTo>
                    <a:pt x="1539240" y="3054096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2699" y="3622548"/>
              <a:ext cx="1539240" cy="3054350"/>
            </a:xfrm>
            <a:custGeom>
              <a:avLst/>
              <a:gdLst/>
              <a:ahLst/>
              <a:cxnLst/>
              <a:rect l="l" t="t" r="r" b="b"/>
              <a:pathLst>
                <a:path w="1539240" h="3054350">
                  <a:moveTo>
                    <a:pt x="0" y="3054096"/>
                  </a:moveTo>
                  <a:lnTo>
                    <a:pt x="1539240" y="305409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305409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62699" y="7790688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29">
                  <a:moveTo>
                    <a:pt x="0" y="0"/>
                  </a:moveTo>
                  <a:lnTo>
                    <a:pt x="1548002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62699" y="7228332"/>
              <a:ext cx="1548130" cy="32384"/>
            </a:xfrm>
            <a:custGeom>
              <a:avLst/>
              <a:gdLst/>
              <a:ahLst/>
              <a:cxnLst/>
              <a:rect l="l" t="t" r="r" b="b"/>
              <a:pathLst>
                <a:path w="1548129" h="32384">
                  <a:moveTo>
                    <a:pt x="0" y="32003"/>
                  </a:moveTo>
                  <a:lnTo>
                    <a:pt x="1548002" y="32003"/>
                  </a:lnTo>
                  <a:lnTo>
                    <a:pt x="1548002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2699" y="7260336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153924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539240" y="492251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2699" y="7260336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0" y="492251"/>
                  </a:moveTo>
                  <a:lnTo>
                    <a:pt x="1539240" y="492251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62699" y="6740652"/>
              <a:ext cx="1539240" cy="483234"/>
            </a:xfrm>
            <a:custGeom>
              <a:avLst/>
              <a:gdLst/>
              <a:ahLst/>
              <a:cxnLst/>
              <a:rect l="l" t="t" r="r" b="b"/>
              <a:pathLst>
                <a:path w="1539240" h="483234">
                  <a:moveTo>
                    <a:pt x="0" y="483108"/>
                  </a:moveTo>
                  <a:lnTo>
                    <a:pt x="1539240" y="483108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62699" y="6731508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0" y="492252"/>
                  </a:moveTo>
                  <a:lnTo>
                    <a:pt x="1539240" y="492252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922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62699" y="6682740"/>
              <a:ext cx="1548130" cy="58419"/>
            </a:xfrm>
            <a:custGeom>
              <a:avLst/>
              <a:gdLst/>
              <a:ahLst/>
              <a:cxnLst/>
              <a:rect l="l" t="t" r="r" b="b"/>
              <a:pathLst>
                <a:path w="1548129" h="58420">
                  <a:moveTo>
                    <a:pt x="0" y="57911"/>
                  </a:moveTo>
                  <a:lnTo>
                    <a:pt x="1548002" y="57911"/>
                  </a:lnTo>
                  <a:lnTo>
                    <a:pt x="1548002" y="0"/>
                  </a:lnTo>
                  <a:lnTo>
                    <a:pt x="0" y="0"/>
                  </a:lnTo>
                  <a:lnTo>
                    <a:pt x="0" y="5791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475732" y="6720840"/>
            <a:ext cx="268605" cy="1724025"/>
          </a:xfrm>
          <a:custGeom>
            <a:avLst/>
            <a:gdLst/>
            <a:ahLst/>
            <a:cxnLst/>
            <a:rect l="l" t="t" r="r" b="b"/>
            <a:pathLst>
              <a:path w="268604" h="1724025">
                <a:moveTo>
                  <a:pt x="268223" y="1723643"/>
                </a:moveTo>
                <a:lnTo>
                  <a:pt x="196938" y="1722845"/>
                </a:lnTo>
                <a:lnTo>
                  <a:pt x="132870" y="1720592"/>
                </a:lnTo>
                <a:lnTo>
                  <a:pt x="78581" y="1717097"/>
                </a:lnTo>
                <a:lnTo>
                  <a:pt x="36632" y="1712573"/>
                </a:lnTo>
                <a:lnTo>
                  <a:pt x="0" y="1701291"/>
                </a:lnTo>
                <a:lnTo>
                  <a:pt x="0" y="1159255"/>
                </a:lnTo>
                <a:lnTo>
                  <a:pt x="36632" y="1147985"/>
                </a:lnTo>
                <a:lnTo>
                  <a:pt x="78581" y="1143460"/>
                </a:lnTo>
                <a:lnTo>
                  <a:pt x="132870" y="1139961"/>
                </a:lnTo>
                <a:lnTo>
                  <a:pt x="196938" y="1137704"/>
                </a:lnTo>
                <a:lnTo>
                  <a:pt x="268223" y="1136903"/>
                </a:lnTo>
              </a:path>
              <a:path w="268604" h="1724025">
                <a:moveTo>
                  <a:pt x="233171" y="1091183"/>
                </a:moveTo>
                <a:lnTo>
                  <a:pt x="151286" y="1089802"/>
                </a:lnTo>
                <a:lnTo>
                  <a:pt x="84439" y="1086040"/>
                </a:lnTo>
                <a:lnTo>
                  <a:pt x="39379" y="1080468"/>
                </a:lnTo>
                <a:lnTo>
                  <a:pt x="22859" y="1073657"/>
                </a:lnTo>
                <a:lnTo>
                  <a:pt x="22859" y="17525"/>
                </a:lnTo>
                <a:lnTo>
                  <a:pt x="39379" y="10715"/>
                </a:lnTo>
                <a:lnTo>
                  <a:pt x="84439" y="5143"/>
                </a:lnTo>
                <a:lnTo>
                  <a:pt x="151286" y="1381"/>
                </a:lnTo>
                <a:lnTo>
                  <a:pt x="233171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32121" y="7971840"/>
            <a:ext cx="624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7878" y="6856603"/>
            <a:ext cx="413384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40882" y="3052648"/>
            <a:ext cx="2057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sz="2200" spc="2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Stack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7672" y="2653283"/>
            <a:ext cx="3130550" cy="32321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char[26];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55064"/>
            <a:ext cx="635507" cy="63550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447288" y="7118604"/>
            <a:ext cx="1866900" cy="32321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CreateArray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1655064"/>
            <a:ext cx="635507" cy="6355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618978" y="3177285"/>
            <a:ext cx="4340860" cy="4818380"/>
            <a:chOff x="10618978" y="3177285"/>
            <a:chExt cx="4340860" cy="4818380"/>
          </a:xfrm>
        </p:grpSpPr>
        <p:sp>
          <p:nvSpPr>
            <p:cNvPr id="4" name="object 4"/>
            <p:cNvSpPr/>
            <p:nvPr/>
          </p:nvSpPr>
          <p:spPr>
            <a:xfrm>
              <a:off x="10648188" y="7386827"/>
              <a:ext cx="1539240" cy="601980"/>
            </a:xfrm>
            <a:custGeom>
              <a:avLst/>
              <a:gdLst/>
              <a:ahLst/>
              <a:cxnLst/>
              <a:rect l="l" t="t" r="r" b="b"/>
              <a:pathLst>
                <a:path w="1539240" h="601979">
                  <a:moveTo>
                    <a:pt x="1539240" y="0"/>
                  </a:moveTo>
                  <a:lnTo>
                    <a:pt x="0" y="0"/>
                  </a:lnTo>
                  <a:lnTo>
                    <a:pt x="0" y="601980"/>
                  </a:lnTo>
                  <a:lnTo>
                    <a:pt x="1539240" y="60198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8188" y="7386827"/>
              <a:ext cx="1539240" cy="601980"/>
            </a:xfrm>
            <a:custGeom>
              <a:avLst/>
              <a:gdLst/>
              <a:ahLst/>
              <a:cxnLst/>
              <a:rect l="l" t="t" r="r" b="b"/>
              <a:pathLst>
                <a:path w="1539240" h="601979">
                  <a:moveTo>
                    <a:pt x="0" y="601980"/>
                  </a:moveTo>
                  <a:lnTo>
                    <a:pt x="1539240" y="60198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019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48188" y="3183635"/>
              <a:ext cx="1539240" cy="3054350"/>
            </a:xfrm>
            <a:custGeom>
              <a:avLst/>
              <a:gdLst/>
              <a:ahLst/>
              <a:cxnLst/>
              <a:rect l="l" t="t" r="r" b="b"/>
              <a:pathLst>
                <a:path w="1539240" h="3054350">
                  <a:moveTo>
                    <a:pt x="1539240" y="0"/>
                  </a:moveTo>
                  <a:lnTo>
                    <a:pt x="0" y="0"/>
                  </a:lnTo>
                  <a:lnTo>
                    <a:pt x="0" y="3054096"/>
                  </a:lnTo>
                  <a:lnTo>
                    <a:pt x="1539240" y="3054096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48188" y="3183635"/>
              <a:ext cx="1539240" cy="3054350"/>
            </a:xfrm>
            <a:custGeom>
              <a:avLst/>
              <a:gdLst/>
              <a:ahLst/>
              <a:cxnLst/>
              <a:rect l="l" t="t" r="r" b="b"/>
              <a:pathLst>
                <a:path w="1539240" h="3054350">
                  <a:moveTo>
                    <a:pt x="0" y="3054096"/>
                  </a:moveTo>
                  <a:lnTo>
                    <a:pt x="1539240" y="305409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305409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48188" y="7351776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29">
                  <a:moveTo>
                    <a:pt x="0" y="0"/>
                  </a:moveTo>
                  <a:lnTo>
                    <a:pt x="1548002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48188" y="6789420"/>
              <a:ext cx="1548130" cy="33655"/>
            </a:xfrm>
            <a:custGeom>
              <a:avLst/>
              <a:gdLst/>
              <a:ahLst/>
              <a:cxnLst/>
              <a:rect l="l" t="t" r="r" b="b"/>
              <a:pathLst>
                <a:path w="1548129" h="33654">
                  <a:moveTo>
                    <a:pt x="0" y="33527"/>
                  </a:moveTo>
                  <a:lnTo>
                    <a:pt x="1548002" y="33527"/>
                  </a:lnTo>
                  <a:lnTo>
                    <a:pt x="1548002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48188" y="6822947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153924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539240" y="492251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8188" y="6822947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0" y="492251"/>
                  </a:moveTo>
                  <a:lnTo>
                    <a:pt x="1539240" y="492251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48188" y="6303263"/>
              <a:ext cx="1539240" cy="481965"/>
            </a:xfrm>
            <a:custGeom>
              <a:avLst/>
              <a:gdLst/>
              <a:ahLst/>
              <a:cxnLst/>
              <a:rect l="l" t="t" r="r" b="b"/>
              <a:pathLst>
                <a:path w="1539240" h="481965">
                  <a:moveTo>
                    <a:pt x="0" y="481584"/>
                  </a:moveTo>
                  <a:lnTo>
                    <a:pt x="1539240" y="481584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48188" y="6292595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0" y="492251"/>
                  </a:moveTo>
                  <a:lnTo>
                    <a:pt x="1539240" y="492251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48188" y="6245351"/>
              <a:ext cx="1548130" cy="58419"/>
            </a:xfrm>
            <a:custGeom>
              <a:avLst/>
              <a:gdLst/>
              <a:ahLst/>
              <a:cxnLst/>
              <a:rect l="l" t="t" r="r" b="b"/>
              <a:pathLst>
                <a:path w="1548129" h="58420">
                  <a:moveTo>
                    <a:pt x="0" y="57912"/>
                  </a:moveTo>
                  <a:lnTo>
                    <a:pt x="1548002" y="57912"/>
                  </a:lnTo>
                  <a:lnTo>
                    <a:pt x="1548002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72872" y="3206495"/>
              <a:ext cx="1880870" cy="3333115"/>
            </a:xfrm>
            <a:custGeom>
              <a:avLst/>
              <a:gdLst/>
              <a:ahLst/>
              <a:cxnLst/>
              <a:rect l="l" t="t" r="r" b="b"/>
              <a:pathLst>
                <a:path w="1880869" h="3333115">
                  <a:moveTo>
                    <a:pt x="940308" y="0"/>
                  </a:moveTo>
                  <a:lnTo>
                    <a:pt x="871678" y="4371"/>
                  </a:lnTo>
                  <a:lnTo>
                    <a:pt x="804383" y="17284"/>
                  </a:lnTo>
                  <a:lnTo>
                    <a:pt x="738594" y="38437"/>
                  </a:lnTo>
                  <a:lnTo>
                    <a:pt x="674479" y="67530"/>
                  </a:lnTo>
                  <a:lnTo>
                    <a:pt x="612210" y="104261"/>
                  </a:lnTo>
                  <a:lnTo>
                    <a:pt x="551955" y="148328"/>
                  </a:lnTo>
                  <a:lnTo>
                    <a:pt x="522636" y="173019"/>
                  </a:lnTo>
                  <a:lnTo>
                    <a:pt x="493885" y="199431"/>
                  </a:lnTo>
                  <a:lnTo>
                    <a:pt x="465723" y="227527"/>
                  </a:lnTo>
                  <a:lnTo>
                    <a:pt x="438170" y="257269"/>
                  </a:lnTo>
                  <a:lnTo>
                    <a:pt x="411249" y="288619"/>
                  </a:lnTo>
                  <a:lnTo>
                    <a:pt x="384980" y="321539"/>
                  </a:lnTo>
                  <a:lnTo>
                    <a:pt x="359385" y="355993"/>
                  </a:lnTo>
                  <a:lnTo>
                    <a:pt x="334485" y="391941"/>
                  </a:lnTo>
                  <a:lnTo>
                    <a:pt x="310301" y="429348"/>
                  </a:lnTo>
                  <a:lnTo>
                    <a:pt x="286855" y="468174"/>
                  </a:lnTo>
                  <a:lnTo>
                    <a:pt x="264167" y="508383"/>
                  </a:lnTo>
                  <a:lnTo>
                    <a:pt x="242260" y="549936"/>
                  </a:lnTo>
                  <a:lnTo>
                    <a:pt x="221153" y="592797"/>
                  </a:lnTo>
                  <a:lnTo>
                    <a:pt x="200869" y="636927"/>
                  </a:lnTo>
                  <a:lnTo>
                    <a:pt x="181429" y="682288"/>
                  </a:lnTo>
                  <a:lnTo>
                    <a:pt x="162853" y="728844"/>
                  </a:lnTo>
                  <a:lnTo>
                    <a:pt x="145164" y="776556"/>
                  </a:lnTo>
                  <a:lnTo>
                    <a:pt x="128382" y="825387"/>
                  </a:lnTo>
                  <a:lnTo>
                    <a:pt x="112529" y="875298"/>
                  </a:lnTo>
                  <a:lnTo>
                    <a:pt x="97626" y="926254"/>
                  </a:lnTo>
                  <a:lnTo>
                    <a:pt x="83694" y="978215"/>
                  </a:lnTo>
                  <a:lnTo>
                    <a:pt x="70755" y="1031144"/>
                  </a:lnTo>
                  <a:lnTo>
                    <a:pt x="58829" y="1085004"/>
                  </a:lnTo>
                  <a:lnTo>
                    <a:pt x="47938" y="1139756"/>
                  </a:lnTo>
                  <a:lnTo>
                    <a:pt x="38104" y="1195364"/>
                  </a:lnTo>
                  <a:lnTo>
                    <a:pt x="29347" y="1251789"/>
                  </a:lnTo>
                  <a:lnTo>
                    <a:pt x="21688" y="1308994"/>
                  </a:lnTo>
                  <a:lnTo>
                    <a:pt x="15150" y="1366942"/>
                  </a:lnTo>
                  <a:lnTo>
                    <a:pt x="9752" y="1425594"/>
                  </a:lnTo>
                  <a:lnTo>
                    <a:pt x="5517" y="1484912"/>
                  </a:lnTo>
                  <a:lnTo>
                    <a:pt x="2466" y="1544860"/>
                  </a:lnTo>
                  <a:lnTo>
                    <a:pt x="620" y="1605400"/>
                  </a:lnTo>
                  <a:lnTo>
                    <a:pt x="0" y="1666493"/>
                  </a:lnTo>
                  <a:lnTo>
                    <a:pt x="620" y="1727587"/>
                  </a:lnTo>
                  <a:lnTo>
                    <a:pt x="2466" y="1788127"/>
                  </a:lnTo>
                  <a:lnTo>
                    <a:pt x="5517" y="1848075"/>
                  </a:lnTo>
                  <a:lnTo>
                    <a:pt x="9752" y="1907393"/>
                  </a:lnTo>
                  <a:lnTo>
                    <a:pt x="15150" y="1966045"/>
                  </a:lnTo>
                  <a:lnTo>
                    <a:pt x="21688" y="2023993"/>
                  </a:lnTo>
                  <a:lnTo>
                    <a:pt x="29347" y="2081198"/>
                  </a:lnTo>
                  <a:lnTo>
                    <a:pt x="38104" y="2137623"/>
                  </a:lnTo>
                  <a:lnTo>
                    <a:pt x="47938" y="2193231"/>
                  </a:lnTo>
                  <a:lnTo>
                    <a:pt x="58829" y="2247983"/>
                  </a:lnTo>
                  <a:lnTo>
                    <a:pt x="70755" y="2301843"/>
                  </a:lnTo>
                  <a:lnTo>
                    <a:pt x="83694" y="2354772"/>
                  </a:lnTo>
                  <a:lnTo>
                    <a:pt x="97626" y="2406733"/>
                  </a:lnTo>
                  <a:lnTo>
                    <a:pt x="112529" y="2457689"/>
                  </a:lnTo>
                  <a:lnTo>
                    <a:pt x="128382" y="2507600"/>
                  </a:lnTo>
                  <a:lnTo>
                    <a:pt x="145164" y="2556431"/>
                  </a:lnTo>
                  <a:lnTo>
                    <a:pt x="162853" y="2604143"/>
                  </a:lnTo>
                  <a:lnTo>
                    <a:pt x="181429" y="2650699"/>
                  </a:lnTo>
                  <a:lnTo>
                    <a:pt x="200869" y="2696060"/>
                  </a:lnTo>
                  <a:lnTo>
                    <a:pt x="221153" y="2740190"/>
                  </a:lnTo>
                  <a:lnTo>
                    <a:pt x="242260" y="2783051"/>
                  </a:lnTo>
                  <a:lnTo>
                    <a:pt x="264167" y="2824604"/>
                  </a:lnTo>
                  <a:lnTo>
                    <a:pt x="286855" y="2864813"/>
                  </a:lnTo>
                  <a:lnTo>
                    <a:pt x="310301" y="2903639"/>
                  </a:lnTo>
                  <a:lnTo>
                    <a:pt x="334485" y="2941046"/>
                  </a:lnTo>
                  <a:lnTo>
                    <a:pt x="359385" y="2976994"/>
                  </a:lnTo>
                  <a:lnTo>
                    <a:pt x="384980" y="3011448"/>
                  </a:lnTo>
                  <a:lnTo>
                    <a:pt x="411249" y="3044368"/>
                  </a:lnTo>
                  <a:lnTo>
                    <a:pt x="438170" y="3075718"/>
                  </a:lnTo>
                  <a:lnTo>
                    <a:pt x="465723" y="3105460"/>
                  </a:lnTo>
                  <a:lnTo>
                    <a:pt x="493885" y="3133556"/>
                  </a:lnTo>
                  <a:lnTo>
                    <a:pt x="522636" y="3159968"/>
                  </a:lnTo>
                  <a:lnTo>
                    <a:pt x="551955" y="3184659"/>
                  </a:lnTo>
                  <a:lnTo>
                    <a:pt x="612210" y="3228726"/>
                  </a:lnTo>
                  <a:lnTo>
                    <a:pt x="674479" y="3265457"/>
                  </a:lnTo>
                  <a:lnTo>
                    <a:pt x="738594" y="3294550"/>
                  </a:lnTo>
                  <a:lnTo>
                    <a:pt x="804383" y="3315703"/>
                  </a:lnTo>
                  <a:lnTo>
                    <a:pt x="871678" y="3328616"/>
                  </a:lnTo>
                  <a:lnTo>
                    <a:pt x="940308" y="3332987"/>
                  </a:lnTo>
                  <a:lnTo>
                    <a:pt x="974779" y="3331888"/>
                  </a:lnTo>
                  <a:lnTo>
                    <a:pt x="1042762" y="3323209"/>
                  </a:lnTo>
                  <a:lnTo>
                    <a:pt x="1109325" y="3306138"/>
                  </a:lnTo>
                  <a:lnTo>
                    <a:pt x="1174299" y="3280977"/>
                  </a:lnTo>
                  <a:lnTo>
                    <a:pt x="1237512" y="3248028"/>
                  </a:lnTo>
                  <a:lnTo>
                    <a:pt x="1298795" y="3207591"/>
                  </a:lnTo>
                  <a:lnTo>
                    <a:pt x="1357979" y="3159968"/>
                  </a:lnTo>
                  <a:lnTo>
                    <a:pt x="1386730" y="3133556"/>
                  </a:lnTo>
                  <a:lnTo>
                    <a:pt x="1414892" y="3105460"/>
                  </a:lnTo>
                  <a:lnTo>
                    <a:pt x="1442445" y="3075718"/>
                  </a:lnTo>
                  <a:lnTo>
                    <a:pt x="1469366" y="3044368"/>
                  </a:lnTo>
                  <a:lnTo>
                    <a:pt x="1495635" y="3011448"/>
                  </a:lnTo>
                  <a:lnTo>
                    <a:pt x="1521230" y="2976994"/>
                  </a:lnTo>
                  <a:lnTo>
                    <a:pt x="1546130" y="2941046"/>
                  </a:lnTo>
                  <a:lnTo>
                    <a:pt x="1570314" y="2903639"/>
                  </a:lnTo>
                  <a:lnTo>
                    <a:pt x="1593760" y="2864813"/>
                  </a:lnTo>
                  <a:lnTo>
                    <a:pt x="1616448" y="2824604"/>
                  </a:lnTo>
                  <a:lnTo>
                    <a:pt x="1638355" y="2783051"/>
                  </a:lnTo>
                  <a:lnTo>
                    <a:pt x="1659462" y="2740190"/>
                  </a:lnTo>
                  <a:lnTo>
                    <a:pt x="1679746" y="2696060"/>
                  </a:lnTo>
                  <a:lnTo>
                    <a:pt x="1699186" y="2650699"/>
                  </a:lnTo>
                  <a:lnTo>
                    <a:pt x="1717762" y="2604143"/>
                  </a:lnTo>
                  <a:lnTo>
                    <a:pt x="1735451" y="2556431"/>
                  </a:lnTo>
                  <a:lnTo>
                    <a:pt x="1752233" y="2507600"/>
                  </a:lnTo>
                  <a:lnTo>
                    <a:pt x="1768086" y="2457689"/>
                  </a:lnTo>
                  <a:lnTo>
                    <a:pt x="1782989" y="2406733"/>
                  </a:lnTo>
                  <a:lnTo>
                    <a:pt x="1796921" y="2354772"/>
                  </a:lnTo>
                  <a:lnTo>
                    <a:pt x="1809860" y="2301843"/>
                  </a:lnTo>
                  <a:lnTo>
                    <a:pt x="1821786" y="2247983"/>
                  </a:lnTo>
                  <a:lnTo>
                    <a:pt x="1832677" y="2193231"/>
                  </a:lnTo>
                  <a:lnTo>
                    <a:pt x="1842511" y="2137623"/>
                  </a:lnTo>
                  <a:lnTo>
                    <a:pt x="1851268" y="2081198"/>
                  </a:lnTo>
                  <a:lnTo>
                    <a:pt x="1858927" y="2023993"/>
                  </a:lnTo>
                  <a:lnTo>
                    <a:pt x="1865465" y="1966045"/>
                  </a:lnTo>
                  <a:lnTo>
                    <a:pt x="1870863" y="1907393"/>
                  </a:lnTo>
                  <a:lnTo>
                    <a:pt x="1875098" y="1848075"/>
                  </a:lnTo>
                  <a:lnTo>
                    <a:pt x="1878149" y="1788127"/>
                  </a:lnTo>
                  <a:lnTo>
                    <a:pt x="1879995" y="1727587"/>
                  </a:lnTo>
                  <a:lnTo>
                    <a:pt x="1880616" y="1666493"/>
                  </a:lnTo>
                  <a:lnTo>
                    <a:pt x="1879995" y="1605400"/>
                  </a:lnTo>
                  <a:lnTo>
                    <a:pt x="1878149" y="1544860"/>
                  </a:lnTo>
                  <a:lnTo>
                    <a:pt x="1875098" y="1484912"/>
                  </a:lnTo>
                  <a:lnTo>
                    <a:pt x="1870863" y="1425594"/>
                  </a:lnTo>
                  <a:lnTo>
                    <a:pt x="1865465" y="1366942"/>
                  </a:lnTo>
                  <a:lnTo>
                    <a:pt x="1858927" y="1308994"/>
                  </a:lnTo>
                  <a:lnTo>
                    <a:pt x="1851268" y="1251789"/>
                  </a:lnTo>
                  <a:lnTo>
                    <a:pt x="1842511" y="1195364"/>
                  </a:lnTo>
                  <a:lnTo>
                    <a:pt x="1832677" y="1139756"/>
                  </a:lnTo>
                  <a:lnTo>
                    <a:pt x="1821786" y="1085004"/>
                  </a:lnTo>
                  <a:lnTo>
                    <a:pt x="1809860" y="1031144"/>
                  </a:lnTo>
                  <a:lnTo>
                    <a:pt x="1796921" y="978215"/>
                  </a:lnTo>
                  <a:lnTo>
                    <a:pt x="1782989" y="926254"/>
                  </a:lnTo>
                  <a:lnTo>
                    <a:pt x="1768086" y="875298"/>
                  </a:lnTo>
                  <a:lnTo>
                    <a:pt x="1752233" y="825387"/>
                  </a:lnTo>
                  <a:lnTo>
                    <a:pt x="1735451" y="776556"/>
                  </a:lnTo>
                  <a:lnTo>
                    <a:pt x="1717762" y="728844"/>
                  </a:lnTo>
                  <a:lnTo>
                    <a:pt x="1699186" y="682288"/>
                  </a:lnTo>
                  <a:lnTo>
                    <a:pt x="1679746" y="636927"/>
                  </a:lnTo>
                  <a:lnTo>
                    <a:pt x="1659462" y="592797"/>
                  </a:lnTo>
                  <a:lnTo>
                    <a:pt x="1638355" y="549936"/>
                  </a:lnTo>
                  <a:lnTo>
                    <a:pt x="1616448" y="508383"/>
                  </a:lnTo>
                  <a:lnTo>
                    <a:pt x="1593760" y="468174"/>
                  </a:lnTo>
                  <a:lnTo>
                    <a:pt x="1570314" y="429348"/>
                  </a:lnTo>
                  <a:lnTo>
                    <a:pt x="1546130" y="391941"/>
                  </a:lnTo>
                  <a:lnTo>
                    <a:pt x="1521230" y="355993"/>
                  </a:lnTo>
                  <a:lnTo>
                    <a:pt x="1495635" y="321539"/>
                  </a:lnTo>
                  <a:lnTo>
                    <a:pt x="1469366" y="288619"/>
                  </a:lnTo>
                  <a:lnTo>
                    <a:pt x="1442445" y="257269"/>
                  </a:lnTo>
                  <a:lnTo>
                    <a:pt x="1414892" y="227527"/>
                  </a:lnTo>
                  <a:lnTo>
                    <a:pt x="1386730" y="199431"/>
                  </a:lnTo>
                  <a:lnTo>
                    <a:pt x="1357979" y="173019"/>
                  </a:lnTo>
                  <a:lnTo>
                    <a:pt x="1328660" y="148328"/>
                  </a:lnTo>
                  <a:lnTo>
                    <a:pt x="1268405" y="104261"/>
                  </a:lnTo>
                  <a:lnTo>
                    <a:pt x="1206136" y="67530"/>
                  </a:lnTo>
                  <a:lnTo>
                    <a:pt x="1142021" y="38437"/>
                  </a:lnTo>
                  <a:lnTo>
                    <a:pt x="1076232" y="17284"/>
                  </a:lnTo>
                  <a:lnTo>
                    <a:pt x="1008937" y="4371"/>
                  </a:lnTo>
                  <a:lnTo>
                    <a:pt x="9403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72872" y="3206495"/>
              <a:ext cx="1880870" cy="3333115"/>
            </a:xfrm>
            <a:custGeom>
              <a:avLst/>
              <a:gdLst/>
              <a:ahLst/>
              <a:cxnLst/>
              <a:rect l="l" t="t" r="r" b="b"/>
              <a:pathLst>
                <a:path w="1880869" h="3333115">
                  <a:moveTo>
                    <a:pt x="0" y="1666493"/>
                  </a:moveTo>
                  <a:lnTo>
                    <a:pt x="620" y="1605400"/>
                  </a:lnTo>
                  <a:lnTo>
                    <a:pt x="2466" y="1544860"/>
                  </a:lnTo>
                  <a:lnTo>
                    <a:pt x="5517" y="1484912"/>
                  </a:lnTo>
                  <a:lnTo>
                    <a:pt x="9752" y="1425594"/>
                  </a:lnTo>
                  <a:lnTo>
                    <a:pt x="15150" y="1366942"/>
                  </a:lnTo>
                  <a:lnTo>
                    <a:pt x="21688" y="1308994"/>
                  </a:lnTo>
                  <a:lnTo>
                    <a:pt x="29347" y="1251789"/>
                  </a:lnTo>
                  <a:lnTo>
                    <a:pt x="38104" y="1195364"/>
                  </a:lnTo>
                  <a:lnTo>
                    <a:pt x="47938" y="1139756"/>
                  </a:lnTo>
                  <a:lnTo>
                    <a:pt x="58829" y="1085004"/>
                  </a:lnTo>
                  <a:lnTo>
                    <a:pt x="70755" y="1031144"/>
                  </a:lnTo>
                  <a:lnTo>
                    <a:pt x="83694" y="978215"/>
                  </a:lnTo>
                  <a:lnTo>
                    <a:pt x="97626" y="926254"/>
                  </a:lnTo>
                  <a:lnTo>
                    <a:pt x="112529" y="875298"/>
                  </a:lnTo>
                  <a:lnTo>
                    <a:pt x="128382" y="825387"/>
                  </a:lnTo>
                  <a:lnTo>
                    <a:pt x="145164" y="776556"/>
                  </a:lnTo>
                  <a:lnTo>
                    <a:pt x="162853" y="728844"/>
                  </a:lnTo>
                  <a:lnTo>
                    <a:pt x="181429" y="682288"/>
                  </a:lnTo>
                  <a:lnTo>
                    <a:pt x="200869" y="636927"/>
                  </a:lnTo>
                  <a:lnTo>
                    <a:pt x="221153" y="592797"/>
                  </a:lnTo>
                  <a:lnTo>
                    <a:pt x="242260" y="549936"/>
                  </a:lnTo>
                  <a:lnTo>
                    <a:pt x="264167" y="508383"/>
                  </a:lnTo>
                  <a:lnTo>
                    <a:pt x="286855" y="468174"/>
                  </a:lnTo>
                  <a:lnTo>
                    <a:pt x="310301" y="429348"/>
                  </a:lnTo>
                  <a:lnTo>
                    <a:pt x="334485" y="391941"/>
                  </a:lnTo>
                  <a:lnTo>
                    <a:pt x="359385" y="355993"/>
                  </a:lnTo>
                  <a:lnTo>
                    <a:pt x="384980" y="321539"/>
                  </a:lnTo>
                  <a:lnTo>
                    <a:pt x="411249" y="288619"/>
                  </a:lnTo>
                  <a:lnTo>
                    <a:pt x="438170" y="257269"/>
                  </a:lnTo>
                  <a:lnTo>
                    <a:pt x="465723" y="227527"/>
                  </a:lnTo>
                  <a:lnTo>
                    <a:pt x="493885" y="199431"/>
                  </a:lnTo>
                  <a:lnTo>
                    <a:pt x="522636" y="173019"/>
                  </a:lnTo>
                  <a:lnTo>
                    <a:pt x="551955" y="148328"/>
                  </a:lnTo>
                  <a:lnTo>
                    <a:pt x="612210" y="104261"/>
                  </a:lnTo>
                  <a:lnTo>
                    <a:pt x="674479" y="67530"/>
                  </a:lnTo>
                  <a:lnTo>
                    <a:pt x="738594" y="38437"/>
                  </a:lnTo>
                  <a:lnTo>
                    <a:pt x="804383" y="17284"/>
                  </a:lnTo>
                  <a:lnTo>
                    <a:pt x="871678" y="4371"/>
                  </a:lnTo>
                  <a:lnTo>
                    <a:pt x="940308" y="0"/>
                  </a:lnTo>
                  <a:lnTo>
                    <a:pt x="974779" y="1099"/>
                  </a:lnTo>
                  <a:lnTo>
                    <a:pt x="1042762" y="9778"/>
                  </a:lnTo>
                  <a:lnTo>
                    <a:pt x="1109325" y="26849"/>
                  </a:lnTo>
                  <a:lnTo>
                    <a:pt x="1174299" y="52010"/>
                  </a:lnTo>
                  <a:lnTo>
                    <a:pt x="1237512" y="84959"/>
                  </a:lnTo>
                  <a:lnTo>
                    <a:pt x="1298795" y="125396"/>
                  </a:lnTo>
                  <a:lnTo>
                    <a:pt x="1357979" y="173019"/>
                  </a:lnTo>
                  <a:lnTo>
                    <a:pt x="1386730" y="199431"/>
                  </a:lnTo>
                  <a:lnTo>
                    <a:pt x="1414892" y="227527"/>
                  </a:lnTo>
                  <a:lnTo>
                    <a:pt x="1442445" y="257269"/>
                  </a:lnTo>
                  <a:lnTo>
                    <a:pt x="1469366" y="288619"/>
                  </a:lnTo>
                  <a:lnTo>
                    <a:pt x="1495635" y="321539"/>
                  </a:lnTo>
                  <a:lnTo>
                    <a:pt x="1521230" y="355993"/>
                  </a:lnTo>
                  <a:lnTo>
                    <a:pt x="1546130" y="391941"/>
                  </a:lnTo>
                  <a:lnTo>
                    <a:pt x="1570314" y="429348"/>
                  </a:lnTo>
                  <a:lnTo>
                    <a:pt x="1593760" y="468174"/>
                  </a:lnTo>
                  <a:lnTo>
                    <a:pt x="1616448" y="508383"/>
                  </a:lnTo>
                  <a:lnTo>
                    <a:pt x="1638355" y="549936"/>
                  </a:lnTo>
                  <a:lnTo>
                    <a:pt x="1659462" y="592797"/>
                  </a:lnTo>
                  <a:lnTo>
                    <a:pt x="1679746" y="636927"/>
                  </a:lnTo>
                  <a:lnTo>
                    <a:pt x="1699186" y="682288"/>
                  </a:lnTo>
                  <a:lnTo>
                    <a:pt x="1717762" y="728844"/>
                  </a:lnTo>
                  <a:lnTo>
                    <a:pt x="1735451" y="776556"/>
                  </a:lnTo>
                  <a:lnTo>
                    <a:pt x="1752233" y="825387"/>
                  </a:lnTo>
                  <a:lnTo>
                    <a:pt x="1768086" y="875298"/>
                  </a:lnTo>
                  <a:lnTo>
                    <a:pt x="1782989" y="926254"/>
                  </a:lnTo>
                  <a:lnTo>
                    <a:pt x="1796921" y="978215"/>
                  </a:lnTo>
                  <a:lnTo>
                    <a:pt x="1809860" y="1031144"/>
                  </a:lnTo>
                  <a:lnTo>
                    <a:pt x="1821786" y="1085004"/>
                  </a:lnTo>
                  <a:lnTo>
                    <a:pt x="1832677" y="1139756"/>
                  </a:lnTo>
                  <a:lnTo>
                    <a:pt x="1842511" y="1195364"/>
                  </a:lnTo>
                  <a:lnTo>
                    <a:pt x="1851268" y="1251789"/>
                  </a:lnTo>
                  <a:lnTo>
                    <a:pt x="1858927" y="1308994"/>
                  </a:lnTo>
                  <a:lnTo>
                    <a:pt x="1865465" y="1366942"/>
                  </a:lnTo>
                  <a:lnTo>
                    <a:pt x="1870863" y="1425594"/>
                  </a:lnTo>
                  <a:lnTo>
                    <a:pt x="1875098" y="1484912"/>
                  </a:lnTo>
                  <a:lnTo>
                    <a:pt x="1878149" y="1544860"/>
                  </a:lnTo>
                  <a:lnTo>
                    <a:pt x="1879995" y="1605400"/>
                  </a:lnTo>
                  <a:lnTo>
                    <a:pt x="1880616" y="1666493"/>
                  </a:lnTo>
                  <a:lnTo>
                    <a:pt x="1879995" y="1727587"/>
                  </a:lnTo>
                  <a:lnTo>
                    <a:pt x="1878149" y="1788127"/>
                  </a:lnTo>
                  <a:lnTo>
                    <a:pt x="1875098" y="1848075"/>
                  </a:lnTo>
                  <a:lnTo>
                    <a:pt x="1870863" y="1907393"/>
                  </a:lnTo>
                  <a:lnTo>
                    <a:pt x="1865465" y="1966045"/>
                  </a:lnTo>
                  <a:lnTo>
                    <a:pt x="1858927" y="2023993"/>
                  </a:lnTo>
                  <a:lnTo>
                    <a:pt x="1851268" y="2081198"/>
                  </a:lnTo>
                  <a:lnTo>
                    <a:pt x="1842511" y="2137623"/>
                  </a:lnTo>
                  <a:lnTo>
                    <a:pt x="1832677" y="2193231"/>
                  </a:lnTo>
                  <a:lnTo>
                    <a:pt x="1821786" y="2247983"/>
                  </a:lnTo>
                  <a:lnTo>
                    <a:pt x="1809860" y="2301843"/>
                  </a:lnTo>
                  <a:lnTo>
                    <a:pt x="1796921" y="2354772"/>
                  </a:lnTo>
                  <a:lnTo>
                    <a:pt x="1782989" y="2406733"/>
                  </a:lnTo>
                  <a:lnTo>
                    <a:pt x="1768086" y="2457689"/>
                  </a:lnTo>
                  <a:lnTo>
                    <a:pt x="1752233" y="2507600"/>
                  </a:lnTo>
                  <a:lnTo>
                    <a:pt x="1735451" y="2556431"/>
                  </a:lnTo>
                  <a:lnTo>
                    <a:pt x="1717762" y="2604143"/>
                  </a:lnTo>
                  <a:lnTo>
                    <a:pt x="1699186" y="2650699"/>
                  </a:lnTo>
                  <a:lnTo>
                    <a:pt x="1679746" y="2696060"/>
                  </a:lnTo>
                  <a:lnTo>
                    <a:pt x="1659462" y="2740190"/>
                  </a:lnTo>
                  <a:lnTo>
                    <a:pt x="1638355" y="2783051"/>
                  </a:lnTo>
                  <a:lnTo>
                    <a:pt x="1616448" y="2824604"/>
                  </a:lnTo>
                  <a:lnTo>
                    <a:pt x="1593760" y="2864813"/>
                  </a:lnTo>
                  <a:lnTo>
                    <a:pt x="1570314" y="2903639"/>
                  </a:lnTo>
                  <a:lnTo>
                    <a:pt x="1546130" y="2941046"/>
                  </a:lnTo>
                  <a:lnTo>
                    <a:pt x="1521230" y="2976994"/>
                  </a:lnTo>
                  <a:lnTo>
                    <a:pt x="1495635" y="3011448"/>
                  </a:lnTo>
                  <a:lnTo>
                    <a:pt x="1469366" y="3044368"/>
                  </a:lnTo>
                  <a:lnTo>
                    <a:pt x="1442445" y="3075718"/>
                  </a:lnTo>
                  <a:lnTo>
                    <a:pt x="1414892" y="3105460"/>
                  </a:lnTo>
                  <a:lnTo>
                    <a:pt x="1386730" y="3133556"/>
                  </a:lnTo>
                  <a:lnTo>
                    <a:pt x="1357979" y="3159968"/>
                  </a:lnTo>
                  <a:lnTo>
                    <a:pt x="1328660" y="3184659"/>
                  </a:lnTo>
                  <a:lnTo>
                    <a:pt x="1268405" y="3228726"/>
                  </a:lnTo>
                  <a:lnTo>
                    <a:pt x="1206136" y="3265457"/>
                  </a:lnTo>
                  <a:lnTo>
                    <a:pt x="1142021" y="3294550"/>
                  </a:lnTo>
                  <a:lnTo>
                    <a:pt x="1076232" y="3315703"/>
                  </a:lnTo>
                  <a:lnTo>
                    <a:pt x="1008937" y="3328616"/>
                  </a:lnTo>
                  <a:lnTo>
                    <a:pt x="940308" y="3332987"/>
                  </a:lnTo>
                  <a:lnTo>
                    <a:pt x="905836" y="3331888"/>
                  </a:lnTo>
                  <a:lnTo>
                    <a:pt x="837853" y="3323209"/>
                  </a:lnTo>
                  <a:lnTo>
                    <a:pt x="771290" y="3306138"/>
                  </a:lnTo>
                  <a:lnTo>
                    <a:pt x="706316" y="3280977"/>
                  </a:lnTo>
                  <a:lnTo>
                    <a:pt x="643103" y="3248028"/>
                  </a:lnTo>
                  <a:lnTo>
                    <a:pt x="581820" y="3207591"/>
                  </a:lnTo>
                  <a:lnTo>
                    <a:pt x="522636" y="3159968"/>
                  </a:lnTo>
                  <a:lnTo>
                    <a:pt x="493885" y="3133556"/>
                  </a:lnTo>
                  <a:lnTo>
                    <a:pt x="465723" y="3105460"/>
                  </a:lnTo>
                  <a:lnTo>
                    <a:pt x="438170" y="3075718"/>
                  </a:lnTo>
                  <a:lnTo>
                    <a:pt x="411249" y="3044368"/>
                  </a:lnTo>
                  <a:lnTo>
                    <a:pt x="384980" y="3011448"/>
                  </a:lnTo>
                  <a:lnTo>
                    <a:pt x="359385" y="2976994"/>
                  </a:lnTo>
                  <a:lnTo>
                    <a:pt x="334485" y="2941046"/>
                  </a:lnTo>
                  <a:lnTo>
                    <a:pt x="310301" y="2903639"/>
                  </a:lnTo>
                  <a:lnTo>
                    <a:pt x="286855" y="2864813"/>
                  </a:lnTo>
                  <a:lnTo>
                    <a:pt x="264167" y="2824604"/>
                  </a:lnTo>
                  <a:lnTo>
                    <a:pt x="242260" y="2783051"/>
                  </a:lnTo>
                  <a:lnTo>
                    <a:pt x="221153" y="2740190"/>
                  </a:lnTo>
                  <a:lnTo>
                    <a:pt x="200869" y="2696060"/>
                  </a:lnTo>
                  <a:lnTo>
                    <a:pt x="181429" y="2650699"/>
                  </a:lnTo>
                  <a:lnTo>
                    <a:pt x="162853" y="2604143"/>
                  </a:lnTo>
                  <a:lnTo>
                    <a:pt x="145164" y="2556431"/>
                  </a:lnTo>
                  <a:lnTo>
                    <a:pt x="128382" y="2507600"/>
                  </a:lnTo>
                  <a:lnTo>
                    <a:pt x="112529" y="2457689"/>
                  </a:lnTo>
                  <a:lnTo>
                    <a:pt x="97626" y="2406733"/>
                  </a:lnTo>
                  <a:lnTo>
                    <a:pt x="83694" y="2354772"/>
                  </a:lnTo>
                  <a:lnTo>
                    <a:pt x="70755" y="2301843"/>
                  </a:lnTo>
                  <a:lnTo>
                    <a:pt x="58829" y="2247983"/>
                  </a:lnTo>
                  <a:lnTo>
                    <a:pt x="47938" y="2193231"/>
                  </a:lnTo>
                  <a:lnTo>
                    <a:pt x="38104" y="2137623"/>
                  </a:lnTo>
                  <a:lnTo>
                    <a:pt x="29347" y="2081198"/>
                  </a:lnTo>
                  <a:lnTo>
                    <a:pt x="21688" y="2023993"/>
                  </a:lnTo>
                  <a:lnTo>
                    <a:pt x="15150" y="1966045"/>
                  </a:lnTo>
                  <a:lnTo>
                    <a:pt x="9752" y="1907393"/>
                  </a:lnTo>
                  <a:lnTo>
                    <a:pt x="5517" y="1848075"/>
                  </a:lnTo>
                  <a:lnTo>
                    <a:pt x="2466" y="1788127"/>
                  </a:lnTo>
                  <a:lnTo>
                    <a:pt x="620" y="1727587"/>
                  </a:lnTo>
                  <a:lnTo>
                    <a:pt x="0" y="166649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9761219" y="6281928"/>
            <a:ext cx="269875" cy="1725295"/>
          </a:xfrm>
          <a:custGeom>
            <a:avLst/>
            <a:gdLst/>
            <a:ahLst/>
            <a:cxnLst/>
            <a:rect l="l" t="t" r="r" b="b"/>
            <a:pathLst>
              <a:path w="269875" h="1725295">
                <a:moveTo>
                  <a:pt x="269748" y="1725168"/>
                </a:moveTo>
                <a:lnTo>
                  <a:pt x="198040" y="1724365"/>
                </a:lnTo>
                <a:lnTo>
                  <a:pt x="133603" y="1722100"/>
                </a:lnTo>
                <a:lnTo>
                  <a:pt x="79009" y="1718586"/>
                </a:lnTo>
                <a:lnTo>
                  <a:pt x="36829" y="1714037"/>
                </a:lnTo>
                <a:lnTo>
                  <a:pt x="0" y="1702689"/>
                </a:lnTo>
                <a:lnTo>
                  <a:pt x="0" y="1159383"/>
                </a:lnTo>
                <a:lnTo>
                  <a:pt x="36829" y="1148023"/>
                </a:lnTo>
                <a:lnTo>
                  <a:pt x="79009" y="1143476"/>
                </a:lnTo>
                <a:lnTo>
                  <a:pt x="133603" y="1139966"/>
                </a:lnTo>
                <a:lnTo>
                  <a:pt x="198040" y="1137704"/>
                </a:lnTo>
                <a:lnTo>
                  <a:pt x="269748" y="1136904"/>
                </a:lnTo>
              </a:path>
              <a:path w="269875" h="1725295">
                <a:moveTo>
                  <a:pt x="234696" y="1091184"/>
                </a:moveTo>
                <a:lnTo>
                  <a:pt x="152810" y="1089802"/>
                </a:lnTo>
                <a:lnTo>
                  <a:pt x="85963" y="1086040"/>
                </a:lnTo>
                <a:lnTo>
                  <a:pt x="40903" y="1080468"/>
                </a:lnTo>
                <a:lnTo>
                  <a:pt x="24383" y="1073658"/>
                </a:lnTo>
                <a:lnTo>
                  <a:pt x="24383" y="17526"/>
                </a:lnTo>
                <a:lnTo>
                  <a:pt x="40903" y="10715"/>
                </a:lnTo>
                <a:lnTo>
                  <a:pt x="85963" y="5143"/>
                </a:lnTo>
                <a:lnTo>
                  <a:pt x="152810" y="1381"/>
                </a:lnTo>
                <a:lnTo>
                  <a:pt x="234696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18880" y="7533513"/>
            <a:ext cx="624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14635" y="6418021"/>
            <a:ext cx="413384" cy="80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27640" y="2614929"/>
            <a:ext cx="20567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sz="2200" spc="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Stack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2094" y="1774951"/>
            <a:ext cx="11633835" cy="86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Now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One-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let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fill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example.</a:t>
            </a:r>
            <a:endParaRPr sz="2200">
              <a:latin typeface="Arial MT"/>
              <a:cs typeface="Arial MT"/>
            </a:endParaRPr>
          </a:p>
          <a:p>
            <a:pPr marL="578485" algn="ctr">
              <a:lnSpc>
                <a:spcPct val="100000"/>
              </a:lnSpc>
              <a:spcBef>
                <a:spcPts val="1585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Example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455397" y="3861815"/>
            <a:ext cx="1079500" cy="1501140"/>
          </a:xfrm>
          <a:custGeom>
            <a:avLst/>
            <a:gdLst/>
            <a:ahLst/>
            <a:cxnLst/>
            <a:rect l="l" t="t" r="r" b="b"/>
            <a:pathLst>
              <a:path w="1079500" h="1501139">
                <a:moveTo>
                  <a:pt x="1078992" y="1008888"/>
                </a:moveTo>
                <a:lnTo>
                  <a:pt x="0" y="1008888"/>
                </a:lnTo>
                <a:lnTo>
                  <a:pt x="0" y="1501140"/>
                </a:lnTo>
                <a:lnTo>
                  <a:pt x="1078992" y="1501140"/>
                </a:lnTo>
                <a:lnTo>
                  <a:pt x="1078992" y="1008888"/>
                </a:lnTo>
                <a:close/>
              </a:path>
              <a:path w="1079500" h="1501139">
                <a:moveTo>
                  <a:pt x="1078992" y="504444"/>
                </a:moveTo>
                <a:lnTo>
                  <a:pt x="0" y="504444"/>
                </a:lnTo>
                <a:lnTo>
                  <a:pt x="0" y="996696"/>
                </a:lnTo>
                <a:lnTo>
                  <a:pt x="1078992" y="996696"/>
                </a:lnTo>
                <a:lnTo>
                  <a:pt x="1078992" y="504444"/>
                </a:lnTo>
                <a:close/>
              </a:path>
              <a:path w="1079500" h="1501139">
                <a:moveTo>
                  <a:pt x="1078992" y="0"/>
                </a:moveTo>
                <a:lnTo>
                  <a:pt x="0" y="0"/>
                </a:lnTo>
                <a:lnTo>
                  <a:pt x="0" y="492252"/>
                </a:lnTo>
                <a:lnTo>
                  <a:pt x="1078992" y="492252"/>
                </a:lnTo>
                <a:lnTo>
                  <a:pt x="107899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3449300" y="3855720"/>
          <a:ext cx="1078865" cy="149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13455395" y="5602223"/>
            <a:ext cx="1079500" cy="492759"/>
          </a:xfrm>
          <a:custGeom>
            <a:avLst/>
            <a:gdLst/>
            <a:ahLst/>
            <a:cxnLst/>
            <a:rect l="l" t="t" r="r" b="b"/>
            <a:pathLst>
              <a:path w="1079500" h="492760">
                <a:moveTo>
                  <a:pt x="1078992" y="0"/>
                </a:moveTo>
                <a:lnTo>
                  <a:pt x="0" y="0"/>
                </a:lnTo>
                <a:lnTo>
                  <a:pt x="0" y="492251"/>
                </a:lnTo>
                <a:lnTo>
                  <a:pt x="1078992" y="492251"/>
                </a:lnTo>
                <a:lnTo>
                  <a:pt x="107899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55395" y="5602223"/>
            <a:ext cx="1079500" cy="492759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R="81915" algn="r">
              <a:lnSpc>
                <a:spcPct val="100000"/>
              </a:lnSpc>
              <a:spcBef>
                <a:spcPts val="760"/>
              </a:spcBef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Z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182982" y="5442203"/>
            <a:ext cx="2544445" cy="1101725"/>
            <a:chOff x="12182982" y="5442203"/>
            <a:chExt cx="2544445" cy="1101725"/>
          </a:xfrm>
        </p:grpSpPr>
        <p:sp>
          <p:nvSpPr>
            <p:cNvPr id="27" name="object 27"/>
            <p:cNvSpPr/>
            <p:nvPr/>
          </p:nvSpPr>
          <p:spPr>
            <a:xfrm>
              <a:off x="13280897" y="5456681"/>
              <a:ext cx="1446530" cy="64135"/>
            </a:xfrm>
            <a:custGeom>
              <a:avLst/>
              <a:gdLst/>
              <a:ahLst/>
              <a:cxnLst/>
              <a:rect l="l" t="t" r="r" b="b"/>
              <a:pathLst>
                <a:path w="1446530" h="64135">
                  <a:moveTo>
                    <a:pt x="6096" y="0"/>
                  </a:moveTo>
                  <a:lnTo>
                    <a:pt x="1446148" y="0"/>
                  </a:lnTo>
                </a:path>
                <a:path w="1446530" h="64135">
                  <a:moveTo>
                    <a:pt x="0" y="64007"/>
                  </a:moveTo>
                  <a:lnTo>
                    <a:pt x="1440053" y="64007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82982" y="5654039"/>
              <a:ext cx="889635" cy="889635"/>
            </a:xfrm>
            <a:custGeom>
              <a:avLst/>
              <a:gdLst/>
              <a:ahLst/>
              <a:cxnLst/>
              <a:rect l="l" t="t" r="r" b="b"/>
              <a:pathLst>
                <a:path w="889634" h="889634">
                  <a:moveTo>
                    <a:pt x="831088" y="49402"/>
                  </a:moveTo>
                  <a:lnTo>
                    <a:pt x="0" y="880491"/>
                  </a:lnTo>
                  <a:lnTo>
                    <a:pt x="8890" y="889508"/>
                  </a:lnTo>
                  <a:lnTo>
                    <a:pt x="840041" y="58356"/>
                  </a:lnTo>
                  <a:lnTo>
                    <a:pt x="831088" y="49402"/>
                  </a:lnTo>
                  <a:close/>
                </a:path>
                <a:path w="889634" h="889634">
                  <a:moveTo>
                    <a:pt x="875919" y="40386"/>
                  </a:moveTo>
                  <a:lnTo>
                    <a:pt x="840105" y="40386"/>
                  </a:lnTo>
                  <a:lnTo>
                    <a:pt x="848995" y="49402"/>
                  </a:lnTo>
                  <a:lnTo>
                    <a:pt x="840041" y="58356"/>
                  </a:lnTo>
                  <a:lnTo>
                    <a:pt x="862457" y="80772"/>
                  </a:lnTo>
                  <a:lnTo>
                    <a:pt x="875919" y="40386"/>
                  </a:lnTo>
                  <a:close/>
                </a:path>
                <a:path w="889634" h="889634">
                  <a:moveTo>
                    <a:pt x="840105" y="40386"/>
                  </a:moveTo>
                  <a:lnTo>
                    <a:pt x="831088" y="49402"/>
                  </a:lnTo>
                  <a:lnTo>
                    <a:pt x="840041" y="58356"/>
                  </a:lnTo>
                  <a:lnTo>
                    <a:pt x="848995" y="49402"/>
                  </a:lnTo>
                  <a:lnTo>
                    <a:pt x="840105" y="40386"/>
                  </a:lnTo>
                  <a:close/>
                </a:path>
                <a:path w="889634" h="889634">
                  <a:moveTo>
                    <a:pt x="889380" y="0"/>
                  </a:moveTo>
                  <a:lnTo>
                    <a:pt x="808609" y="26924"/>
                  </a:lnTo>
                  <a:lnTo>
                    <a:pt x="831088" y="49402"/>
                  </a:lnTo>
                  <a:lnTo>
                    <a:pt x="840105" y="40386"/>
                  </a:lnTo>
                  <a:lnTo>
                    <a:pt x="875919" y="40386"/>
                  </a:lnTo>
                  <a:lnTo>
                    <a:pt x="889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561313" y="3482466"/>
            <a:ext cx="715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char[]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100685" y="2767329"/>
            <a:ext cx="18821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Heap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19416" y="6665976"/>
            <a:ext cx="1868805" cy="32321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CreateArray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3121151"/>
            <a:ext cx="5195570" cy="337121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char[]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CreateArray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char[]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S;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char[26];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i=0;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i&lt;26;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S[i]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(char)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(‘A’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i);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S;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679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190" dirty="0"/>
              <a:t> </a:t>
            </a:r>
            <a:r>
              <a:rPr spc="-95" dirty="0"/>
              <a:t>One-</a:t>
            </a:r>
            <a:r>
              <a:rPr spc="-90" dirty="0"/>
              <a:t>dimensional</a:t>
            </a:r>
            <a:r>
              <a:rPr spc="-210" dirty="0"/>
              <a:t> </a:t>
            </a:r>
            <a:r>
              <a:rPr spc="-50" dirty="0"/>
              <a:t>Array</a:t>
            </a:r>
            <a:r>
              <a:rPr spc="-195" dirty="0"/>
              <a:t> </a:t>
            </a:r>
            <a:r>
              <a:rPr spc="-60" dirty="0"/>
              <a:t>(Contd.)</a:t>
            </a: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0855" y="853439"/>
            <a:ext cx="8619744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3100" y="2926079"/>
            <a:ext cx="5195570" cy="39243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Point[10];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Point[]</a:t>
            </a:r>
            <a:r>
              <a:rPr sz="18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CreateArray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Point[]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p=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Point[10];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i=0;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i&lt;10;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p[i]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Point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(i,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i+1);</a:t>
            </a:r>
            <a:endParaRPr sz="18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91802" y="3558285"/>
            <a:ext cx="6080125" cy="4818380"/>
            <a:chOff x="9591802" y="3558285"/>
            <a:chExt cx="6080125" cy="4818380"/>
          </a:xfrm>
        </p:grpSpPr>
        <p:sp>
          <p:nvSpPr>
            <p:cNvPr id="4" name="object 4"/>
            <p:cNvSpPr/>
            <p:nvPr/>
          </p:nvSpPr>
          <p:spPr>
            <a:xfrm>
              <a:off x="9621012" y="7767827"/>
              <a:ext cx="1539240" cy="601980"/>
            </a:xfrm>
            <a:custGeom>
              <a:avLst/>
              <a:gdLst/>
              <a:ahLst/>
              <a:cxnLst/>
              <a:rect l="l" t="t" r="r" b="b"/>
              <a:pathLst>
                <a:path w="1539240" h="601979">
                  <a:moveTo>
                    <a:pt x="1539240" y="0"/>
                  </a:moveTo>
                  <a:lnTo>
                    <a:pt x="0" y="0"/>
                  </a:lnTo>
                  <a:lnTo>
                    <a:pt x="0" y="601980"/>
                  </a:lnTo>
                  <a:lnTo>
                    <a:pt x="1539240" y="60198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21012" y="7767827"/>
              <a:ext cx="1539240" cy="601980"/>
            </a:xfrm>
            <a:custGeom>
              <a:avLst/>
              <a:gdLst/>
              <a:ahLst/>
              <a:cxnLst/>
              <a:rect l="l" t="t" r="r" b="b"/>
              <a:pathLst>
                <a:path w="1539240" h="601979">
                  <a:moveTo>
                    <a:pt x="0" y="601980"/>
                  </a:moveTo>
                  <a:lnTo>
                    <a:pt x="1539240" y="60198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019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21012" y="3564635"/>
              <a:ext cx="1539240" cy="3054350"/>
            </a:xfrm>
            <a:custGeom>
              <a:avLst/>
              <a:gdLst/>
              <a:ahLst/>
              <a:cxnLst/>
              <a:rect l="l" t="t" r="r" b="b"/>
              <a:pathLst>
                <a:path w="1539240" h="3054350">
                  <a:moveTo>
                    <a:pt x="1539240" y="0"/>
                  </a:moveTo>
                  <a:lnTo>
                    <a:pt x="0" y="0"/>
                  </a:lnTo>
                  <a:lnTo>
                    <a:pt x="0" y="3054096"/>
                  </a:lnTo>
                  <a:lnTo>
                    <a:pt x="1539240" y="3054096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21012" y="3564635"/>
              <a:ext cx="1539240" cy="3054350"/>
            </a:xfrm>
            <a:custGeom>
              <a:avLst/>
              <a:gdLst/>
              <a:ahLst/>
              <a:cxnLst/>
              <a:rect l="l" t="t" r="r" b="b"/>
              <a:pathLst>
                <a:path w="1539240" h="3054350">
                  <a:moveTo>
                    <a:pt x="0" y="3054096"/>
                  </a:moveTo>
                  <a:lnTo>
                    <a:pt x="1539240" y="305409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305409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21012" y="7732776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29">
                  <a:moveTo>
                    <a:pt x="0" y="0"/>
                  </a:moveTo>
                  <a:lnTo>
                    <a:pt x="1548003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21012" y="7170420"/>
              <a:ext cx="1548130" cy="33655"/>
            </a:xfrm>
            <a:custGeom>
              <a:avLst/>
              <a:gdLst/>
              <a:ahLst/>
              <a:cxnLst/>
              <a:rect l="l" t="t" r="r" b="b"/>
              <a:pathLst>
                <a:path w="1548129" h="33654">
                  <a:moveTo>
                    <a:pt x="0" y="33527"/>
                  </a:moveTo>
                  <a:lnTo>
                    <a:pt x="1548003" y="33527"/>
                  </a:lnTo>
                  <a:lnTo>
                    <a:pt x="1548003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21012" y="7203947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153924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539240" y="492251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21012" y="7203947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0" y="492251"/>
                  </a:moveTo>
                  <a:lnTo>
                    <a:pt x="1539240" y="492251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21012" y="6684263"/>
              <a:ext cx="1539240" cy="481965"/>
            </a:xfrm>
            <a:custGeom>
              <a:avLst/>
              <a:gdLst/>
              <a:ahLst/>
              <a:cxnLst/>
              <a:rect l="l" t="t" r="r" b="b"/>
              <a:pathLst>
                <a:path w="1539240" h="481965">
                  <a:moveTo>
                    <a:pt x="0" y="481584"/>
                  </a:moveTo>
                  <a:lnTo>
                    <a:pt x="1539240" y="481584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21012" y="6673595"/>
              <a:ext cx="1539240" cy="492759"/>
            </a:xfrm>
            <a:custGeom>
              <a:avLst/>
              <a:gdLst/>
              <a:ahLst/>
              <a:cxnLst/>
              <a:rect l="l" t="t" r="r" b="b"/>
              <a:pathLst>
                <a:path w="1539240" h="492759">
                  <a:moveTo>
                    <a:pt x="0" y="492251"/>
                  </a:moveTo>
                  <a:lnTo>
                    <a:pt x="1539240" y="492251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21012" y="6626351"/>
              <a:ext cx="1548130" cy="58419"/>
            </a:xfrm>
            <a:custGeom>
              <a:avLst/>
              <a:gdLst/>
              <a:ahLst/>
              <a:cxnLst/>
              <a:rect l="l" t="t" r="r" b="b"/>
              <a:pathLst>
                <a:path w="1548129" h="58420">
                  <a:moveTo>
                    <a:pt x="0" y="57912"/>
                  </a:moveTo>
                  <a:lnTo>
                    <a:pt x="1548003" y="57912"/>
                  </a:lnTo>
                  <a:lnTo>
                    <a:pt x="1548003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45696" y="3742943"/>
              <a:ext cx="3619500" cy="4319270"/>
            </a:xfrm>
            <a:custGeom>
              <a:avLst/>
              <a:gdLst/>
              <a:ahLst/>
              <a:cxnLst/>
              <a:rect l="l" t="t" r="r" b="b"/>
              <a:pathLst>
                <a:path w="3619500" h="4319270">
                  <a:moveTo>
                    <a:pt x="1809750" y="0"/>
                  </a:moveTo>
                  <a:lnTo>
                    <a:pt x="1765779" y="624"/>
                  </a:lnTo>
                  <a:lnTo>
                    <a:pt x="1722066" y="2490"/>
                  </a:lnTo>
                  <a:lnTo>
                    <a:pt x="1678622" y="5581"/>
                  </a:lnTo>
                  <a:lnTo>
                    <a:pt x="1635460" y="9885"/>
                  </a:lnTo>
                  <a:lnTo>
                    <a:pt x="1592590" y="15387"/>
                  </a:lnTo>
                  <a:lnTo>
                    <a:pt x="1550025" y="22073"/>
                  </a:lnTo>
                  <a:lnTo>
                    <a:pt x="1507777" y="29928"/>
                  </a:lnTo>
                  <a:lnTo>
                    <a:pt x="1465857" y="38939"/>
                  </a:lnTo>
                  <a:lnTo>
                    <a:pt x="1424277" y="49091"/>
                  </a:lnTo>
                  <a:lnTo>
                    <a:pt x="1383050" y="60371"/>
                  </a:lnTo>
                  <a:lnTo>
                    <a:pt x="1342187" y="72764"/>
                  </a:lnTo>
                  <a:lnTo>
                    <a:pt x="1301700" y="86256"/>
                  </a:lnTo>
                  <a:lnTo>
                    <a:pt x="1261600" y="100832"/>
                  </a:lnTo>
                  <a:lnTo>
                    <a:pt x="1221900" y="116480"/>
                  </a:lnTo>
                  <a:lnTo>
                    <a:pt x="1182612" y="133184"/>
                  </a:lnTo>
                  <a:lnTo>
                    <a:pt x="1143746" y="150930"/>
                  </a:lnTo>
                  <a:lnTo>
                    <a:pt x="1105316" y="169705"/>
                  </a:lnTo>
                  <a:lnTo>
                    <a:pt x="1067333" y="189494"/>
                  </a:lnTo>
                  <a:lnTo>
                    <a:pt x="1029809" y="210283"/>
                  </a:lnTo>
                  <a:lnTo>
                    <a:pt x="992755" y="232058"/>
                  </a:lnTo>
                  <a:lnTo>
                    <a:pt x="956184" y="254805"/>
                  </a:lnTo>
                  <a:lnTo>
                    <a:pt x="920108" y="278509"/>
                  </a:lnTo>
                  <a:lnTo>
                    <a:pt x="884537" y="303157"/>
                  </a:lnTo>
                  <a:lnTo>
                    <a:pt x="849485" y="328734"/>
                  </a:lnTo>
                  <a:lnTo>
                    <a:pt x="814963" y="355226"/>
                  </a:lnTo>
                  <a:lnTo>
                    <a:pt x="780983" y="382620"/>
                  </a:lnTo>
                  <a:lnTo>
                    <a:pt x="747556" y="410900"/>
                  </a:lnTo>
                  <a:lnTo>
                    <a:pt x="714694" y="440053"/>
                  </a:lnTo>
                  <a:lnTo>
                    <a:pt x="682410" y="470065"/>
                  </a:lnTo>
                  <a:lnTo>
                    <a:pt x="650716" y="500921"/>
                  </a:lnTo>
                  <a:lnTo>
                    <a:pt x="619622" y="532607"/>
                  </a:lnTo>
                  <a:lnTo>
                    <a:pt x="589141" y="565110"/>
                  </a:lnTo>
                  <a:lnTo>
                    <a:pt x="559285" y="598414"/>
                  </a:lnTo>
                  <a:lnTo>
                    <a:pt x="530066" y="632507"/>
                  </a:lnTo>
                  <a:lnTo>
                    <a:pt x="501495" y="667374"/>
                  </a:lnTo>
                  <a:lnTo>
                    <a:pt x="473584" y="703000"/>
                  </a:lnTo>
                  <a:lnTo>
                    <a:pt x="446346" y="739371"/>
                  </a:lnTo>
                  <a:lnTo>
                    <a:pt x="419791" y="776474"/>
                  </a:lnTo>
                  <a:lnTo>
                    <a:pt x="393933" y="814294"/>
                  </a:lnTo>
                  <a:lnTo>
                    <a:pt x="368782" y="852818"/>
                  </a:lnTo>
                  <a:lnTo>
                    <a:pt x="344350" y="892030"/>
                  </a:lnTo>
                  <a:lnTo>
                    <a:pt x="320650" y="931917"/>
                  </a:lnTo>
                  <a:lnTo>
                    <a:pt x="297694" y="972464"/>
                  </a:lnTo>
                  <a:lnTo>
                    <a:pt x="275492" y="1013658"/>
                  </a:lnTo>
                  <a:lnTo>
                    <a:pt x="254057" y="1055485"/>
                  </a:lnTo>
                  <a:lnTo>
                    <a:pt x="233402" y="1097930"/>
                  </a:lnTo>
                  <a:lnTo>
                    <a:pt x="213537" y="1140979"/>
                  </a:lnTo>
                  <a:lnTo>
                    <a:pt x="194474" y="1184617"/>
                  </a:lnTo>
                  <a:lnTo>
                    <a:pt x="176226" y="1228832"/>
                  </a:lnTo>
                  <a:lnTo>
                    <a:pt x="158804" y="1273608"/>
                  </a:lnTo>
                  <a:lnTo>
                    <a:pt x="142220" y="1318932"/>
                  </a:lnTo>
                  <a:lnTo>
                    <a:pt x="126486" y="1364789"/>
                  </a:lnTo>
                  <a:lnTo>
                    <a:pt x="111613" y="1411166"/>
                  </a:lnTo>
                  <a:lnTo>
                    <a:pt x="97615" y="1458047"/>
                  </a:lnTo>
                  <a:lnTo>
                    <a:pt x="84501" y="1505420"/>
                  </a:lnTo>
                  <a:lnTo>
                    <a:pt x="72286" y="1553269"/>
                  </a:lnTo>
                  <a:lnTo>
                    <a:pt x="60979" y="1601581"/>
                  </a:lnTo>
                  <a:lnTo>
                    <a:pt x="50593" y="1650342"/>
                  </a:lnTo>
                  <a:lnTo>
                    <a:pt x="41140" y="1699537"/>
                  </a:lnTo>
                  <a:lnTo>
                    <a:pt x="32632" y="1749152"/>
                  </a:lnTo>
                  <a:lnTo>
                    <a:pt x="25081" y="1799174"/>
                  </a:lnTo>
                  <a:lnTo>
                    <a:pt x="18498" y="1849587"/>
                  </a:lnTo>
                  <a:lnTo>
                    <a:pt x="12895" y="1900379"/>
                  </a:lnTo>
                  <a:lnTo>
                    <a:pt x="8284" y="1951533"/>
                  </a:lnTo>
                  <a:lnTo>
                    <a:pt x="4677" y="2003038"/>
                  </a:lnTo>
                  <a:lnTo>
                    <a:pt x="2086" y="2054878"/>
                  </a:lnTo>
                  <a:lnTo>
                    <a:pt x="523" y="2107039"/>
                  </a:lnTo>
                  <a:lnTo>
                    <a:pt x="0" y="2159507"/>
                  </a:lnTo>
                  <a:lnTo>
                    <a:pt x="523" y="2211976"/>
                  </a:lnTo>
                  <a:lnTo>
                    <a:pt x="2086" y="2264137"/>
                  </a:lnTo>
                  <a:lnTo>
                    <a:pt x="4677" y="2315977"/>
                  </a:lnTo>
                  <a:lnTo>
                    <a:pt x="8284" y="2367482"/>
                  </a:lnTo>
                  <a:lnTo>
                    <a:pt x="12895" y="2418636"/>
                  </a:lnTo>
                  <a:lnTo>
                    <a:pt x="18498" y="2469428"/>
                  </a:lnTo>
                  <a:lnTo>
                    <a:pt x="25081" y="2519841"/>
                  </a:lnTo>
                  <a:lnTo>
                    <a:pt x="32632" y="2569863"/>
                  </a:lnTo>
                  <a:lnTo>
                    <a:pt x="41140" y="2619478"/>
                  </a:lnTo>
                  <a:lnTo>
                    <a:pt x="50593" y="2668673"/>
                  </a:lnTo>
                  <a:lnTo>
                    <a:pt x="60979" y="2717434"/>
                  </a:lnTo>
                  <a:lnTo>
                    <a:pt x="72286" y="2765746"/>
                  </a:lnTo>
                  <a:lnTo>
                    <a:pt x="84501" y="2813595"/>
                  </a:lnTo>
                  <a:lnTo>
                    <a:pt x="97615" y="2860968"/>
                  </a:lnTo>
                  <a:lnTo>
                    <a:pt x="111613" y="2907849"/>
                  </a:lnTo>
                  <a:lnTo>
                    <a:pt x="126486" y="2954226"/>
                  </a:lnTo>
                  <a:lnTo>
                    <a:pt x="142220" y="3000083"/>
                  </a:lnTo>
                  <a:lnTo>
                    <a:pt x="158804" y="3045407"/>
                  </a:lnTo>
                  <a:lnTo>
                    <a:pt x="176226" y="3090183"/>
                  </a:lnTo>
                  <a:lnTo>
                    <a:pt x="194474" y="3134398"/>
                  </a:lnTo>
                  <a:lnTo>
                    <a:pt x="213537" y="3178036"/>
                  </a:lnTo>
                  <a:lnTo>
                    <a:pt x="233402" y="3221085"/>
                  </a:lnTo>
                  <a:lnTo>
                    <a:pt x="254057" y="3263530"/>
                  </a:lnTo>
                  <a:lnTo>
                    <a:pt x="275492" y="3305357"/>
                  </a:lnTo>
                  <a:lnTo>
                    <a:pt x="297694" y="3346551"/>
                  </a:lnTo>
                  <a:lnTo>
                    <a:pt x="320650" y="3387098"/>
                  </a:lnTo>
                  <a:lnTo>
                    <a:pt x="344350" y="3426985"/>
                  </a:lnTo>
                  <a:lnTo>
                    <a:pt x="368782" y="3466197"/>
                  </a:lnTo>
                  <a:lnTo>
                    <a:pt x="393933" y="3504721"/>
                  </a:lnTo>
                  <a:lnTo>
                    <a:pt x="419791" y="3542541"/>
                  </a:lnTo>
                  <a:lnTo>
                    <a:pt x="446346" y="3579644"/>
                  </a:lnTo>
                  <a:lnTo>
                    <a:pt x="473584" y="3616015"/>
                  </a:lnTo>
                  <a:lnTo>
                    <a:pt x="501495" y="3651641"/>
                  </a:lnTo>
                  <a:lnTo>
                    <a:pt x="530066" y="3686508"/>
                  </a:lnTo>
                  <a:lnTo>
                    <a:pt x="559285" y="3720601"/>
                  </a:lnTo>
                  <a:lnTo>
                    <a:pt x="589141" y="3753905"/>
                  </a:lnTo>
                  <a:lnTo>
                    <a:pt x="619622" y="3786408"/>
                  </a:lnTo>
                  <a:lnTo>
                    <a:pt x="650716" y="3818094"/>
                  </a:lnTo>
                  <a:lnTo>
                    <a:pt x="682410" y="3848950"/>
                  </a:lnTo>
                  <a:lnTo>
                    <a:pt x="714694" y="3878962"/>
                  </a:lnTo>
                  <a:lnTo>
                    <a:pt x="747556" y="3908115"/>
                  </a:lnTo>
                  <a:lnTo>
                    <a:pt x="780983" y="3936395"/>
                  </a:lnTo>
                  <a:lnTo>
                    <a:pt x="814963" y="3963789"/>
                  </a:lnTo>
                  <a:lnTo>
                    <a:pt x="849485" y="3990281"/>
                  </a:lnTo>
                  <a:lnTo>
                    <a:pt x="884537" y="4015858"/>
                  </a:lnTo>
                  <a:lnTo>
                    <a:pt x="920108" y="4040506"/>
                  </a:lnTo>
                  <a:lnTo>
                    <a:pt x="956184" y="4064210"/>
                  </a:lnTo>
                  <a:lnTo>
                    <a:pt x="992755" y="4086957"/>
                  </a:lnTo>
                  <a:lnTo>
                    <a:pt x="1029809" y="4108732"/>
                  </a:lnTo>
                  <a:lnTo>
                    <a:pt x="1067333" y="4129521"/>
                  </a:lnTo>
                  <a:lnTo>
                    <a:pt x="1105316" y="4149310"/>
                  </a:lnTo>
                  <a:lnTo>
                    <a:pt x="1143746" y="4168085"/>
                  </a:lnTo>
                  <a:lnTo>
                    <a:pt x="1182612" y="4185831"/>
                  </a:lnTo>
                  <a:lnTo>
                    <a:pt x="1221900" y="4202535"/>
                  </a:lnTo>
                  <a:lnTo>
                    <a:pt x="1261600" y="4218183"/>
                  </a:lnTo>
                  <a:lnTo>
                    <a:pt x="1301700" y="4232759"/>
                  </a:lnTo>
                  <a:lnTo>
                    <a:pt x="1342187" y="4246251"/>
                  </a:lnTo>
                  <a:lnTo>
                    <a:pt x="1383050" y="4258644"/>
                  </a:lnTo>
                  <a:lnTo>
                    <a:pt x="1424277" y="4269924"/>
                  </a:lnTo>
                  <a:lnTo>
                    <a:pt x="1465857" y="4280076"/>
                  </a:lnTo>
                  <a:lnTo>
                    <a:pt x="1507777" y="4289087"/>
                  </a:lnTo>
                  <a:lnTo>
                    <a:pt x="1550025" y="4296942"/>
                  </a:lnTo>
                  <a:lnTo>
                    <a:pt x="1592590" y="4303628"/>
                  </a:lnTo>
                  <a:lnTo>
                    <a:pt x="1635460" y="4309130"/>
                  </a:lnTo>
                  <a:lnTo>
                    <a:pt x="1678622" y="4313434"/>
                  </a:lnTo>
                  <a:lnTo>
                    <a:pt x="1722066" y="4316525"/>
                  </a:lnTo>
                  <a:lnTo>
                    <a:pt x="1765779" y="4318391"/>
                  </a:lnTo>
                  <a:lnTo>
                    <a:pt x="1809750" y="4319016"/>
                  </a:lnTo>
                  <a:lnTo>
                    <a:pt x="1853720" y="4318391"/>
                  </a:lnTo>
                  <a:lnTo>
                    <a:pt x="1897433" y="4316525"/>
                  </a:lnTo>
                  <a:lnTo>
                    <a:pt x="1940877" y="4313434"/>
                  </a:lnTo>
                  <a:lnTo>
                    <a:pt x="1984039" y="4309130"/>
                  </a:lnTo>
                  <a:lnTo>
                    <a:pt x="2026909" y="4303628"/>
                  </a:lnTo>
                  <a:lnTo>
                    <a:pt x="2069474" y="4296942"/>
                  </a:lnTo>
                  <a:lnTo>
                    <a:pt x="2111722" y="4289087"/>
                  </a:lnTo>
                  <a:lnTo>
                    <a:pt x="2153642" y="4280076"/>
                  </a:lnTo>
                  <a:lnTo>
                    <a:pt x="2195222" y="4269924"/>
                  </a:lnTo>
                  <a:lnTo>
                    <a:pt x="2236449" y="4258644"/>
                  </a:lnTo>
                  <a:lnTo>
                    <a:pt x="2277312" y="4246251"/>
                  </a:lnTo>
                  <a:lnTo>
                    <a:pt x="2317799" y="4232759"/>
                  </a:lnTo>
                  <a:lnTo>
                    <a:pt x="2357899" y="4218183"/>
                  </a:lnTo>
                  <a:lnTo>
                    <a:pt x="2397599" y="4202535"/>
                  </a:lnTo>
                  <a:lnTo>
                    <a:pt x="2436887" y="4185831"/>
                  </a:lnTo>
                  <a:lnTo>
                    <a:pt x="2475753" y="4168085"/>
                  </a:lnTo>
                  <a:lnTo>
                    <a:pt x="2514183" y="4149310"/>
                  </a:lnTo>
                  <a:lnTo>
                    <a:pt x="2552166" y="4129521"/>
                  </a:lnTo>
                  <a:lnTo>
                    <a:pt x="2589690" y="4108732"/>
                  </a:lnTo>
                  <a:lnTo>
                    <a:pt x="2626744" y="4086957"/>
                  </a:lnTo>
                  <a:lnTo>
                    <a:pt x="2663315" y="4064210"/>
                  </a:lnTo>
                  <a:lnTo>
                    <a:pt x="2699391" y="4040506"/>
                  </a:lnTo>
                  <a:lnTo>
                    <a:pt x="2734962" y="4015858"/>
                  </a:lnTo>
                  <a:lnTo>
                    <a:pt x="2770014" y="3990281"/>
                  </a:lnTo>
                  <a:lnTo>
                    <a:pt x="2804536" y="3963789"/>
                  </a:lnTo>
                  <a:lnTo>
                    <a:pt x="2838516" y="3936395"/>
                  </a:lnTo>
                  <a:lnTo>
                    <a:pt x="2871943" y="3908115"/>
                  </a:lnTo>
                  <a:lnTo>
                    <a:pt x="2904805" y="3878962"/>
                  </a:lnTo>
                  <a:lnTo>
                    <a:pt x="2937089" y="3848950"/>
                  </a:lnTo>
                  <a:lnTo>
                    <a:pt x="2968783" y="3818094"/>
                  </a:lnTo>
                  <a:lnTo>
                    <a:pt x="2999877" y="3786408"/>
                  </a:lnTo>
                  <a:lnTo>
                    <a:pt x="3030358" y="3753905"/>
                  </a:lnTo>
                  <a:lnTo>
                    <a:pt x="3060214" y="3720601"/>
                  </a:lnTo>
                  <a:lnTo>
                    <a:pt x="3089433" y="3686508"/>
                  </a:lnTo>
                  <a:lnTo>
                    <a:pt x="3118004" y="3651641"/>
                  </a:lnTo>
                  <a:lnTo>
                    <a:pt x="3145915" y="3616015"/>
                  </a:lnTo>
                  <a:lnTo>
                    <a:pt x="3173153" y="3579644"/>
                  </a:lnTo>
                  <a:lnTo>
                    <a:pt x="3199708" y="3542541"/>
                  </a:lnTo>
                  <a:lnTo>
                    <a:pt x="3225566" y="3504721"/>
                  </a:lnTo>
                  <a:lnTo>
                    <a:pt x="3250717" y="3466197"/>
                  </a:lnTo>
                  <a:lnTo>
                    <a:pt x="3275149" y="3426985"/>
                  </a:lnTo>
                  <a:lnTo>
                    <a:pt x="3298849" y="3387098"/>
                  </a:lnTo>
                  <a:lnTo>
                    <a:pt x="3321805" y="3346551"/>
                  </a:lnTo>
                  <a:lnTo>
                    <a:pt x="3344007" y="3305357"/>
                  </a:lnTo>
                  <a:lnTo>
                    <a:pt x="3365442" y="3263530"/>
                  </a:lnTo>
                  <a:lnTo>
                    <a:pt x="3386097" y="3221085"/>
                  </a:lnTo>
                  <a:lnTo>
                    <a:pt x="3405962" y="3178036"/>
                  </a:lnTo>
                  <a:lnTo>
                    <a:pt x="3425025" y="3134398"/>
                  </a:lnTo>
                  <a:lnTo>
                    <a:pt x="3443273" y="3090183"/>
                  </a:lnTo>
                  <a:lnTo>
                    <a:pt x="3460695" y="3045407"/>
                  </a:lnTo>
                  <a:lnTo>
                    <a:pt x="3477279" y="3000083"/>
                  </a:lnTo>
                  <a:lnTo>
                    <a:pt x="3493013" y="2954226"/>
                  </a:lnTo>
                  <a:lnTo>
                    <a:pt x="3507886" y="2907849"/>
                  </a:lnTo>
                  <a:lnTo>
                    <a:pt x="3521884" y="2860968"/>
                  </a:lnTo>
                  <a:lnTo>
                    <a:pt x="3534998" y="2813595"/>
                  </a:lnTo>
                  <a:lnTo>
                    <a:pt x="3547213" y="2765746"/>
                  </a:lnTo>
                  <a:lnTo>
                    <a:pt x="3558520" y="2717434"/>
                  </a:lnTo>
                  <a:lnTo>
                    <a:pt x="3568906" y="2668673"/>
                  </a:lnTo>
                  <a:lnTo>
                    <a:pt x="3578359" y="2619478"/>
                  </a:lnTo>
                  <a:lnTo>
                    <a:pt x="3586867" y="2569863"/>
                  </a:lnTo>
                  <a:lnTo>
                    <a:pt x="3594418" y="2519841"/>
                  </a:lnTo>
                  <a:lnTo>
                    <a:pt x="3601001" y="2469428"/>
                  </a:lnTo>
                  <a:lnTo>
                    <a:pt x="3606604" y="2418636"/>
                  </a:lnTo>
                  <a:lnTo>
                    <a:pt x="3611215" y="2367482"/>
                  </a:lnTo>
                  <a:lnTo>
                    <a:pt x="3614822" y="2315977"/>
                  </a:lnTo>
                  <a:lnTo>
                    <a:pt x="3617413" y="2264137"/>
                  </a:lnTo>
                  <a:lnTo>
                    <a:pt x="3618976" y="2211976"/>
                  </a:lnTo>
                  <a:lnTo>
                    <a:pt x="3619500" y="2159507"/>
                  </a:lnTo>
                  <a:lnTo>
                    <a:pt x="3618976" y="2107039"/>
                  </a:lnTo>
                  <a:lnTo>
                    <a:pt x="3617413" y="2054878"/>
                  </a:lnTo>
                  <a:lnTo>
                    <a:pt x="3614822" y="2003038"/>
                  </a:lnTo>
                  <a:lnTo>
                    <a:pt x="3611215" y="1951533"/>
                  </a:lnTo>
                  <a:lnTo>
                    <a:pt x="3606604" y="1900379"/>
                  </a:lnTo>
                  <a:lnTo>
                    <a:pt x="3601001" y="1849587"/>
                  </a:lnTo>
                  <a:lnTo>
                    <a:pt x="3594418" y="1799174"/>
                  </a:lnTo>
                  <a:lnTo>
                    <a:pt x="3586867" y="1749152"/>
                  </a:lnTo>
                  <a:lnTo>
                    <a:pt x="3578359" y="1699537"/>
                  </a:lnTo>
                  <a:lnTo>
                    <a:pt x="3568906" y="1650342"/>
                  </a:lnTo>
                  <a:lnTo>
                    <a:pt x="3558520" y="1601581"/>
                  </a:lnTo>
                  <a:lnTo>
                    <a:pt x="3547213" y="1553269"/>
                  </a:lnTo>
                  <a:lnTo>
                    <a:pt x="3534998" y="1505420"/>
                  </a:lnTo>
                  <a:lnTo>
                    <a:pt x="3521884" y="1458047"/>
                  </a:lnTo>
                  <a:lnTo>
                    <a:pt x="3507886" y="1411166"/>
                  </a:lnTo>
                  <a:lnTo>
                    <a:pt x="3493013" y="1364789"/>
                  </a:lnTo>
                  <a:lnTo>
                    <a:pt x="3477279" y="1318932"/>
                  </a:lnTo>
                  <a:lnTo>
                    <a:pt x="3460695" y="1273608"/>
                  </a:lnTo>
                  <a:lnTo>
                    <a:pt x="3443273" y="1228832"/>
                  </a:lnTo>
                  <a:lnTo>
                    <a:pt x="3425025" y="1184617"/>
                  </a:lnTo>
                  <a:lnTo>
                    <a:pt x="3405962" y="1140979"/>
                  </a:lnTo>
                  <a:lnTo>
                    <a:pt x="3386097" y="1097930"/>
                  </a:lnTo>
                  <a:lnTo>
                    <a:pt x="3365442" y="1055485"/>
                  </a:lnTo>
                  <a:lnTo>
                    <a:pt x="3344007" y="1013658"/>
                  </a:lnTo>
                  <a:lnTo>
                    <a:pt x="3321805" y="972464"/>
                  </a:lnTo>
                  <a:lnTo>
                    <a:pt x="3298849" y="931917"/>
                  </a:lnTo>
                  <a:lnTo>
                    <a:pt x="3275149" y="892030"/>
                  </a:lnTo>
                  <a:lnTo>
                    <a:pt x="3250717" y="852818"/>
                  </a:lnTo>
                  <a:lnTo>
                    <a:pt x="3225566" y="814294"/>
                  </a:lnTo>
                  <a:lnTo>
                    <a:pt x="3199708" y="776474"/>
                  </a:lnTo>
                  <a:lnTo>
                    <a:pt x="3173153" y="739371"/>
                  </a:lnTo>
                  <a:lnTo>
                    <a:pt x="3145915" y="703000"/>
                  </a:lnTo>
                  <a:lnTo>
                    <a:pt x="3118004" y="667374"/>
                  </a:lnTo>
                  <a:lnTo>
                    <a:pt x="3089433" y="632507"/>
                  </a:lnTo>
                  <a:lnTo>
                    <a:pt x="3060214" y="598414"/>
                  </a:lnTo>
                  <a:lnTo>
                    <a:pt x="3030358" y="565110"/>
                  </a:lnTo>
                  <a:lnTo>
                    <a:pt x="2999877" y="532607"/>
                  </a:lnTo>
                  <a:lnTo>
                    <a:pt x="2968783" y="500921"/>
                  </a:lnTo>
                  <a:lnTo>
                    <a:pt x="2937089" y="470065"/>
                  </a:lnTo>
                  <a:lnTo>
                    <a:pt x="2904805" y="440053"/>
                  </a:lnTo>
                  <a:lnTo>
                    <a:pt x="2871943" y="410900"/>
                  </a:lnTo>
                  <a:lnTo>
                    <a:pt x="2838516" y="382620"/>
                  </a:lnTo>
                  <a:lnTo>
                    <a:pt x="2804536" y="355226"/>
                  </a:lnTo>
                  <a:lnTo>
                    <a:pt x="2770014" y="328734"/>
                  </a:lnTo>
                  <a:lnTo>
                    <a:pt x="2734962" y="303157"/>
                  </a:lnTo>
                  <a:lnTo>
                    <a:pt x="2699391" y="278509"/>
                  </a:lnTo>
                  <a:lnTo>
                    <a:pt x="2663315" y="254805"/>
                  </a:lnTo>
                  <a:lnTo>
                    <a:pt x="2626744" y="232058"/>
                  </a:lnTo>
                  <a:lnTo>
                    <a:pt x="2589690" y="210283"/>
                  </a:lnTo>
                  <a:lnTo>
                    <a:pt x="2552166" y="189494"/>
                  </a:lnTo>
                  <a:lnTo>
                    <a:pt x="2514183" y="169705"/>
                  </a:lnTo>
                  <a:lnTo>
                    <a:pt x="2475753" y="150930"/>
                  </a:lnTo>
                  <a:lnTo>
                    <a:pt x="2436887" y="133184"/>
                  </a:lnTo>
                  <a:lnTo>
                    <a:pt x="2397599" y="116480"/>
                  </a:lnTo>
                  <a:lnTo>
                    <a:pt x="2357899" y="100832"/>
                  </a:lnTo>
                  <a:lnTo>
                    <a:pt x="2317799" y="86256"/>
                  </a:lnTo>
                  <a:lnTo>
                    <a:pt x="2277312" y="72764"/>
                  </a:lnTo>
                  <a:lnTo>
                    <a:pt x="2236449" y="60371"/>
                  </a:lnTo>
                  <a:lnTo>
                    <a:pt x="2195222" y="49091"/>
                  </a:lnTo>
                  <a:lnTo>
                    <a:pt x="2153642" y="38939"/>
                  </a:lnTo>
                  <a:lnTo>
                    <a:pt x="2111722" y="29928"/>
                  </a:lnTo>
                  <a:lnTo>
                    <a:pt x="2069474" y="22073"/>
                  </a:lnTo>
                  <a:lnTo>
                    <a:pt x="2026909" y="15387"/>
                  </a:lnTo>
                  <a:lnTo>
                    <a:pt x="1984039" y="9885"/>
                  </a:lnTo>
                  <a:lnTo>
                    <a:pt x="1940877" y="5581"/>
                  </a:lnTo>
                  <a:lnTo>
                    <a:pt x="1897433" y="2490"/>
                  </a:lnTo>
                  <a:lnTo>
                    <a:pt x="1853720" y="624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45696" y="3742943"/>
              <a:ext cx="3619500" cy="4319270"/>
            </a:xfrm>
            <a:custGeom>
              <a:avLst/>
              <a:gdLst/>
              <a:ahLst/>
              <a:cxnLst/>
              <a:rect l="l" t="t" r="r" b="b"/>
              <a:pathLst>
                <a:path w="3619500" h="4319270">
                  <a:moveTo>
                    <a:pt x="0" y="2159507"/>
                  </a:moveTo>
                  <a:lnTo>
                    <a:pt x="523" y="2107039"/>
                  </a:lnTo>
                  <a:lnTo>
                    <a:pt x="2086" y="2054878"/>
                  </a:lnTo>
                  <a:lnTo>
                    <a:pt x="4677" y="2003038"/>
                  </a:lnTo>
                  <a:lnTo>
                    <a:pt x="8284" y="1951533"/>
                  </a:lnTo>
                  <a:lnTo>
                    <a:pt x="12895" y="1900379"/>
                  </a:lnTo>
                  <a:lnTo>
                    <a:pt x="18498" y="1849587"/>
                  </a:lnTo>
                  <a:lnTo>
                    <a:pt x="25081" y="1799174"/>
                  </a:lnTo>
                  <a:lnTo>
                    <a:pt x="32632" y="1749152"/>
                  </a:lnTo>
                  <a:lnTo>
                    <a:pt x="41140" y="1699537"/>
                  </a:lnTo>
                  <a:lnTo>
                    <a:pt x="50593" y="1650342"/>
                  </a:lnTo>
                  <a:lnTo>
                    <a:pt x="60979" y="1601581"/>
                  </a:lnTo>
                  <a:lnTo>
                    <a:pt x="72286" y="1553269"/>
                  </a:lnTo>
                  <a:lnTo>
                    <a:pt x="84501" y="1505420"/>
                  </a:lnTo>
                  <a:lnTo>
                    <a:pt x="97615" y="1458047"/>
                  </a:lnTo>
                  <a:lnTo>
                    <a:pt x="111613" y="1411166"/>
                  </a:lnTo>
                  <a:lnTo>
                    <a:pt x="126486" y="1364789"/>
                  </a:lnTo>
                  <a:lnTo>
                    <a:pt x="142220" y="1318932"/>
                  </a:lnTo>
                  <a:lnTo>
                    <a:pt x="158804" y="1273608"/>
                  </a:lnTo>
                  <a:lnTo>
                    <a:pt x="176226" y="1228832"/>
                  </a:lnTo>
                  <a:lnTo>
                    <a:pt x="194474" y="1184617"/>
                  </a:lnTo>
                  <a:lnTo>
                    <a:pt x="213537" y="1140979"/>
                  </a:lnTo>
                  <a:lnTo>
                    <a:pt x="233402" y="1097930"/>
                  </a:lnTo>
                  <a:lnTo>
                    <a:pt x="254057" y="1055485"/>
                  </a:lnTo>
                  <a:lnTo>
                    <a:pt x="275492" y="1013658"/>
                  </a:lnTo>
                  <a:lnTo>
                    <a:pt x="297694" y="972464"/>
                  </a:lnTo>
                  <a:lnTo>
                    <a:pt x="320650" y="931917"/>
                  </a:lnTo>
                  <a:lnTo>
                    <a:pt x="344350" y="892030"/>
                  </a:lnTo>
                  <a:lnTo>
                    <a:pt x="368782" y="852818"/>
                  </a:lnTo>
                  <a:lnTo>
                    <a:pt x="393933" y="814294"/>
                  </a:lnTo>
                  <a:lnTo>
                    <a:pt x="419791" y="776474"/>
                  </a:lnTo>
                  <a:lnTo>
                    <a:pt x="446346" y="739371"/>
                  </a:lnTo>
                  <a:lnTo>
                    <a:pt x="473584" y="703000"/>
                  </a:lnTo>
                  <a:lnTo>
                    <a:pt x="501495" y="667374"/>
                  </a:lnTo>
                  <a:lnTo>
                    <a:pt x="530066" y="632507"/>
                  </a:lnTo>
                  <a:lnTo>
                    <a:pt x="559285" y="598414"/>
                  </a:lnTo>
                  <a:lnTo>
                    <a:pt x="589141" y="565110"/>
                  </a:lnTo>
                  <a:lnTo>
                    <a:pt x="619622" y="532607"/>
                  </a:lnTo>
                  <a:lnTo>
                    <a:pt x="650716" y="500921"/>
                  </a:lnTo>
                  <a:lnTo>
                    <a:pt x="682410" y="470065"/>
                  </a:lnTo>
                  <a:lnTo>
                    <a:pt x="714694" y="440053"/>
                  </a:lnTo>
                  <a:lnTo>
                    <a:pt x="747556" y="410900"/>
                  </a:lnTo>
                  <a:lnTo>
                    <a:pt x="780983" y="382620"/>
                  </a:lnTo>
                  <a:lnTo>
                    <a:pt x="814963" y="355226"/>
                  </a:lnTo>
                  <a:lnTo>
                    <a:pt x="849485" y="328734"/>
                  </a:lnTo>
                  <a:lnTo>
                    <a:pt x="884537" y="303157"/>
                  </a:lnTo>
                  <a:lnTo>
                    <a:pt x="920108" y="278509"/>
                  </a:lnTo>
                  <a:lnTo>
                    <a:pt x="956184" y="254805"/>
                  </a:lnTo>
                  <a:lnTo>
                    <a:pt x="992755" y="232058"/>
                  </a:lnTo>
                  <a:lnTo>
                    <a:pt x="1029809" y="210283"/>
                  </a:lnTo>
                  <a:lnTo>
                    <a:pt x="1067333" y="189494"/>
                  </a:lnTo>
                  <a:lnTo>
                    <a:pt x="1105316" y="169705"/>
                  </a:lnTo>
                  <a:lnTo>
                    <a:pt x="1143746" y="150930"/>
                  </a:lnTo>
                  <a:lnTo>
                    <a:pt x="1182612" y="133184"/>
                  </a:lnTo>
                  <a:lnTo>
                    <a:pt x="1221900" y="116480"/>
                  </a:lnTo>
                  <a:lnTo>
                    <a:pt x="1261600" y="100832"/>
                  </a:lnTo>
                  <a:lnTo>
                    <a:pt x="1301700" y="86256"/>
                  </a:lnTo>
                  <a:lnTo>
                    <a:pt x="1342187" y="72764"/>
                  </a:lnTo>
                  <a:lnTo>
                    <a:pt x="1383050" y="60371"/>
                  </a:lnTo>
                  <a:lnTo>
                    <a:pt x="1424277" y="49091"/>
                  </a:lnTo>
                  <a:lnTo>
                    <a:pt x="1465857" y="38939"/>
                  </a:lnTo>
                  <a:lnTo>
                    <a:pt x="1507777" y="29928"/>
                  </a:lnTo>
                  <a:lnTo>
                    <a:pt x="1550025" y="22073"/>
                  </a:lnTo>
                  <a:lnTo>
                    <a:pt x="1592590" y="15387"/>
                  </a:lnTo>
                  <a:lnTo>
                    <a:pt x="1635460" y="9885"/>
                  </a:lnTo>
                  <a:lnTo>
                    <a:pt x="1678622" y="5581"/>
                  </a:lnTo>
                  <a:lnTo>
                    <a:pt x="1722066" y="2490"/>
                  </a:lnTo>
                  <a:lnTo>
                    <a:pt x="1765779" y="624"/>
                  </a:lnTo>
                  <a:lnTo>
                    <a:pt x="1809750" y="0"/>
                  </a:lnTo>
                  <a:lnTo>
                    <a:pt x="1853720" y="624"/>
                  </a:lnTo>
                  <a:lnTo>
                    <a:pt x="1897433" y="2490"/>
                  </a:lnTo>
                  <a:lnTo>
                    <a:pt x="1940877" y="5581"/>
                  </a:lnTo>
                  <a:lnTo>
                    <a:pt x="1984039" y="9885"/>
                  </a:lnTo>
                  <a:lnTo>
                    <a:pt x="2026909" y="15387"/>
                  </a:lnTo>
                  <a:lnTo>
                    <a:pt x="2069474" y="22073"/>
                  </a:lnTo>
                  <a:lnTo>
                    <a:pt x="2111722" y="29928"/>
                  </a:lnTo>
                  <a:lnTo>
                    <a:pt x="2153642" y="38939"/>
                  </a:lnTo>
                  <a:lnTo>
                    <a:pt x="2195222" y="49091"/>
                  </a:lnTo>
                  <a:lnTo>
                    <a:pt x="2236449" y="60371"/>
                  </a:lnTo>
                  <a:lnTo>
                    <a:pt x="2277312" y="72764"/>
                  </a:lnTo>
                  <a:lnTo>
                    <a:pt x="2317799" y="86256"/>
                  </a:lnTo>
                  <a:lnTo>
                    <a:pt x="2357899" y="100832"/>
                  </a:lnTo>
                  <a:lnTo>
                    <a:pt x="2397599" y="116480"/>
                  </a:lnTo>
                  <a:lnTo>
                    <a:pt x="2436887" y="133184"/>
                  </a:lnTo>
                  <a:lnTo>
                    <a:pt x="2475753" y="150930"/>
                  </a:lnTo>
                  <a:lnTo>
                    <a:pt x="2514183" y="169705"/>
                  </a:lnTo>
                  <a:lnTo>
                    <a:pt x="2552166" y="189494"/>
                  </a:lnTo>
                  <a:lnTo>
                    <a:pt x="2589690" y="210283"/>
                  </a:lnTo>
                  <a:lnTo>
                    <a:pt x="2626744" y="232058"/>
                  </a:lnTo>
                  <a:lnTo>
                    <a:pt x="2663315" y="254805"/>
                  </a:lnTo>
                  <a:lnTo>
                    <a:pt x="2699391" y="278509"/>
                  </a:lnTo>
                  <a:lnTo>
                    <a:pt x="2734962" y="303157"/>
                  </a:lnTo>
                  <a:lnTo>
                    <a:pt x="2770014" y="328734"/>
                  </a:lnTo>
                  <a:lnTo>
                    <a:pt x="2804536" y="355226"/>
                  </a:lnTo>
                  <a:lnTo>
                    <a:pt x="2838516" y="382620"/>
                  </a:lnTo>
                  <a:lnTo>
                    <a:pt x="2871943" y="410900"/>
                  </a:lnTo>
                  <a:lnTo>
                    <a:pt x="2904805" y="440053"/>
                  </a:lnTo>
                  <a:lnTo>
                    <a:pt x="2937089" y="470065"/>
                  </a:lnTo>
                  <a:lnTo>
                    <a:pt x="2968783" y="500921"/>
                  </a:lnTo>
                  <a:lnTo>
                    <a:pt x="2999877" y="532607"/>
                  </a:lnTo>
                  <a:lnTo>
                    <a:pt x="3030358" y="565110"/>
                  </a:lnTo>
                  <a:lnTo>
                    <a:pt x="3060214" y="598414"/>
                  </a:lnTo>
                  <a:lnTo>
                    <a:pt x="3089433" y="632507"/>
                  </a:lnTo>
                  <a:lnTo>
                    <a:pt x="3118004" y="667374"/>
                  </a:lnTo>
                  <a:lnTo>
                    <a:pt x="3145915" y="703000"/>
                  </a:lnTo>
                  <a:lnTo>
                    <a:pt x="3173153" y="739371"/>
                  </a:lnTo>
                  <a:lnTo>
                    <a:pt x="3199708" y="776474"/>
                  </a:lnTo>
                  <a:lnTo>
                    <a:pt x="3225566" y="814294"/>
                  </a:lnTo>
                  <a:lnTo>
                    <a:pt x="3250717" y="852818"/>
                  </a:lnTo>
                  <a:lnTo>
                    <a:pt x="3275149" y="892030"/>
                  </a:lnTo>
                  <a:lnTo>
                    <a:pt x="3298849" y="931917"/>
                  </a:lnTo>
                  <a:lnTo>
                    <a:pt x="3321805" y="972464"/>
                  </a:lnTo>
                  <a:lnTo>
                    <a:pt x="3344007" y="1013658"/>
                  </a:lnTo>
                  <a:lnTo>
                    <a:pt x="3365442" y="1055485"/>
                  </a:lnTo>
                  <a:lnTo>
                    <a:pt x="3386097" y="1097930"/>
                  </a:lnTo>
                  <a:lnTo>
                    <a:pt x="3405962" y="1140979"/>
                  </a:lnTo>
                  <a:lnTo>
                    <a:pt x="3425025" y="1184617"/>
                  </a:lnTo>
                  <a:lnTo>
                    <a:pt x="3443273" y="1228832"/>
                  </a:lnTo>
                  <a:lnTo>
                    <a:pt x="3460695" y="1273608"/>
                  </a:lnTo>
                  <a:lnTo>
                    <a:pt x="3477279" y="1318932"/>
                  </a:lnTo>
                  <a:lnTo>
                    <a:pt x="3493013" y="1364789"/>
                  </a:lnTo>
                  <a:lnTo>
                    <a:pt x="3507886" y="1411166"/>
                  </a:lnTo>
                  <a:lnTo>
                    <a:pt x="3521884" y="1458047"/>
                  </a:lnTo>
                  <a:lnTo>
                    <a:pt x="3534998" y="1505420"/>
                  </a:lnTo>
                  <a:lnTo>
                    <a:pt x="3547213" y="1553269"/>
                  </a:lnTo>
                  <a:lnTo>
                    <a:pt x="3558520" y="1601581"/>
                  </a:lnTo>
                  <a:lnTo>
                    <a:pt x="3568906" y="1650342"/>
                  </a:lnTo>
                  <a:lnTo>
                    <a:pt x="3578359" y="1699537"/>
                  </a:lnTo>
                  <a:lnTo>
                    <a:pt x="3586867" y="1749152"/>
                  </a:lnTo>
                  <a:lnTo>
                    <a:pt x="3594418" y="1799174"/>
                  </a:lnTo>
                  <a:lnTo>
                    <a:pt x="3601001" y="1849587"/>
                  </a:lnTo>
                  <a:lnTo>
                    <a:pt x="3606604" y="1900379"/>
                  </a:lnTo>
                  <a:lnTo>
                    <a:pt x="3611215" y="1951533"/>
                  </a:lnTo>
                  <a:lnTo>
                    <a:pt x="3614822" y="2003038"/>
                  </a:lnTo>
                  <a:lnTo>
                    <a:pt x="3617413" y="2054878"/>
                  </a:lnTo>
                  <a:lnTo>
                    <a:pt x="3618976" y="2107039"/>
                  </a:lnTo>
                  <a:lnTo>
                    <a:pt x="3619500" y="2159507"/>
                  </a:lnTo>
                  <a:lnTo>
                    <a:pt x="3618976" y="2211976"/>
                  </a:lnTo>
                  <a:lnTo>
                    <a:pt x="3617413" y="2264137"/>
                  </a:lnTo>
                  <a:lnTo>
                    <a:pt x="3614822" y="2315977"/>
                  </a:lnTo>
                  <a:lnTo>
                    <a:pt x="3611215" y="2367482"/>
                  </a:lnTo>
                  <a:lnTo>
                    <a:pt x="3606604" y="2418636"/>
                  </a:lnTo>
                  <a:lnTo>
                    <a:pt x="3601001" y="2469428"/>
                  </a:lnTo>
                  <a:lnTo>
                    <a:pt x="3594418" y="2519841"/>
                  </a:lnTo>
                  <a:lnTo>
                    <a:pt x="3586867" y="2569863"/>
                  </a:lnTo>
                  <a:lnTo>
                    <a:pt x="3578359" y="2619478"/>
                  </a:lnTo>
                  <a:lnTo>
                    <a:pt x="3568906" y="2668673"/>
                  </a:lnTo>
                  <a:lnTo>
                    <a:pt x="3558520" y="2717434"/>
                  </a:lnTo>
                  <a:lnTo>
                    <a:pt x="3547213" y="2765746"/>
                  </a:lnTo>
                  <a:lnTo>
                    <a:pt x="3534998" y="2813595"/>
                  </a:lnTo>
                  <a:lnTo>
                    <a:pt x="3521884" y="2860968"/>
                  </a:lnTo>
                  <a:lnTo>
                    <a:pt x="3507886" y="2907849"/>
                  </a:lnTo>
                  <a:lnTo>
                    <a:pt x="3493013" y="2954226"/>
                  </a:lnTo>
                  <a:lnTo>
                    <a:pt x="3477279" y="3000083"/>
                  </a:lnTo>
                  <a:lnTo>
                    <a:pt x="3460695" y="3045407"/>
                  </a:lnTo>
                  <a:lnTo>
                    <a:pt x="3443273" y="3090183"/>
                  </a:lnTo>
                  <a:lnTo>
                    <a:pt x="3425025" y="3134398"/>
                  </a:lnTo>
                  <a:lnTo>
                    <a:pt x="3405962" y="3178036"/>
                  </a:lnTo>
                  <a:lnTo>
                    <a:pt x="3386097" y="3221085"/>
                  </a:lnTo>
                  <a:lnTo>
                    <a:pt x="3365442" y="3263530"/>
                  </a:lnTo>
                  <a:lnTo>
                    <a:pt x="3344007" y="3305357"/>
                  </a:lnTo>
                  <a:lnTo>
                    <a:pt x="3321805" y="3346551"/>
                  </a:lnTo>
                  <a:lnTo>
                    <a:pt x="3298849" y="3387098"/>
                  </a:lnTo>
                  <a:lnTo>
                    <a:pt x="3275149" y="3426985"/>
                  </a:lnTo>
                  <a:lnTo>
                    <a:pt x="3250717" y="3466197"/>
                  </a:lnTo>
                  <a:lnTo>
                    <a:pt x="3225566" y="3504721"/>
                  </a:lnTo>
                  <a:lnTo>
                    <a:pt x="3199708" y="3542541"/>
                  </a:lnTo>
                  <a:lnTo>
                    <a:pt x="3173153" y="3579644"/>
                  </a:lnTo>
                  <a:lnTo>
                    <a:pt x="3145915" y="3616015"/>
                  </a:lnTo>
                  <a:lnTo>
                    <a:pt x="3118004" y="3651641"/>
                  </a:lnTo>
                  <a:lnTo>
                    <a:pt x="3089433" y="3686508"/>
                  </a:lnTo>
                  <a:lnTo>
                    <a:pt x="3060214" y="3720601"/>
                  </a:lnTo>
                  <a:lnTo>
                    <a:pt x="3030358" y="3753905"/>
                  </a:lnTo>
                  <a:lnTo>
                    <a:pt x="2999877" y="3786408"/>
                  </a:lnTo>
                  <a:lnTo>
                    <a:pt x="2968783" y="3818094"/>
                  </a:lnTo>
                  <a:lnTo>
                    <a:pt x="2937089" y="3848950"/>
                  </a:lnTo>
                  <a:lnTo>
                    <a:pt x="2904805" y="3878962"/>
                  </a:lnTo>
                  <a:lnTo>
                    <a:pt x="2871943" y="3908115"/>
                  </a:lnTo>
                  <a:lnTo>
                    <a:pt x="2838516" y="3936395"/>
                  </a:lnTo>
                  <a:lnTo>
                    <a:pt x="2804536" y="3963789"/>
                  </a:lnTo>
                  <a:lnTo>
                    <a:pt x="2770014" y="3990281"/>
                  </a:lnTo>
                  <a:lnTo>
                    <a:pt x="2734962" y="4015858"/>
                  </a:lnTo>
                  <a:lnTo>
                    <a:pt x="2699391" y="4040506"/>
                  </a:lnTo>
                  <a:lnTo>
                    <a:pt x="2663315" y="4064210"/>
                  </a:lnTo>
                  <a:lnTo>
                    <a:pt x="2626744" y="4086957"/>
                  </a:lnTo>
                  <a:lnTo>
                    <a:pt x="2589690" y="4108732"/>
                  </a:lnTo>
                  <a:lnTo>
                    <a:pt x="2552166" y="4129521"/>
                  </a:lnTo>
                  <a:lnTo>
                    <a:pt x="2514183" y="4149310"/>
                  </a:lnTo>
                  <a:lnTo>
                    <a:pt x="2475753" y="4168085"/>
                  </a:lnTo>
                  <a:lnTo>
                    <a:pt x="2436887" y="4185831"/>
                  </a:lnTo>
                  <a:lnTo>
                    <a:pt x="2397599" y="4202535"/>
                  </a:lnTo>
                  <a:lnTo>
                    <a:pt x="2357899" y="4218183"/>
                  </a:lnTo>
                  <a:lnTo>
                    <a:pt x="2317799" y="4232759"/>
                  </a:lnTo>
                  <a:lnTo>
                    <a:pt x="2277312" y="4246251"/>
                  </a:lnTo>
                  <a:lnTo>
                    <a:pt x="2236449" y="4258644"/>
                  </a:lnTo>
                  <a:lnTo>
                    <a:pt x="2195222" y="4269924"/>
                  </a:lnTo>
                  <a:lnTo>
                    <a:pt x="2153642" y="4280076"/>
                  </a:lnTo>
                  <a:lnTo>
                    <a:pt x="2111722" y="4289087"/>
                  </a:lnTo>
                  <a:lnTo>
                    <a:pt x="2069474" y="4296942"/>
                  </a:lnTo>
                  <a:lnTo>
                    <a:pt x="2026909" y="4303628"/>
                  </a:lnTo>
                  <a:lnTo>
                    <a:pt x="1984039" y="4309130"/>
                  </a:lnTo>
                  <a:lnTo>
                    <a:pt x="1940877" y="4313434"/>
                  </a:lnTo>
                  <a:lnTo>
                    <a:pt x="1897433" y="4316525"/>
                  </a:lnTo>
                  <a:lnTo>
                    <a:pt x="1853720" y="4318391"/>
                  </a:lnTo>
                  <a:lnTo>
                    <a:pt x="1809750" y="4319016"/>
                  </a:lnTo>
                  <a:lnTo>
                    <a:pt x="1765779" y="4318391"/>
                  </a:lnTo>
                  <a:lnTo>
                    <a:pt x="1722066" y="4316525"/>
                  </a:lnTo>
                  <a:lnTo>
                    <a:pt x="1678622" y="4313434"/>
                  </a:lnTo>
                  <a:lnTo>
                    <a:pt x="1635460" y="4309130"/>
                  </a:lnTo>
                  <a:lnTo>
                    <a:pt x="1592590" y="4303628"/>
                  </a:lnTo>
                  <a:lnTo>
                    <a:pt x="1550025" y="4296942"/>
                  </a:lnTo>
                  <a:lnTo>
                    <a:pt x="1507777" y="4289087"/>
                  </a:lnTo>
                  <a:lnTo>
                    <a:pt x="1465857" y="4280076"/>
                  </a:lnTo>
                  <a:lnTo>
                    <a:pt x="1424277" y="4269924"/>
                  </a:lnTo>
                  <a:lnTo>
                    <a:pt x="1383050" y="4258644"/>
                  </a:lnTo>
                  <a:lnTo>
                    <a:pt x="1342187" y="4246251"/>
                  </a:lnTo>
                  <a:lnTo>
                    <a:pt x="1301700" y="4232759"/>
                  </a:lnTo>
                  <a:lnTo>
                    <a:pt x="1261600" y="4218183"/>
                  </a:lnTo>
                  <a:lnTo>
                    <a:pt x="1221900" y="4202535"/>
                  </a:lnTo>
                  <a:lnTo>
                    <a:pt x="1182612" y="4185831"/>
                  </a:lnTo>
                  <a:lnTo>
                    <a:pt x="1143746" y="4168085"/>
                  </a:lnTo>
                  <a:lnTo>
                    <a:pt x="1105316" y="4149310"/>
                  </a:lnTo>
                  <a:lnTo>
                    <a:pt x="1067333" y="4129521"/>
                  </a:lnTo>
                  <a:lnTo>
                    <a:pt x="1029809" y="4108732"/>
                  </a:lnTo>
                  <a:lnTo>
                    <a:pt x="992755" y="4086957"/>
                  </a:lnTo>
                  <a:lnTo>
                    <a:pt x="956184" y="4064210"/>
                  </a:lnTo>
                  <a:lnTo>
                    <a:pt x="920108" y="4040506"/>
                  </a:lnTo>
                  <a:lnTo>
                    <a:pt x="884537" y="4015858"/>
                  </a:lnTo>
                  <a:lnTo>
                    <a:pt x="849485" y="3990281"/>
                  </a:lnTo>
                  <a:lnTo>
                    <a:pt x="814963" y="3963789"/>
                  </a:lnTo>
                  <a:lnTo>
                    <a:pt x="780983" y="3936395"/>
                  </a:lnTo>
                  <a:lnTo>
                    <a:pt x="747556" y="3908115"/>
                  </a:lnTo>
                  <a:lnTo>
                    <a:pt x="714694" y="3878962"/>
                  </a:lnTo>
                  <a:lnTo>
                    <a:pt x="682410" y="3848950"/>
                  </a:lnTo>
                  <a:lnTo>
                    <a:pt x="650716" y="3818094"/>
                  </a:lnTo>
                  <a:lnTo>
                    <a:pt x="619622" y="3786408"/>
                  </a:lnTo>
                  <a:lnTo>
                    <a:pt x="589141" y="3753905"/>
                  </a:lnTo>
                  <a:lnTo>
                    <a:pt x="559285" y="3720601"/>
                  </a:lnTo>
                  <a:lnTo>
                    <a:pt x="530066" y="3686508"/>
                  </a:lnTo>
                  <a:lnTo>
                    <a:pt x="501495" y="3651641"/>
                  </a:lnTo>
                  <a:lnTo>
                    <a:pt x="473584" y="3616015"/>
                  </a:lnTo>
                  <a:lnTo>
                    <a:pt x="446346" y="3579644"/>
                  </a:lnTo>
                  <a:lnTo>
                    <a:pt x="419791" y="3542541"/>
                  </a:lnTo>
                  <a:lnTo>
                    <a:pt x="393933" y="3504721"/>
                  </a:lnTo>
                  <a:lnTo>
                    <a:pt x="368782" y="3466197"/>
                  </a:lnTo>
                  <a:lnTo>
                    <a:pt x="344350" y="3426985"/>
                  </a:lnTo>
                  <a:lnTo>
                    <a:pt x="320650" y="3387098"/>
                  </a:lnTo>
                  <a:lnTo>
                    <a:pt x="297694" y="3346551"/>
                  </a:lnTo>
                  <a:lnTo>
                    <a:pt x="275492" y="3305357"/>
                  </a:lnTo>
                  <a:lnTo>
                    <a:pt x="254057" y="3263530"/>
                  </a:lnTo>
                  <a:lnTo>
                    <a:pt x="233402" y="3221085"/>
                  </a:lnTo>
                  <a:lnTo>
                    <a:pt x="213537" y="3178036"/>
                  </a:lnTo>
                  <a:lnTo>
                    <a:pt x="194474" y="3134398"/>
                  </a:lnTo>
                  <a:lnTo>
                    <a:pt x="176226" y="3090183"/>
                  </a:lnTo>
                  <a:lnTo>
                    <a:pt x="158804" y="3045407"/>
                  </a:lnTo>
                  <a:lnTo>
                    <a:pt x="142220" y="3000083"/>
                  </a:lnTo>
                  <a:lnTo>
                    <a:pt x="126486" y="2954226"/>
                  </a:lnTo>
                  <a:lnTo>
                    <a:pt x="111613" y="2907849"/>
                  </a:lnTo>
                  <a:lnTo>
                    <a:pt x="97615" y="2860968"/>
                  </a:lnTo>
                  <a:lnTo>
                    <a:pt x="84501" y="2813595"/>
                  </a:lnTo>
                  <a:lnTo>
                    <a:pt x="72286" y="2765746"/>
                  </a:lnTo>
                  <a:lnTo>
                    <a:pt x="60979" y="2717434"/>
                  </a:lnTo>
                  <a:lnTo>
                    <a:pt x="50593" y="2668673"/>
                  </a:lnTo>
                  <a:lnTo>
                    <a:pt x="41140" y="2619478"/>
                  </a:lnTo>
                  <a:lnTo>
                    <a:pt x="32632" y="2569863"/>
                  </a:lnTo>
                  <a:lnTo>
                    <a:pt x="25081" y="2519841"/>
                  </a:lnTo>
                  <a:lnTo>
                    <a:pt x="18498" y="2469428"/>
                  </a:lnTo>
                  <a:lnTo>
                    <a:pt x="12895" y="2418636"/>
                  </a:lnTo>
                  <a:lnTo>
                    <a:pt x="8284" y="2367482"/>
                  </a:lnTo>
                  <a:lnTo>
                    <a:pt x="4677" y="2315977"/>
                  </a:lnTo>
                  <a:lnTo>
                    <a:pt x="2086" y="2264137"/>
                  </a:lnTo>
                  <a:lnTo>
                    <a:pt x="523" y="2211976"/>
                  </a:lnTo>
                  <a:lnTo>
                    <a:pt x="0" y="215950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33376" y="4963667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1080516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080516" y="492251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33376" y="4963667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0" y="492251"/>
                  </a:moveTo>
                  <a:lnTo>
                    <a:pt x="1080516" y="492251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33376" y="5468111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1080516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080516" y="492251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33376" y="5468111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0" y="492251"/>
                  </a:moveTo>
                  <a:lnTo>
                    <a:pt x="1080516" y="492251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33376" y="5972555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1080516" y="0"/>
                  </a:moveTo>
                  <a:lnTo>
                    <a:pt x="0" y="0"/>
                  </a:lnTo>
                  <a:lnTo>
                    <a:pt x="0" y="492252"/>
                  </a:lnTo>
                  <a:lnTo>
                    <a:pt x="1080516" y="492252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33376" y="5972555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0" y="492252"/>
                  </a:moveTo>
                  <a:lnTo>
                    <a:pt x="1080516" y="492252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4922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33376" y="6704075"/>
              <a:ext cx="1080770" cy="494030"/>
            </a:xfrm>
            <a:custGeom>
              <a:avLst/>
              <a:gdLst/>
              <a:ahLst/>
              <a:cxnLst/>
              <a:rect l="l" t="t" r="r" b="b"/>
              <a:pathLst>
                <a:path w="1080769" h="494029">
                  <a:moveTo>
                    <a:pt x="1080516" y="0"/>
                  </a:moveTo>
                  <a:lnTo>
                    <a:pt x="0" y="0"/>
                  </a:lnTo>
                  <a:lnTo>
                    <a:pt x="0" y="493775"/>
                  </a:lnTo>
                  <a:lnTo>
                    <a:pt x="1080516" y="493775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33376" y="6704075"/>
              <a:ext cx="1080770" cy="494030"/>
            </a:xfrm>
            <a:custGeom>
              <a:avLst/>
              <a:gdLst/>
              <a:ahLst/>
              <a:cxnLst/>
              <a:rect l="l" t="t" r="r" b="b"/>
              <a:pathLst>
                <a:path w="1080769" h="494029">
                  <a:moveTo>
                    <a:pt x="0" y="493775"/>
                  </a:moveTo>
                  <a:lnTo>
                    <a:pt x="1080516" y="493775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49377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58878" y="6558533"/>
              <a:ext cx="1446530" cy="66040"/>
            </a:xfrm>
            <a:custGeom>
              <a:avLst/>
              <a:gdLst/>
              <a:ahLst/>
              <a:cxnLst/>
              <a:rect l="l" t="t" r="r" b="b"/>
              <a:pathLst>
                <a:path w="1446530" h="66040">
                  <a:moveTo>
                    <a:pt x="6096" y="0"/>
                  </a:moveTo>
                  <a:lnTo>
                    <a:pt x="1446149" y="0"/>
                  </a:lnTo>
                </a:path>
                <a:path w="1446530" h="66040">
                  <a:moveTo>
                    <a:pt x="0" y="65532"/>
                  </a:moveTo>
                  <a:lnTo>
                    <a:pt x="1440052" y="65532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8734043" y="6662928"/>
            <a:ext cx="269875" cy="1725295"/>
          </a:xfrm>
          <a:custGeom>
            <a:avLst/>
            <a:gdLst/>
            <a:ahLst/>
            <a:cxnLst/>
            <a:rect l="l" t="t" r="r" b="b"/>
            <a:pathLst>
              <a:path w="269875" h="1725295">
                <a:moveTo>
                  <a:pt x="269748" y="1725168"/>
                </a:moveTo>
                <a:lnTo>
                  <a:pt x="198040" y="1724365"/>
                </a:lnTo>
                <a:lnTo>
                  <a:pt x="133603" y="1722100"/>
                </a:lnTo>
                <a:lnTo>
                  <a:pt x="79009" y="1718586"/>
                </a:lnTo>
                <a:lnTo>
                  <a:pt x="36829" y="1714037"/>
                </a:lnTo>
                <a:lnTo>
                  <a:pt x="0" y="1702689"/>
                </a:lnTo>
                <a:lnTo>
                  <a:pt x="0" y="1159383"/>
                </a:lnTo>
                <a:lnTo>
                  <a:pt x="36829" y="1148023"/>
                </a:lnTo>
                <a:lnTo>
                  <a:pt x="79009" y="1143476"/>
                </a:lnTo>
                <a:lnTo>
                  <a:pt x="133603" y="1139966"/>
                </a:lnTo>
                <a:lnTo>
                  <a:pt x="198040" y="1137704"/>
                </a:lnTo>
                <a:lnTo>
                  <a:pt x="269748" y="1136904"/>
                </a:lnTo>
              </a:path>
              <a:path w="269875" h="1725295">
                <a:moveTo>
                  <a:pt x="234696" y="1091184"/>
                </a:moveTo>
                <a:lnTo>
                  <a:pt x="152810" y="1089802"/>
                </a:lnTo>
                <a:lnTo>
                  <a:pt x="85963" y="1086040"/>
                </a:lnTo>
                <a:lnTo>
                  <a:pt x="40903" y="1080468"/>
                </a:lnTo>
                <a:lnTo>
                  <a:pt x="24383" y="1073658"/>
                </a:lnTo>
                <a:lnTo>
                  <a:pt x="24383" y="17526"/>
                </a:lnTo>
                <a:lnTo>
                  <a:pt x="40903" y="10715"/>
                </a:lnTo>
                <a:lnTo>
                  <a:pt x="85963" y="5143"/>
                </a:lnTo>
                <a:lnTo>
                  <a:pt x="152810" y="1381"/>
                </a:lnTo>
                <a:lnTo>
                  <a:pt x="234696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91450" y="7914843"/>
            <a:ext cx="624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87459" y="6799580"/>
            <a:ext cx="413384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00464" y="2995929"/>
            <a:ext cx="20567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sz="2200" spc="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Stack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39547" y="4584268"/>
            <a:ext cx="810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Point[]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155806" y="4635753"/>
            <a:ext cx="3900170" cy="2289175"/>
            <a:chOff x="11155806" y="4635753"/>
            <a:chExt cx="3900170" cy="2289175"/>
          </a:xfrm>
        </p:grpSpPr>
        <p:sp>
          <p:nvSpPr>
            <p:cNvPr id="32" name="object 32"/>
            <p:cNvSpPr/>
            <p:nvPr/>
          </p:nvSpPr>
          <p:spPr>
            <a:xfrm>
              <a:off x="11155806" y="6035039"/>
              <a:ext cx="889635" cy="889635"/>
            </a:xfrm>
            <a:custGeom>
              <a:avLst/>
              <a:gdLst/>
              <a:ahLst/>
              <a:cxnLst/>
              <a:rect l="l" t="t" r="r" b="b"/>
              <a:pathLst>
                <a:path w="889634" h="889634">
                  <a:moveTo>
                    <a:pt x="831088" y="49403"/>
                  </a:moveTo>
                  <a:lnTo>
                    <a:pt x="0" y="880491"/>
                  </a:lnTo>
                  <a:lnTo>
                    <a:pt x="8890" y="889508"/>
                  </a:lnTo>
                  <a:lnTo>
                    <a:pt x="840041" y="58356"/>
                  </a:lnTo>
                  <a:lnTo>
                    <a:pt x="831088" y="49403"/>
                  </a:lnTo>
                  <a:close/>
                </a:path>
                <a:path w="889634" h="889634">
                  <a:moveTo>
                    <a:pt x="875919" y="40386"/>
                  </a:moveTo>
                  <a:lnTo>
                    <a:pt x="840104" y="40386"/>
                  </a:lnTo>
                  <a:lnTo>
                    <a:pt x="848995" y="49403"/>
                  </a:lnTo>
                  <a:lnTo>
                    <a:pt x="840041" y="58356"/>
                  </a:lnTo>
                  <a:lnTo>
                    <a:pt x="862457" y="80772"/>
                  </a:lnTo>
                  <a:lnTo>
                    <a:pt x="875919" y="40386"/>
                  </a:lnTo>
                  <a:close/>
                </a:path>
                <a:path w="889634" h="889634">
                  <a:moveTo>
                    <a:pt x="840104" y="40386"/>
                  </a:moveTo>
                  <a:lnTo>
                    <a:pt x="831088" y="49403"/>
                  </a:lnTo>
                  <a:lnTo>
                    <a:pt x="840041" y="58356"/>
                  </a:lnTo>
                  <a:lnTo>
                    <a:pt x="848995" y="49403"/>
                  </a:lnTo>
                  <a:lnTo>
                    <a:pt x="840104" y="40386"/>
                  </a:lnTo>
                  <a:close/>
                </a:path>
                <a:path w="889634" h="889634">
                  <a:moveTo>
                    <a:pt x="889381" y="0"/>
                  </a:moveTo>
                  <a:lnTo>
                    <a:pt x="808609" y="26924"/>
                  </a:lnTo>
                  <a:lnTo>
                    <a:pt x="831088" y="49403"/>
                  </a:lnTo>
                  <a:lnTo>
                    <a:pt x="840104" y="40386"/>
                  </a:lnTo>
                  <a:lnTo>
                    <a:pt x="875919" y="40386"/>
                  </a:lnTo>
                  <a:lnTo>
                    <a:pt x="8893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968983" y="4642103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1080515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080515" y="492251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968983" y="4642103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0" y="492251"/>
                  </a:moveTo>
                  <a:lnTo>
                    <a:pt x="1080515" y="492251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916661" y="3062731"/>
            <a:ext cx="18821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Heap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75080" y="4725161"/>
            <a:ext cx="106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962634" y="5138673"/>
            <a:ext cx="1093470" cy="505459"/>
            <a:chOff x="13962634" y="5138673"/>
            <a:chExt cx="1093470" cy="505459"/>
          </a:xfrm>
        </p:grpSpPr>
        <p:sp>
          <p:nvSpPr>
            <p:cNvPr id="38" name="object 38"/>
            <p:cNvSpPr/>
            <p:nvPr/>
          </p:nvSpPr>
          <p:spPr>
            <a:xfrm>
              <a:off x="13968984" y="5145023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1080515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080515" y="492251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68984" y="5145023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60">
                  <a:moveTo>
                    <a:pt x="0" y="492251"/>
                  </a:moveTo>
                  <a:lnTo>
                    <a:pt x="1080515" y="492251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975080" y="5229225"/>
            <a:ext cx="106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075790" y="4261815"/>
            <a:ext cx="643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Point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064741" y="6298438"/>
            <a:ext cx="1093470" cy="505459"/>
            <a:chOff x="14064741" y="6298438"/>
            <a:chExt cx="1093470" cy="505459"/>
          </a:xfrm>
        </p:grpSpPr>
        <p:sp>
          <p:nvSpPr>
            <p:cNvPr id="43" name="object 43"/>
            <p:cNvSpPr/>
            <p:nvPr/>
          </p:nvSpPr>
          <p:spPr>
            <a:xfrm>
              <a:off x="14071091" y="6304788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59">
                  <a:moveTo>
                    <a:pt x="1080515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080515" y="492251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071091" y="6304788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59">
                  <a:moveTo>
                    <a:pt x="0" y="492251"/>
                  </a:moveTo>
                  <a:lnTo>
                    <a:pt x="1080515" y="492251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4077187" y="6388989"/>
            <a:ext cx="106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064741" y="6802881"/>
            <a:ext cx="1093470" cy="505459"/>
            <a:chOff x="14064741" y="6802881"/>
            <a:chExt cx="1093470" cy="505459"/>
          </a:xfrm>
        </p:grpSpPr>
        <p:sp>
          <p:nvSpPr>
            <p:cNvPr id="47" name="object 47"/>
            <p:cNvSpPr/>
            <p:nvPr/>
          </p:nvSpPr>
          <p:spPr>
            <a:xfrm>
              <a:off x="14071091" y="6809231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59">
                  <a:moveTo>
                    <a:pt x="1080515" y="0"/>
                  </a:moveTo>
                  <a:lnTo>
                    <a:pt x="0" y="0"/>
                  </a:lnTo>
                  <a:lnTo>
                    <a:pt x="0" y="492252"/>
                  </a:lnTo>
                  <a:lnTo>
                    <a:pt x="1080515" y="492252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071091" y="6809231"/>
              <a:ext cx="1080770" cy="492759"/>
            </a:xfrm>
            <a:custGeom>
              <a:avLst/>
              <a:gdLst/>
              <a:ahLst/>
              <a:cxnLst/>
              <a:rect l="l" t="t" r="r" b="b"/>
              <a:pathLst>
                <a:path w="1080769" h="492759">
                  <a:moveTo>
                    <a:pt x="0" y="492252"/>
                  </a:moveTo>
                  <a:lnTo>
                    <a:pt x="1080515" y="492252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4922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077187" y="6893179"/>
            <a:ext cx="106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177263" y="5926327"/>
            <a:ext cx="642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Point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08304" y="5113019"/>
            <a:ext cx="418465" cy="1625600"/>
          </a:xfrm>
          <a:custGeom>
            <a:avLst/>
            <a:gdLst/>
            <a:ahLst/>
            <a:cxnLst/>
            <a:rect l="l" t="t" r="r" b="b"/>
            <a:pathLst>
              <a:path w="418465" h="1625600">
                <a:moveTo>
                  <a:pt x="361696" y="21336"/>
                </a:moveTo>
                <a:lnTo>
                  <a:pt x="279146" y="0"/>
                </a:lnTo>
                <a:lnTo>
                  <a:pt x="285813" y="31102"/>
                </a:lnTo>
                <a:lnTo>
                  <a:pt x="4318" y="91313"/>
                </a:lnTo>
                <a:lnTo>
                  <a:pt x="6858" y="103759"/>
                </a:lnTo>
                <a:lnTo>
                  <a:pt x="288480" y="43548"/>
                </a:lnTo>
                <a:lnTo>
                  <a:pt x="295148" y="74549"/>
                </a:lnTo>
                <a:lnTo>
                  <a:pt x="352793" y="28448"/>
                </a:lnTo>
                <a:lnTo>
                  <a:pt x="361696" y="21336"/>
                </a:lnTo>
                <a:close/>
              </a:path>
              <a:path w="418465" h="1625600">
                <a:moveTo>
                  <a:pt x="418211" y="1625600"/>
                </a:moveTo>
                <a:lnTo>
                  <a:pt x="417029" y="1576070"/>
                </a:lnTo>
                <a:lnTo>
                  <a:pt x="416941" y="1572387"/>
                </a:lnTo>
                <a:lnTo>
                  <a:pt x="416179" y="1540383"/>
                </a:lnTo>
                <a:lnTo>
                  <a:pt x="388086" y="1555254"/>
                </a:lnTo>
                <a:lnTo>
                  <a:pt x="11176" y="844423"/>
                </a:lnTo>
                <a:lnTo>
                  <a:pt x="0" y="850265"/>
                </a:lnTo>
                <a:lnTo>
                  <a:pt x="376834" y="1561198"/>
                </a:lnTo>
                <a:lnTo>
                  <a:pt x="348742" y="1576070"/>
                </a:lnTo>
                <a:lnTo>
                  <a:pt x="418211" y="16256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527292" y="7106411"/>
            <a:ext cx="1868805" cy="32321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CreateArray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679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190" dirty="0"/>
              <a:t> </a:t>
            </a:r>
            <a:r>
              <a:rPr spc="-95" dirty="0"/>
              <a:t>One-</a:t>
            </a:r>
            <a:r>
              <a:rPr spc="-90" dirty="0"/>
              <a:t>dimensional</a:t>
            </a:r>
            <a:r>
              <a:rPr spc="-210" dirty="0"/>
              <a:t> </a:t>
            </a:r>
            <a:r>
              <a:rPr spc="-50" dirty="0"/>
              <a:t>Array</a:t>
            </a:r>
            <a:r>
              <a:rPr spc="-195" dirty="0"/>
              <a:t> </a:t>
            </a:r>
            <a:r>
              <a:rPr spc="-60" dirty="0"/>
              <a:t>(Contd.)</a:t>
            </a: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476" y="853439"/>
            <a:ext cx="8604504" cy="274320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7573771" y="2310510"/>
            <a:ext cx="1109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404040"/>
                </a:solidFill>
                <a:latin typeface="Arial Black"/>
                <a:cs typeface="Arial Black"/>
              </a:rPr>
              <a:t>Example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Declare,</a:t>
            </a:r>
            <a:r>
              <a:rPr spc="-185" dirty="0"/>
              <a:t> </a:t>
            </a:r>
            <a:r>
              <a:rPr spc="-85" dirty="0"/>
              <a:t>Instantiate,</a:t>
            </a:r>
            <a:r>
              <a:rPr spc="-180" dirty="0"/>
              <a:t> </a:t>
            </a:r>
            <a:r>
              <a:rPr spc="-80" dirty="0"/>
              <a:t>Initialize,</a:t>
            </a:r>
            <a:r>
              <a:rPr spc="-200" dirty="0"/>
              <a:t> </a:t>
            </a:r>
            <a:r>
              <a:rPr spc="-95" dirty="0"/>
              <a:t>and</a:t>
            </a:r>
            <a:r>
              <a:rPr spc="-180" dirty="0"/>
              <a:t> </a:t>
            </a:r>
            <a:r>
              <a:rPr spc="-35" dirty="0"/>
              <a:t>Print</a:t>
            </a:r>
            <a:r>
              <a:rPr spc="-185" dirty="0"/>
              <a:t> </a:t>
            </a:r>
            <a:r>
              <a:rPr spc="-55" dirty="0"/>
              <a:t>Array—</a:t>
            </a:r>
            <a:r>
              <a:rPr spc="-7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888" y="853439"/>
            <a:ext cx="126781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18588" y="1702307"/>
            <a:ext cx="11419840" cy="6149340"/>
            <a:chOff x="2418588" y="1702307"/>
            <a:chExt cx="11419840" cy="6149340"/>
          </a:xfrm>
        </p:grpSpPr>
        <p:sp>
          <p:nvSpPr>
            <p:cNvPr id="5" name="object 5"/>
            <p:cNvSpPr/>
            <p:nvPr/>
          </p:nvSpPr>
          <p:spPr>
            <a:xfrm>
              <a:off x="2423160" y="1706879"/>
              <a:ext cx="11410315" cy="6140450"/>
            </a:xfrm>
            <a:custGeom>
              <a:avLst/>
              <a:gdLst/>
              <a:ahLst/>
              <a:cxnLst/>
              <a:rect l="l" t="t" r="r" b="b"/>
              <a:pathLst>
                <a:path w="11410315" h="6140450">
                  <a:moveTo>
                    <a:pt x="11410188" y="0"/>
                  </a:moveTo>
                  <a:lnTo>
                    <a:pt x="0" y="0"/>
                  </a:lnTo>
                  <a:lnTo>
                    <a:pt x="0" y="6140196"/>
                  </a:lnTo>
                  <a:lnTo>
                    <a:pt x="11410188" y="6140196"/>
                  </a:lnTo>
                  <a:lnTo>
                    <a:pt x="114101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3160" y="1706879"/>
              <a:ext cx="11410315" cy="6140450"/>
            </a:xfrm>
            <a:custGeom>
              <a:avLst/>
              <a:gdLst/>
              <a:ahLst/>
              <a:cxnLst/>
              <a:rect l="l" t="t" r="r" b="b"/>
              <a:pathLst>
                <a:path w="11410315" h="6140450">
                  <a:moveTo>
                    <a:pt x="0" y="6140196"/>
                  </a:moveTo>
                  <a:lnTo>
                    <a:pt x="11410188" y="6140196"/>
                  </a:lnTo>
                  <a:lnTo>
                    <a:pt x="11410188" y="0"/>
                  </a:lnTo>
                  <a:lnTo>
                    <a:pt x="0" y="0"/>
                  </a:lnTo>
                  <a:lnTo>
                    <a:pt x="0" y="614019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4345" y="1712468"/>
            <a:ext cx="5200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Testarray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600" y="3084321"/>
            <a:ext cx="424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//declaration</a:t>
            </a:r>
            <a:r>
              <a:rPr sz="18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instantiation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//initialization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4345" y="3084321"/>
            <a:ext cx="2608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a[]=new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int[5]; a[0]=10;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a[1]=20;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a[2]=60;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a[3]=40;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a[4]=50;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1000" y="5279263"/>
            <a:ext cx="451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//length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property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4345" y="5004942"/>
            <a:ext cx="3699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//printing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endParaRPr sz="1800">
              <a:latin typeface="Courier New"/>
              <a:cs typeface="Courier New"/>
            </a:endParaRPr>
          </a:p>
          <a:p>
            <a:pPr marR="508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i=0;i&lt;a.length;i++) System.out.println(a[i]);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345" y="6101918"/>
            <a:ext cx="287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6992" y="5929884"/>
            <a:ext cx="5626735" cy="17545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60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40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50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2237</Words>
  <Application>Microsoft Macintosh PowerPoint</Application>
  <PresentationFormat>Custom</PresentationFormat>
  <Paragraphs>380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Learning Objectives</vt:lpstr>
      <vt:lpstr>Java Operators and Decision Constructs</vt:lpstr>
      <vt:lpstr>Declaring One-dimensional Array</vt:lpstr>
      <vt:lpstr>Initializing One-dimensional Array</vt:lpstr>
      <vt:lpstr>Creating One-dimensional Array</vt:lpstr>
      <vt:lpstr>Creating One-dimensional Array (Contd.)</vt:lpstr>
      <vt:lpstr>Creating One-dimensional Array (Contd.)</vt:lpstr>
      <vt:lpstr>Declare, Instantiate, Initialize, and Print Array—Example</vt:lpstr>
      <vt:lpstr>Creating an Array Using New Keyword</vt:lpstr>
      <vt:lpstr>Delete an Element from an Array—Example</vt:lpstr>
      <vt:lpstr>Delete an Element from an Array—Example (Contd.)</vt:lpstr>
      <vt:lpstr>Core Java</vt:lpstr>
      <vt:lpstr>Creating Multi-dimensional Array Using New Keyword</vt:lpstr>
      <vt:lpstr>Creating Multi-dimensional Array Using New Keyword (Contd.)</vt:lpstr>
      <vt:lpstr>Initializing Multi-dimensional Array Using New Keyword</vt:lpstr>
      <vt:lpstr>Declaring Multi-dimensional Array</vt:lpstr>
      <vt:lpstr>Primitive Array</vt:lpstr>
      <vt:lpstr>Primitive Array to List</vt:lpstr>
      <vt:lpstr>java.util.Arrays Class</vt:lpstr>
      <vt:lpstr>java.util.Arrays Class</vt:lpstr>
      <vt:lpstr>Key Takeaways</vt:lpstr>
      <vt:lpstr>Quiz</vt:lpstr>
      <vt:lpstr>QUIZ 1</vt:lpstr>
      <vt:lpstr>QUIZ 1</vt:lpstr>
      <vt:lpstr>Employee e[]=newEmployee[1]; System.out.println(e[0]);</vt:lpstr>
      <vt:lpstr>Employee e[]=newEmployee[1]; System.out.println(e[0]);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2025-01-26T14:28:59Z</dcterms:created>
  <dcterms:modified xsi:type="dcterms:W3CDTF">2025-01-26T14:31:58Z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