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54"/>
  </p:normalViewPr>
  <p:slideViewPr>
    <p:cSldViewPr>
      <p:cViewPr varScale="1">
        <p:scale>
          <a:sx n="71" d="100"/>
          <a:sy n="71" d="100"/>
        </p:scale>
        <p:origin x="1320" y="4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rjeet singh" userId="d84e554384c88249" providerId="LiveId" clId="{8C6C6785-3AEA-CC4C-9647-17E1999A24B2}"/>
    <pc:docChg chg="custSel modSld modMainMaster">
      <pc:chgData name="amarjeet singh" userId="d84e554384c88249" providerId="LiveId" clId="{8C6C6785-3AEA-CC4C-9647-17E1999A24B2}" dt="2025-01-26T14:52:50.639" v="9" actId="478"/>
      <pc:docMkLst>
        <pc:docMk/>
      </pc:docMkLst>
      <pc:sldChg chg="delSp mod">
        <pc:chgData name="amarjeet singh" userId="d84e554384c88249" providerId="LiveId" clId="{8C6C6785-3AEA-CC4C-9647-17E1999A24B2}" dt="2025-01-26T14:52:25.640" v="3" actId="478"/>
        <pc:sldMkLst>
          <pc:docMk/>
          <pc:sldMk cId="0" sldId="256"/>
        </pc:sldMkLst>
        <pc:spChg chg="del">
          <ac:chgData name="amarjeet singh" userId="d84e554384c88249" providerId="LiveId" clId="{8C6C6785-3AEA-CC4C-9647-17E1999A24B2}" dt="2025-01-26T14:52:25.640" v="3" actId="478"/>
          <ac:spMkLst>
            <pc:docMk/>
            <pc:sldMk cId="0" sldId="256"/>
            <ac:spMk id="11" creationId="{00000000-0000-0000-0000-000000000000}"/>
          </ac:spMkLst>
        </pc:spChg>
        <pc:picChg chg="del">
          <ac:chgData name="amarjeet singh" userId="d84e554384c88249" providerId="LiveId" clId="{8C6C6785-3AEA-CC4C-9647-17E1999A24B2}" dt="2025-01-26T14:52:21.330" v="2" actId="478"/>
          <ac:picMkLst>
            <pc:docMk/>
            <pc:sldMk cId="0" sldId="256"/>
            <ac:picMk id="24" creationId="{00000000-0000-0000-0000-000000000000}"/>
          </ac:picMkLst>
        </pc:picChg>
      </pc:sldChg>
      <pc:sldChg chg="delSp mod">
        <pc:chgData name="amarjeet singh" userId="d84e554384c88249" providerId="LiveId" clId="{8C6C6785-3AEA-CC4C-9647-17E1999A24B2}" dt="2025-01-26T14:52:33.912" v="4" actId="478"/>
        <pc:sldMkLst>
          <pc:docMk/>
          <pc:sldMk cId="0" sldId="282"/>
        </pc:sldMkLst>
        <pc:grpChg chg="del">
          <ac:chgData name="amarjeet singh" userId="d84e554384c88249" providerId="LiveId" clId="{8C6C6785-3AEA-CC4C-9647-17E1999A24B2}" dt="2025-01-26T14:52:33.912" v="4" actId="478"/>
          <ac:grpSpMkLst>
            <pc:docMk/>
            <pc:sldMk cId="0" sldId="282"/>
            <ac:grpSpMk id="9" creationId="{00000000-0000-0000-0000-000000000000}"/>
          </ac:grpSpMkLst>
        </pc:grpChg>
      </pc:sldChg>
      <pc:sldChg chg="delSp mod">
        <pc:chgData name="amarjeet singh" userId="d84e554384c88249" providerId="LiveId" clId="{8C6C6785-3AEA-CC4C-9647-17E1999A24B2}" dt="2025-01-26T14:52:36.809" v="5" actId="478"/>
        <pc:sldMkLst>
          <pc:docMk/>
          <pc:sldMk cId="0" sldId="283"/>
        </pc:sldMkLst>
        <pc:picChg chg="del">
          <ac:chgData name="amarjeet singh" userId="d84e554384c88249" providerId="LiveId" clId="{8C6C6785-3AEA-CC4C-9647-17E1999A24B2}" dt="2025-01-26T14:52:36.809" v="5" actId="478"/>
          <ac:picMkLst>
            <pc:docMk/>
            <pc:sldMk cId="0" sldId="283"/>
            <ac:picMk id="18" creationId="{00000000-0000-0000-0000-000000000000}"/>
          </ac:picMkLst>
        </pc:picChg>
      </pc:sldChg>
      <pc:sldChg chg="delSp mod">
        <pc:chgData name="amarjeet singh" userId="d84e554384c88249" providerId="LiveId" clId="{8C6C6785-3AEA-CC4C-9647-17E1999A24B2}" dt="2025-01-26T14:52:40.393" v="6" actId="478"/>
        <pc:sldMkLst>
          <pc:docMk/>
          <pc:sldMk cId="0" sldId="284"/>
        </pc:sldMkLst>
        <pc:grpChg chg="del">
          <ac:chgData name="amarjeet singh" userId="d84e554384c88249" providerId="LiveId" clId="{8C6C6785-3AEA-CC4C-9647-17E1999A24B2}" dt="2025-01-26T14:52:40.393" v="6" actId="478"/>
          <ac:grpSpMkLst>
            <pc:docMk/>
            <pc:sldMk cId="0" sldId="284"/>
            <ac:grpSpMk id="12" creationId="{00000000-0000-0000-0000-000000000000}"/>
          </ac:grpSpMkLst>
        </pc:grpChg>
      </pc:sldChg>
      <pc:sldChg chg="delSp mod">
        <pc:chgData name="amarjeet singh" userId="d84e554384c88249" providerId="LiveId" clId="{8C6C6785-3AEA-CC4C-9647-17E1999A24B2}" dt="2025-01-26T14:52:43.400" v="7" actId="478"/>
        <pc:sldMkLst>
          <pc:docMk/>
          <pc:sldMk cId="0" sldId="285"/>
        </pc:sldMkLst>
        <pc:picChg chg="del">
          <ac:chgData name="amarjeet singh" userId="d84e554384c88249" providerId="LiveId" clId="{8C6C6785-3AEA-CC4C-9647-17E1999A24B2}" dt="2025-01-26T14:52:43.400" v="7" actId="478"/>
          <ac:picMkLst>
            <pc:docMk/>
            <pc:sldMk cId="0" sldId="285"/>
            <ac:picMk id="18" creationId="{00000000-0000-0000-0000-000000000000}"/>
          </ac:picMkLst>
        </pc:picChg>
      </pc:sldChg>
      <pc:sldChg chg="delSp mod">
        <pc:chgData name="amarjeet singh" userId="d84e554384c88249" providerId="LiveId" clId="{8C6C6785-3AEA-CC4C-9647-17E1999A24B2}" dt="2025-01-26T14:52:47.385" v="8" actId="478"/>
        <pc:sldMkLst>
          <pc:docMk/>
          <pc:sldMk cId="0" sldId="286"/>
        </pc:sldMkLst>
        <pc:grpChg chg="del">
          <ac:chgData name="amarjeet singh" userId="d84e554384c88249" providerId="LiveId" clId="{8C6C6785-3AEA-CC4C-9647-17E1999A24B2}" dt="2025-01-26T14:52:47.385" v="8" actId="478"/>
          <ac:grpSpMkLst>
            <pc:docMk/>
            <pc:sldMk cId="0" sldId="286"/>
            <ac:grpSpMk id="12" creationId="{00000000-0000-0000-0000-000000000000}"/>
          </ac:grpSpMkLst>
        </pc:grpChg>
      </pc:sldChg>
      <pc:sldChg chg="delSp mod">
        <pc:chgData name="amarjeet singh" userId="d84e554384c88249" providerId="LiveId" clId="{8C6C6785-3AEA-CC4C-9647-17E1999A24B2}" dt="2025-01-26T14:52:50.639" v="9" actId="478"/>
        <pc:sldMkLst>
          <pc:docMk/>
          <pc:sldMk cId="0" sldId="287"/>
        </pc:sldMkLst>
        <pc:grpChg chg="del">
          <ac:chgData name="amarjeet singh" userId="d84e554384c88249" providerId="LiveId" clId="{8C6C6785-3AEA-CC4C-9647-17E1999A24B2}" dt="2025-01-26T14:52:50.639" v="9" actId="478"/>
          <ac:grpSpMkLst>
            <pc:docMk/>
            <pc:sldMk cId="0" sldId="287"/>
            <ac:grpSpMk id="10" creationId="{00000000-0000-0000-0000-000000000000}"/>
          </ac:grpSpMkLst>
        </pc:grpChg>
      </pc:sldChg>
      <pc:sldMasterChg chg="delSp mod modSldLayout">
        <pc:chgData name="amarjeet singh" userId="d84e554384c88249" providerId="LiveId" clId="{8C6C6785-3AEA-CC4C-9647-17E1999A24B2}" dt="2025-01-26T14:52:16.067" v="1" actId="478"/>
        <pc:sldMasterMkLst>
          <pc:docMk/>
          <pc:sldMasterMk cId="0" sldId="2147483648"/>
        </pc:sldMasterMkLst>
        <pc:picChg chg="del">
          <ac:chgData name="amarjeet singh" userId="d84e554384c88249" providerId="LiveId" clId="{8C6C6785-3AEA-CC4C-9647-17E1999A24B2}" dt="2025-01-26T14:52:13.577" v="0" actId="478"/>
          <ac:picMkLst>
            <pc:docMk/>
            <pc:sldMasterMk cId="0" sldId="2147483648"/>
            <ac:picMk id="16" creationId="{00000000-0000-0000-0000-000000000000}"/>
          </ac:picMkLst>
        </pc:picChg>
        <pc:sldLayoutChg chg="delSp mod">
          <pc:chgData name="amarjeet singh" userId="d84e554384c88249" providerId="LiveId" clId="{8C6C6785-3AEA-CC4C-9647-17E1999A24B2}" dt="2025-01-26T14:52:16.067" v="1" actId="478"/>
          <pc:sldLayoutMkLst>
            <pc:docMk/>
            <pc:sldMasterMk cId="0" sldId="2147483648"/>
            <pc:sldLayoutMk cId="0" sldId="2147483661"/>
          </pc:sldLayoutMkLst>
          <pc:picChg chg="del">
            <ac:chgData name="amarjeet singh" userId="d84e554384c88249" providerId="LiveId" clId="{8C6C6785-3AEA-CC4C-9647-17E1999A24B2}" dt="2025-01-26T14:52:16.067" v="1" actId="478"/>
            <ac:picMkLst>
              <pc:docMk/>
              <pc:sldMasterMk cId="0" sldId="2147483648"/>
              <pc:sldLayoutMk cId="0" sldId="2147483661"/>
              <ac:picMk id="30" creationId="{00000000-0000-0000-0000-0000000000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6275"/>
            <a:ext cx="7141464" cy="459181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1426463"/>
            <a:ext cx="7141464" cy="459181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400" y="1446275"/>
            <a:ext cx="3124200" cy="459181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494274"/>
            <a:ext cx="7141464" cy="459181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4474462"/>
            <a:ext cx="7141464" cy="459181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400" y="4494274"/>
            <a:ext cx="3124200" cy="459181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6256508" cy="3258312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3238500"/>
            <a:ext cx="1463040" cy="131445"/>
          </a:xfrm>
          <a:custGeom>
            <a:avLst/>
            <a:gdLst/>
            <a:ahLst/>
            <a:cxnLst/>
            <a:rect l="l" t="t" r="r" b="b"/>
            <a:pathLst>
              <a:path w="1463040" h="131445">
                <a:moveTo>
                  <a:pt x="1463040" y="0"/>
                </a:moveTo>
                <a:lnTo>
                  <a:pt x="0" y="0"/>
                </a:lnTo>
                <a:lnTo>
                  <a:pt x="0" y="131063"/>
                </a:lnTo>
                <a:lnTo>
                  <a:pt x="1463040" y="131063"/>
                </a:lnTo>
                <a:lnTo>
                  <a:pt x="1463040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463039" y="3238500"/>
            <a:ext cx="7101840" cy="131445"/>
          </a:xfrm>
          <a:custGeom>
            <a:avLst/>
            <a:gdLst/>
            <a:ahLst/>
            <a:cxnLst/>
            <a:rect l="l" t="t" r="r" b="b"/>
            <a:pathLst>
              <a:path w="7101840" h="131445">
                <a:moveTo>
                  <a:pt x="7101840" y="0"/>
                </a:moveTo>
                <a:lnTo>
                  <a:pt x="0" y="0"/>
                </a:lnTo>
                <a:lnTo>
                  <a:pt x="0" y="131063"/>
                </a:lnTo>
                <a:lnTo>
                  <a:pt x="7101840" y="131063"/>
                </a:lnTo>
                <a:lnTo>
                  <a:pt x="7101840" y="0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564880" y="3238500"/>
            <a:ext cx="1405255" cy="131445"/>
          </a:xfrm>
          <a:custGeom>
            <a:avLst/>
            <a:gdLst/>
            <a:ahLst/>
            <a:cxnLst/>
            <a:rect l="l" t="t" r="r" b="b"/>
            <a:pathLst>
              <a:path w="1405254" h="131445">
                <a:moveTo>
                  <a:pt x="1405127" y="0"/>
                </a:moveTo>
                <a:lnTo>
                  <a:pt x="0" y="0"/>
                </a:lnTo>
                <a:lnTo>
                  <a:pt x="0" y="131063"/>
                </a:lnTo>
                <a:lnTo>
                  <a:pt x="1405127" y="131063"/>
                </a:lnTo>
                <a:lnTo>
                  <a:pt x="1405127" y="0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970007" y="3238500"/>
            <a:ext cx="469900" cy="131445"/>
          </a:xfrm>
          <a:custGeom>
            <a:avLst/>
            <a:gdLst/>
            <a:ahLst/>
            <a:cxnLst/>
            <a:rect l="l" t="t" r="r" b="b"/>
            <a:pathLst>
              <a:path w="469900" h="131445">
                <a:moveTo>
                  <a:pt x="469392" y="0"/>
                </a:moveTo>
                <a:lnTo>
                  <a:pt x="0" y="0"/>
                </a:lnTo>
                <a:lnTo>
                  <a:pt x="0" y="131063"/>
                </a:lnTo>
                <a:lnTo>
                  <a:pt x="469392" y="131063"/>
                </a:lnTo>
                <a:lnTo>
                  <a:pt x="469392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439400" y="3238500"/>
            <a:ext cx="166370" cy="131445"/>
          </a:xfrm>
          <a:custGeom>
            <a:avLst/>
            <a:gdLst/>
            <a:ahLst/>
            <a:cxnLst/>
            <a:rect l="l" t="t" r="r" b="b"/>
            <a:pathLst>
              <a:path w="166370" h="131445">
                <a:moveTo>
                  <a:pt x="166116" y="0"/>
                </a:moveTo>
                <a:lnTo>
                  <a:pt x="0" y="0"/>
                </a:lnTo>
                <a:lnTo>
                  <a:pt x="0" y="131063"/>
                </a:lnTo>
                <a:lnTo>
                  <a:pt x="166116" y="131063"/>
                </a:lnTo>
                <a:lnTo>
                  <a:pt x="1661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0605516" y="3238500"/>
            <a:ext cx="1670685" cy="131445"/>
          </a:xfrm>
          <a:custGeom>
            <a:avLst/>
            <a:gdLst/>
            <a:ahLst/>
            <a:cxnLst/>
            <a:rect l="l" t="t" r="r" b="b"/>
            <a:pathLst>
              <a:path w="1670684" h="131445">
                <a:moveTo>
                  <a:pt x="1670303" y="0"/>
                </a:moveTo>
                <a:lnTo>
                  <a:pt x="0" y="0"/>
                </a:lnTo>
                <a:lnTo>
                  <a:pt x="0" y="131063"/>
                </a:lnTo>
                <a:lnTo>
                  <a:pt x="1670303" y="131063"/>
                </a:lnTo>
                <a:lnTo>
                  <a:pt x="1670303" y="0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2275819" y="3238500"/>
            <a:ext cx="3980815" cy="131445"/>
          </a:xfrm>
          <a:custGeom>
            <a:avLst/>
            <a:gdLst/>
            <a:ahLst/>
            <a:cxnLst/>
            <a:rect l="l" t="t" r="r" b="b"/>
            <a:pathLst>
              <a:path w="3980815" h="131445">
                <a:moveTo>
                  <a:pt x="3980687" y="0"/>
                </a:moveTo>
                <a:lnTo>
                  <a:pt x="0" y="0"/>
                </a:lnTo>
                <a:lnTo>
                  <a:pt x="0" y="131063"/>
                </a:lnTo>
                <a:lnTo>
                  <a:pt x="3980687" y="131063"/>
                </a:lnTo>
                <a:lnTo>
                  <a:pt x="3980687" y="0"/>
                </a:lnTo>
                <a:close/>
              </a:path>
            </a:pathLst>
          </a:custGeom>
          <a:solidFill>
            <a:srgbClr val="61A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5636" y="1639570"/>
            <a:ext cx="4069079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5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739" y="8796865"/>
            <a:ext cx="15799293" cy="253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647176" y="1583435"/>
            <a:ext cx="6276340" cy="6849109"/>
          </a:xfrm>
          <a:custGeom>
            <a:avLst/>
            <a:gdLst/>
            <a:ahLst/>
            <a:cxnLst/>
            <a:rect l="l" t="t" r="r" b="b"/>
            <a:pathLst>
              <a:path w="6276340" h="6849109">
                <a:moveTo>
                  <a:pt x="5978270" y="0"/>
                </a:moveTo>
                <a:lnTo>
                  <a:pt x="297560" y="0"/>
                </a:lnTo>
                <a:lnTo>
                  <a:pt x="249295" y="3894"/>
                </a:lnTo>
                <a:lnTo>
                  <a:pt x="203508" y="15169"/>
                </a:lnTo>
                <a:lnTo>
                  <a:pt x="160814" y="33213"/>
                </a:lnTo>
                <a:lnTo>
                  <a:pt x="121825" y="57412"/>
                </a:lnTo>
                <a:lnTo>
                  <a:pt x="87153" y="87153"/>
                </a:lnTo>
                <a:lnTo>
                  <a:pt x="57412" y="121825"/>
                </a:lnTo>
                <a:lnTo>
                  <a:pt x="33213" y="160814"/>
                </a:lnTo>
                <a:lnTo>
                  <a:pt x="15169" y="203508"/>
                </a:lnTo>
                <a:lnTo>
                  <a:pt x="3894" y="249295"/>
                </a:lnTo>
                <a:lnTo>
                  <a:pt x="0" y="297561"/>
                </a:lnTo>
                <a:lnTo>
                  <a:pt x="0" y="6551320"/>
                </a:lnTo>
                <a:lnTo>
                  <a:pt x="3894" y="6599582"/>
                </a:lnTo>
                <a:lnTo>
                  <a:pt x="15169" y="6645365"/>
                </a:lnTo>
                <a:lnTo>
                  <a:pt x="33213" y="6688055"/>
                </a:lnTo>
                <a:lnTo>
                  <a:pt x="57412" y="6727041"/>
                </a:lnTo>
                <a:lnTo>
                  <a:pt x="87153" y="6761710"/>
                </a:lnTo>
                <a:lnTo>
                  <a:pt x="121825" y="6791449"/>
                </a:lnTo>
                <a:lnTo>
                  <a:pt x="160814" y="6815645"/>
                </a:lnTo>
                <a:lnTo>
                  <a:pt x="203508" y="6833687"/>
                </a:lnTo>
                <a:lnTo>
                  <a:pt x="249295" y="6844961"/>
                </a:lnTo>
                <a:lnTo>
                  <a:pt x="297560" y="6848856"/>
                </a:lnTo>
                <a:lnTo>
                  <a:pt x="5978270" y="6848856"/>
                </a:lnTo>
                <a:lnTo>
                  <a:pt x="6026536" y="6844961"/>
                </a:lnTo>
                <a:lnTo>
                  <a:pt x="6072323" y="6833687"/>
                </a:lnTo>
                <a:lnTo>
                  <a:pt x="6115017" y="6815645"/>
                </a:lnTo>
                <a:lnTo>
                  <a:pt x="6154006" y="6791449"/>
                </a:lnTo>
                <a:lnTo>
                  <a:pt x="6188678" y="6761710"/>
                </a:lnTo>
                <a:lnTo>
                  <a:pt x="6218419" y="6727041"/>
                </a:lnTo>
                <a:lnTo>
                  <a:pt x="6242618" y="6688055"/>
                </a:lnTo>
                <a:lnTo>
                  <a:pt x="6260662" y="6645365"/>
                </a:lnTo>
                <a:lnTo>
                  <a:pt x="6271937" y="6599582"/>
                </a:lnTo>
                <a:lnTo>
                  <a:pt x="6275832" y="6551320"/>
                </a:lnTo>
                <a:lnTo>
                  <a:pt x="6275832" y="297561"/>
                </a:lnTo>
                <a:lnTo>
                  <a:pt x="6271937" y="249295"/>
                </a:lnTo>
                <a:lnTo>
                  <a:pt x="6260662" y="203508"/>
                </a:lnTo>
                <a:lnTo>
                  <a:pt x="6242618" y="160814"/>
                </a:lnTo>
                <a:lnTo>
                  <a:pt x="6218419" y="121825"/>
                </a:lnTo>
                <a:lnTo>
                  <a:pt x="6188678" y="87153"/>
                </a:lnTo>
                <a:lnTo>
                  <a:pt x="6154006" y="57412"/>
                </a:lnTo>
                <a:lnTo>
                  <a:pt x="6115017" y="33213"/>
                </a:lnTo>
                <a:lnTo>
                  <a:pt x="6072323" y="15169"/>
                </a:lnTo>
                <a:lnTo>
                  <a:pt x="6026536" y="3894"/>
                </a:lnTo>
                <a:lnTo>
                  <a:pt x="5978270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647176" y="1583435"/>
            <a:ext cx="6276340" cy="6849109"/>
          </a:xfrm>
          <a:custGeom>
            <a:avLst/>
            <a:gdLst/>
            <a:ahLst/>
            <a:cxnLst/>
            <a:rect l="l" t="t" r="r" b="b"/>
            <a:pathLst>
              <a:path w="6276340" h="6849109">
                <a:moveTo>
                  <a:pt x="0" y="297561"/>
                </a:moveTo>
                <a:lnTo>
                  <a:pt x="3894" y="249295"/>
                </a:lnTo>
                <a:lnTo>
                  <a:pt x="15169" y="203508"/>
                </a:lnTo>
                <a:lnTo>
                  <a:pt x="33213" y="160814"/>
                </a:lnTo>
                <a:lnTo>
                  <a:pt x="57412" y="121825"/>
                </a:lnTo>
                <a:lnTo>
                  <a:pt x="87153" y="87153"/>
                </a:lnTo>
                <a:lnTo>
                  <a:pt x="121825" y="57412"/>
                </a:lnTo>
                <a:lnTo>
                  <a:pt x="160814" y="33213"/>
                </a:lnTo>
                <a:lnTo>
                  <a:pt x="203508" y="15169"/>
                </a:lnTo>
                <a:lnTo>
                  <a:pt x="249295" y="3894"/>
                </a:lnTo>
                <a:lnTo>
                  <a:pt x="297560" y="0"/>
                </a:lnTo>
                <a:lnTo>
                  <a:pt x="5978270" y="0"/>
                </a:lnTo>
                <a:lnTo>
                  <a:pt x="6026536" y="3894"/>
                </a:lnTo>
                <a:lnTo>
                  <a:pt x="6072323" y="15169"/>
                </a:lnTo>
                <a:lnTo>
                  <a:pt x="6115017" y="33213"/>
                </a:lnTo>
                <a:lnTo>
                  <a:pt x="6154006" y="57412"/>
                </a:lnTo>
                <a:lnTo>
                  <a:pt x="6188678" y="87153"/>
                </a:lnTo>
                <a:lnTo>
                  <a:pt x="6218419" y="121825"/>
                </a:lnTo>
                <a:lnTo>
                  <a:pt x="6242618" y="160814"/>
                </a:lnTo>
                <a:lnTo>
                  <a:pt x="6260662" y="203508"/>
                </a:lnTo>
                <a:lnTo>
                  <a:pt x="6271937" y="249295"/>
                </a:lnTo>
                <a:lnTo>
                  <a:pt x="6275832" y="297561"/>
                </a:lnTo>
                <a:lnTo>
                  <a:pt x="6275832" y="6551320"/>
                </a:lnTo>
                <a:lnTo>
                  <a:pt x="6271937" y="6599582"/>
                </a:lnTo>
                <a:lnTo>
                  <a:pt x="6260662" y="6645365"/>
                </a:lnTo>
                <a:lnTo>
                  <a:pt x="6242618" y="6688055"/>
                </a:lnTo>
                <a:lnTo>
                  <a:pt x="6218419" y="6727041"/>
                </a:lnTo>
                <a:lnTo>
                  <a:pt x="6188678" y="6761710"/>
                </a:lnTo>
                <a:lnTo>
                  <a:pt x="6154006" y="6791449"/>
                </a:lnTo>
                <a:lnTo>
                  <a:pt x="6115017" y="6815645"/>
                </a:lnTo>
                <a:lnTo>
                  <a:pt x="6072323" y="6833687"/>
                </a:lnTo>
                <a:lnTo>
                  <a:pt x="6026536" y="6844961"/>
                </a:lnTo>
                <a:lnTo>
                  <a:pt x="5978270" y="6848856"/>
                </a:lnTo>
                <a:lnTo>
                  <a:pt x="297560" y="6848856"/>
                </a:lnTo>
                <a:lnTo>
                  <a:pt x="249295" y="6844961"/>
                </a:lnTo>
                <a:lnTo>
                  <a:pt x="203508" y="6833687"/>
                </a:lnTo>
                <a:lnTo>
                  <a:pt x="160814" y="6815645"/>
                </a:lnTo>
                <a:lnTo>
                  <a:pt x="121825" y="6791449"/>
                </a:lnTo>
                <a:lnTo>
                  <a:pt x="87153" y="6761710"/>
                </a:lnTo>
                <a:lnTo>
                  <a:pt x="57412" y="6727041"/>
                </a:lnTo>
                <a:lnTo>
                  <a:pt x="33213" y="6688055"/>
                </a:lnTo>
                <a:lnTo>
                  <a:pt x="15169" y="6645365"/>
                </a:lnTo>
                <a:lnTo>
                  <a:pt x="3894" y="6599582"/>
                </a:lnTo>
                <a:lnTo>
                  <a:pt x="0" y="6551320"/>
                </a:lnTo>
                <a:lnTo>
                  <a:pt x="0" y="29756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22248" y="1583435"/>
            <a:ext cx="6276340" cy="6849109"/>
          </a:xfrm>
          <a:custGeom>
            <a:avLst/>
            <a:gdLst/>
            <a:ahLst/>
            <a:cxnLst/>
            <a:rect l="l" t="t" r="r" b="b"/>
            <a:pathLst>
              <a:path w="6276340" h="6849109">
                <a:moveTo>
                  <a:pt x="5978271" y="0"/>
                </a:moveTo>
                <a:lnTo>
                  <a:pt x="297561" y="0"/>
                </a:lnTo>
                <a:lnTo>
                  <a:pt x="249295" y="3894"/>
                </a:lnTo>
                <a:lnTo>
                  <a:pt x="203508" y="15169"/>
                </a:lnTo>
                <a:lnTo>
                  <a:pt x="160814" y="33213"/>
                </a:lnTo>
                <a:lnTo>
                  <a:pt x="121825" y="57412"/>
                </a:lnTo>
                <a:lnTo>
                  <a:pt x="87153" y="87153"/>
                </a:lnTo>
                <a:lnTo>
                  <a:pt x="57412" y="121825"/>
                </a:lnTo>
                <a:lnTo>
                  <a:pt x="33213" y="160814"/>
                </a:lnTo>
                <a:lnTo>
                  <a:pt x="15169" y="203508"/>
                </a:lnTo>
                <a:lnTo>
                  <a:pt x="3894" y="249295"/>
                </a:lnTo>
                <a:lnTo>
                  <a:pt x="0" y="297561"/>
                </a:lnTo>
                <a:lnTo>
                  <a:pt x="0" y="6551320"/>
                </a:lnTo>
                <a:lnTo>
                  <a:pt x="3894" y="6599582"/>
                </a:lnTo>
                <a:lnTo>
                  <a:pt x="15169" y="6645365"/>
                </a:lnTo>
                <a:lnTo>
                  <a:pt x="33213" y="6688055"/>
                </a:lnTo>
                <a:lnTo>
                  <a:pt x="57412" y="6727041"/>
                </a:lnTo>
                <a:lnTo>
                  <a:pt x="87153" y="6761710"/>
                </a:lnTo>
                <a:lnTo>
                  <a:pt x="121825" y="6791449"/>
                </a:lnTo>
                <a:lnTo>
                  <a:pt x="160814" y="6815645"/>
                </a:lnTo>
                <a:lnTo>
                  <a:pt x="203508" y="6833687"/>
                </a:lnTo>
                <a:lnTo>
                  <a:pt x="249295" y="6844961"/>
                </a:lnTo>
                <a:lnTo>
                  <a:pt x="297561" y="6848856"/>
                </a:lnTo>
                <a:lnTo>
                  <a:pt x="5978271" y="6848856"/>
                </a:lnTo>
                <a:lnTo>
                  <a:pt x="6026536" y="6844961"/>
                </a:lnTo>
                <a:lnTo>
                  <a:pt x="6072323" y="6833687"/>
                </a:lnTo>
                <a:lnTo>
                  <a:pt x="6115017" y="6815645"/>
                </a:lnTo>
                <a:lnTo>
                  <a:pt x="6154006" y="6791449"/>
                </a:lnTo>
                <a:lnTo>
                  <a:pt x="6188678" y="6761710"/>
                </a:lnTo>
                <a:lnTo>
                  <a:pt x="6218419" y="6727041"/>
                </a:lnTo>
                <a:lnTo>
                  <a:pt x="6242618" y="6688055"/>
                </a:lnTo>
                <a:lnTo>
                  <a:pt x="6260662" y="6645365"/>
                </a:lnTo>
                <a:lnTo>
                  <a:pt x="6271937" y="6599582"/>
                </a:lnTo>
                <a:lnTo>
                  <a:pt x="6275832" y="6551320"/>
                </a:lnTo>
                <a:lnTo>
                  <a:pt x="6275832" y="297561"/>
                </a:lnTo>
                <a:lnTo>
                  <a:pt x="6271937" y="249295"/>
                </a:lnTo>
                <a:lnTo>
                  <a:pt x="6260662" y="203508"/>
                </a:lnTo>
                <a:lnTo>
                  <a:pt x="6242618" y="160814"/>
                </a:lnTo>
                <a:lnTo>
                  <a:pt x="6218419" y="121825"/>
                </a:lnTo>
                <a:lnTo>
                  <a:pt x="6188678" y="87153"/>
                </a:lnTo>
                <a:lnTo>
                  <a:pt x="6154006" y="57412"/>
                </a:lnTo>
                <a:lnTo>
                  <a:pt x="6115017" y="33213"/>
                </a:lnTo>
                <a:lnTo>
                  <a:pt x="6072323" y="15169"/>
                </a:lnTo>
                <a:lnTo>
                  <a:pt x="6026536" y="3894"/>
                </a:lnTo>
                <a:lnTo>
                  <a:pt x="597827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22248" y="1583435"/>
            <a:ext cx="6276340" cy="6849109"/>
          </a:xfrm>
          <a:custGeom>
            <a:avLst/>
            <a:gdLst/>
            <a:ahLst/>
            <a:cxnLst/>
            <a:rect l="l" t="t" r="r" b="b"/>
            <a:pathLst>
              <a:path w="6276340" h="6849109">
                <a:moveTo>
                  <a:pt x="0" y="297561"/>
                </a:moveTo>
                <a:lnTo>
                  <a:pt x="3894" y="249295"/>
                </a:lnTo>
                <a:lnTo>
                  <a:pt x="15169" y="203508"/>
                </a:lnTo>
                <a:lnTo>
                  <a:pt x="33213" y="160814"/>
                </a:lnTo>
                <a:lnTo>
                  <a:pt x="57412" y="121825"/>
                </a:lnTo>
                <a:lnTo>
                  <a:pt x="87153" y="87153"/>
                </a:lnTo>
                <a:lnTo>
                  <a:pt x="121825" y="57412"/>
                </a:lnTo>
                <a:lnTo>
                  <a:pt x="160814" y="33213"/>
                </a:lnTo>
                <a:lnTo>
                  <a:pt x="203508" y="15169"/>
                </a:lnTo>
                <a:lnTo>
                  <a:pt x="249295" y="3894"/>
                </a:lnTo>
                <a:lnTo>
                  <a:pt x="297561" y="0"/>
                </a:lnTo>
                <a:lnTo>
                  <a:pt x="5978271" y="0"/>
                </a:lnTo>
                <a:lnTo>
                  <a:pt x="6026536" y="3894"/>
                </a:lnTo>
                <a:lnTo>
                  <a:pt x="6072323" y="15169"/>
                </a:lnTo>
                <a:lnTo>
                  <a:pt x="6115017" y="33213"/>
                </a:lnTo>
                <a:lnTo>
                  <a:pt x="6154006" y="57412"/>
                </a:lnTo>
                <a:lnTo>
                  <a:pt x="6188678" y="87153"/>
                </a:lnTo>
                <a:lnTo>
                  <a:pt x="6218419" y="121825"/>
                </a:lnTo>
                <a:lnTo>
                  <a:pt x="6242618" y="160814"/>
                </a:lnTo>
                <a:lnTo>
                  <a:pt x="6260662" y="203508"/>
                </a:lnTo>
                <a:lnTo>
                  <a:pt x="6271937" y="249295"/>
                </a:lnTo>
                <a:lnTo>
                  <a:pt x="6275832" y="297561"/>
                </a:lnTo>
                <a:lnTo>
                  <a:pt x="6275832" y="6551320"/>
                </a:lnTo>
                <a:lnTo>
                  <a:pt x="6271937" y="6599582"/>
                </a:lnTo>
                <a:lnTo>
                  <a:pt x="6260662" y="6645365"/>
                </a:lnTo>
                <a:lnTo>
                  <a:pt x="6242618" y="6688055"/>
                </a:lnTo>
                <a:lnTo>
                  <a:pt x="6218419" y="6727041"/>
                </a:lnTo>
                <a:lnTo>
                  <a:pt x="6188678" y="6761710"/>
                </a:lnTo>
                <a:lnTo>
                  <a:pt x="6154006" y="6791449"/>
                </a:lnTo>
                <a:lnTo>
                  <a:pt x="6115017" y="6815645"/>
                </a:lnTo>
                <a:lnTo>
                  <a:pt x="6072323" y="6833687"/>
                </a:lnTo>
                <a:lnTo>
                  <a:pt x="6026536" y="6844961"/>
                </a:lnTo>
                <a:lnTo>
                  <a:pt x="5978271" y="6848856"/>
                </a:lnTo>
                <a:lnTo>
                  <a:pt x="297561" y="6848856"/>
                </a:lnTo>
                <a:lnTo>
                  <a:pt x="249295" y="6844961"/>
                </a:lnTo>
                <a:lnTo>
                  <a:pt x="203508" y="6833687"/>
                </a:lnTo>
                <a:lnTo>
                  <a:pt x="160814" y="6815645"/>
                </a:lnTo>
                <a:lnTo>
                  <a:pt x="121825" y="6791449"/>
                </a:lnTo>
                <a:lnTo>
                  <a:pt x="87153" y="6761710"/>
                </a:lnTo>
                <a:lnTo>
                  <a:pt x="57412" y="6727041"/>
                </a:lnTo>
                <a:lnTo>
                  <a:pt x="33213" y="6688055"/>
                </a:lnTo>
                <a:lnTo>
                  <a:pt x="15169" y="6645365"/>
                </a:lnTo>
                <a:lnTo>
                  <a:pt x="3894" y="6599582"/>
                </a:lnTo>
                <a:lnTo>
                  <a:pt x="0" y="6551320"/>
                </a:lnTo>
                <a:lnTo>
                  <a:pt x="0" y="29756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00377" y="2085848"/>
            <a:ext cx="5608955" cy="5944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5110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3614" y="346659"/>
            <a:ext cx="10757535" cy="7520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92115" y="2043176"/>
            <a:ext cx="10547985" cy="527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9199" y="8503920"/>
            <a:ext cx="520395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3117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8892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635" cy="1122045"/>
          </a:xfrm>
          <a:custGeom>
            <a:avLst/>
            <a:gdLst/>
            <a:ahLst/>
            <a:cxnLst/>
            <a:rect l="l" t="t" r="r" b="b"/>
            <a:pathLst>
              <a:path w="16256635" h="1122045">
                <a:moveTo>
                  <a:pt x="16256508" y="0"/>
                </a:moveTo>
                <a:lnTo>
                  <a:pt x="0" y="0"/>
                </a:lnTo>
                <a:lnTo>
                  <a:pt x="0" y="1121664"/>
                </a:lnTo>
                <a:lnTo>
                  <a:pt x="16256508" y="1121664"/>
                </a:lnTo>
                <a:lnTo>
                  <a:pt x="16256508" y="0"/>
                </a:lnTo>
                <a:close/>
              </a:path>
            </a:pathLst>
          </a:custGeom>
          <a:solidFill>
            <a:srgbClr val="7DC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545323"/>
            <a:ext cx="16256635" cy="1598930"/>
            <a:chOff x="0" y="7545323"/>
            <a:chExt cx="16256635" cy="1598930"/>
          </a:xfrm>
        </p:grpSpPr>
        <p:sp>
          <p:nvSpPr>
            <p:cNvPr id="4" name="object 4"/>
            <p:cNvSpPr/>
            <p:nvPr/>
          </p:nvSpPr>
          <p:spPr>
            <a:xfrm>
              <a:off x="0" y="7676387"/>
              <a:ext cx="16256635" cy="1468120"/>
            </a:xfrm>
            <a:custGeom>
              <a:avLst/>
              <a:gdLst/>
              <a:ahLst/>
              <a:cxnLst/>
              <a:rect l="l" t="t" r="r" b="b"/>
              <a:pathLst>
                <a:path w="16256635" h="1468120">
                  <a:moveTo>
                    <a:pt x="16256508" y="0"/>
                  </a:moveTo>
                  <a:lnTo>
                    <a:pt x="0" y="0"/>
                  </a:lnTo>
                  <a:lnTo>
                    <a:pt x="0" y="1467611"/>
                  </a:lnTo>
                  <a:lnTo>
                    <a:pt x="16256508" y="1467611"/>
                  </a:lnTo>
                  <a:lnTo>
                    <a:pt x="16256508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7545323"/>
              <a:ext cx="7101840" cy="131445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79876" y="4178808"/>
            <a:ext cx="1668780" cy="1732914"/>
            <a:chOff x="3579876" y="4178808"/>
            <a:chExt cx="1668780" cy="1732914"/>
          </a:xfrm>
        </p:grpSpPr>
        <p:sp>
          <p:nvSpPr>
            <p:cNvPr id="13" name="object 13"/>
            <p:cNvSpPr/>
            <p:nvPr/>
          </p:nvSpPr>
          <p:spPr>
            <a:xfrm>
              <a:off x="3579876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79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3048" y="4591812"/>
              <a:ext cx="1170431" cy="870203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044184" y="4178808"/>
            <a:ext cx="1668780" cy="1732914"/>
            <a:chOff x="6044184" y="4178808"/>
            <a:chExt cx="1668780" cy="1732914"/>
          </a:xfrm>
        </p:grpSpPr>
        <p:sp>
          <p:nvSpPr>
            <p:cNvPr id="16" name="object 16"/>
            <p:cNvSpPr/>
            <p:nvPr/>
          </p:nvSpPr>
          <p:spPr>
            <a:xfrm>
              <a:off x="6044184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80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2052" y="4501896"/>
              <a:ext cx="733044" cy="108813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517635" y="4178808"/>
            <a:ext cx="1668780" cy="1732914"/>
            <a:chOff x="8517635" y="4178808"/>
            <a:chExt cx="1668780" cy="1732914"/>
          </a:xfrm>
        </p:grpSpPr>
        <p:sp>
          <p:nvSpPr>
            <p:cNvPr id="19" name="object 19"/>
            <p:cNvSpPr/>
            <p:nvPr/>
          </p:nvSpPr>
          <p:spPr>
            <a:xfrm>
              <a:off x="8517635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90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90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80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90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7195" y="4480560"/>
              <a:ext cx="1089659" cy="112928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1015471" y="4178808"/>
            <a:ext cx="1668780" cy="1732914"/>
            <a:chOff x="11015471" y="4178808"/>
            <a:chExt cx="1668780" cy="1732914"/>
          </a:xfrm>
        </p:grpSpPr>
        <p:sp>
          <p:nvSpPr>
            <p:cNvPr id="22" name="object 22"/>
            <p:cNvSpPr/>
            <p:nvPr/>
          </p:nvSpPr>
          <p:spPr>
            <a:xfrm>
              <a:off x="11015471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79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21211" y="4512564"/>
              <a:ext cx="1258824" cy="106527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675126" y="3217291"/>
            <a:ext cx="5024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Lesson</a:t>
            </a:r>
            <a:r>
              <a:rPr sz="2800" spc="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8—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sz="2800" spc="1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60" dirty="0">
                <a:solidFill>
                  <a:srgbClr val="404040"/>
                </a:solidFill>
                <a:latin typeface="Arial MT"/>
                <a:cs typeface="Arial MT"/>
              </a:rPr>
              <a:t>Handling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75126" y="2542158"/>
            <a:ext cx="1915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45" dirty="0">
                <a:solidFill>
                  <a:srgbClr val="252525"/>
                </a:solidFill>
                <a:latin typeface="Arial Black"/>
                <a:cs typeface="Arial Black"/>
              </a:rPr>
              <a:t>Core</a:t>
            </a:r>
            <a:r>
              <a:rPr sz="3200" spc="-200" dirty="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sz="3200" spc="-440" dirty="0">
                <a:solidFill>
                  <a:srgbClr val="252525"/>
                </a:solidFill>
                <a:latin typeface="Arial Black"/>
                <a:cs typeface="Arial Black"/>
              </a:rPr>
              <a:t>Java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03270">
              <a:lnSpc>
                <a:spcPct val="100000"/>
              </a:lnSpc>
              <a:spcBef>
                <a:spcPts val="105"/>
              </a:spcBef>
            </a:pPr>
            <a:r>
              <a:rPr b="1" i="1" spc="-55" dirty="0">
                <a:latin typeface="Trebuchet MS"/>
                <a:cs typeface="Trebuchet MS"/>
              </a:rPr>
              <a:t>try-</a:t>
            </a:r>
            <a:r>
              <a:rPr b="1" i="1" spc="60" dirty="0">
                <a:latin typeface="Trebuchet MS"/>
                <a:cs typeface="Trebuchet MS"/>
              </a:rPr>
              <a:t>catch</a:t>
            </a:r>
            <a:r>
              <a:rPr b="1" i="1" spc="-125" dirty="0">
                <a:latin typeface="Trebuchet MS"/>
                <a:cs typeface="Trebuchet MS"/>
              </a:rPr>
              <a:t> </a:t>
            </a:r>
            <a:r>
              <a:rPr spc="-70" dirty="0"/>
              <a:t>Statement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1135" y="853439"/>
            <a:ext cx="4137660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77898" y="1418589"/>
            <a:ext cx="12546965" cy="1367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write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program,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come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across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exceptions.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order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catch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these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exceptions,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i="1" dirty="0">
                <a:solidFill>
                  <a:srgbClr val="404040"/>
                </a:solidFill>
                <a:latin typeface="Arial"/>
                <a:cs typeface="Arial"/>
              </a:rPr>
              <a:t>try-catch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statement.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Example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program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handles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exception: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421891"/>
            <a:ext cx="635507" cy="6355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98904" y="3171444"/>
            <a:ext cx="12075160" cy="5217160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94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AddArguments2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79120" marR="6840855" indent="-244475">
              <a:lnSpc>
                <a:spcPts val="2880"/>
              </a:lnSpc>
              <a:spcBef>
                <a:spcPts val="254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args[])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try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71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sum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0;</a:t>
            </a:r>
            <a:endParaRPr sz="16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for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(int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i=0;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&lt;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args.length;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i++)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920239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sum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+=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Integer.parseInt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(args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[i]);</a:t>
            </a:r>
            <a:endParaRPr sz="16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System.out.println(“Sum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“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+sum);</a:t>
            </a:r>
            <a:endParaRPr sz="1600">
              <a:latin typeface="Courier New"/>
              <a:cs typeface="Courier New"/>
            </a:endParaRPr>
          </a:p>
          <a:p>
            <a:pPr marL="70167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catch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(NumberFormatException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nfe)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12839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system.err.println(“One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of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command-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line”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“arguments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not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an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integer.”);</a:t>
            </a:r>
            <a:endParaRPr sz="1600">
              <a:latin typeface="Courier New"/>
              <a:cs typeface="Courier New"/>
            </a:endParaRPr>
          </a:p>
          <a:p>
            <a:pPr marL="70167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96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2525">
              <a:lnSpc>
                <a:spcPct val="100000"/>
              </a:lnSpc>
              <a:spcBef>
                <a:spcPts val="105"/>
              </a:spcBef>
            </a:pPr>
            <a:r>
              <a:rPr b="1" i="1" spc="-55" dirty="0">
                <a:latin typeface="Trebuchet MS"/>
                <a:cs typeface="Trebuchet MS"/>
              </a:rPr>
              <a:t>try-</a:t>
            </a:r>
            <a:r>
              <a:rPr b="1" i="1" spc="60" dirty="0">
                <a:latin typeface="Trebuchet MS"/>
                <a:cs typeface="Trebuchet MS"/>
              </a:rPr>
              <a:t>catch</a:t>
            </a:r>
            <a:r>
              <a:rPr b="1" i="1" spc="-125" dirty="0">
                <a:latin typeface="Trebuchet MS"/>
                <a:cs typeface="Trebuchet MS"/>
              </a:rPr>
              <a:t> </a:t>
            </a:r>
            <a:r>
              <a:rPr spc="-105" dirty="0"/>
              <a:t>Statement</a:t>
            </a:r>
            <a:r>
              <a:rPr spc="-185" dirty="0"/>
              <a:t> </a:t>
            </a:r>
            <a:r>
              <a:rPr spc="-75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3876" y="853439"/>
            <a:ext cx="6018276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01392" y="2050161"/>
            <a:ext cx="98456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program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captures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then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quits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an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error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message: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933955"/>
            <a:ext cx="635507" cy="6355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93976" y="3089148"/>
            <a:ext cx="7184390" cy="115570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0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Java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AddArguments2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two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3.0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4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One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of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command-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line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arguments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not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an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integer.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>
                <a:solidFill>
                  <a:srgbClr val="FFFFFF"/>
                </a:solidFill>
              </a:rPr>
              <a:t>Exception</a:t>
            </a:r>
            <a:r>
              <a:rPr spc="-215" dirty="0">
                <a:solidFill>
                  <a:srgbClr val="FFFFFF"/>
                </a:solidFill>
              </a:rPr>
              <a:t> </a:t>
            </a:r>
            <a:r>
              <a:rPr spc="-70" dirty="0">
                <a:solidFill>
                  <a:srgbClr val="FFFFFF"/>
                </a:solidFill>
              </a:rPr>
              <a:t>Handling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7402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3—</a:t>
            </a:r>
            <a:r>
              <a:rPr sz="2800" spc="-240" dirty="0">
                <a:solidFill>
                  <a:srgbClr val="404040"/>
                </a:solidFill>
                <a:latin typeface="Arial Black"/>
                <a:cs typeface="Arial Black"/>
              </a:rPr>
              <a:t>Advantages</a:t>
            </a:r>
            <a:r>
              <a:rPr sz="28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2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70" dirty="0">
                <a:solidFill>
                  <a:srgbClr val="404040"/>
                </a:solidFill>
                <a:latin typeface="Arial Black"/>
                <a:cs typeface="Arial Black"/>
              </a:rPr>
              <a:t>Exception</a:t>
            </a:r>
            <a:r>
              <a:rPr sz="28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35" dirty="0">
                <a:solidFill>
                  <a:srgbClr val="404040"/>
                </a:solidFill>
                <a:latin typeface="Arial Black"/>
                <a:cs typeface="Arial Black"/>
              </a:rPr>
              <a:t>Handling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5904" y="1351788"/>
            <a:ext cx="14163040" cy="2001520"/>
            <a:chOff x="755904" y="1351788"/>
            <a:chExt cx="14163040" cy="2001520"/>
          </a:xfrm>
        </p:grpSpPr>
        <p:sp>
          <p:nvSpPr>
            <p:cNvPr id="3" name="object 3"/>
            <p:cNvSpPr/>
            <p:nvPr/>
          </p:nvSpPr>
          <p:spPr>
            <a:xfrm>
              <a:off x="762000" y="1357884"/>
              <a:ext cx="14150340" cy="1988820"/>
            </a:xfrm>
            <a:custGeom>
              <a:avLst/>
              <a:gdLst/>
              <a:ahLst/>
              <a:cxnLst/>
              <a:rect l="l" t="t" r="r" b="b"/>
              <a:pathLst>
                <a:path w="14150340" h="1988820">
                  <a:moveTo>
                    <a:pt x="13928471" y="0"/>
                  </a:moveTo>
                  <a:lnTo>
                    <a:pt x="221818" y="0"/>
                  </a:lnTo>
                  <a:lnTo>
                    <a:pt x="177114" y="4506"/>
                  </a:lnTo>
                  <a:lnTo>
                    <a:pt x="135477" y="17432"/>
                  </a:lnTo>
                  <a:lnTo>
                    <a:pt x="97798" y="37886"/>
                  </a:lnTo>
                  <a:lnTo>
                    <a:pt x="64970" y="64976"/>
                  </a:lnTo>
                  <a:lnTo>
                    <a:pt x="37883" y="97811"/>
                  </a:lnTo>
                  <a:lnTo>
                    <a:pt x="17431" y="135499"/>
                  </a:lnTo>
                  <a:lnTo>
                    <a:pt x="4506" y="177148"/>
                  </a:lnTo>
                  <a:lnTo>
                    <a:pt x="0" y="221869"/>
                  </a:lnTo>
                  <a:lnTo>
                    <a:pt x="0" y="1766951"/>
                  </a:lnTo>
                  <a:lnTo>
                    <a:pt x="4506" y="1811671"/>
                  </a:lnTo>
                  <a:lnTo>
                    <a:pt x="17431" y="1853320"/>
                  </a:lnTo>
                  <a:lnTo>
                    <a:pt x="37883" y="1891008"/>
                  </a:lnTo>
                  <a:lnTo>
                    <a:pt x="64970" y="1923843"/>
                  </a:lnTo>
                  <a:lnTo>
                    <a:pt x="97798" y="1950933"/>
                  </a:lnTo>
                  <a:lnTo>
                    <a:pt x="135477" y="1971387"/>
                  </a:lnTo>
                  <a:lnTo>
                    <a:pt x="177114" y="1984313"/>
                  </a:lnTo>
                  <a:lnTo>
                    <a:pt x="221818" y="1988820"/>
                  </a:lnTo>
                  <a:lnTo>
                    <a:pt x="13928471" y="1988820"/>
                  </a:lnTo>
                  <a:lnTo>
                    <a:pt x="13973191" y="1984313"/>
                  </a:lnTo>
                  <a:lnTo>
                    <a:pt x="14014840" y="1971387"/>
                  </a:lnTo>
                  <a:lnTo>
                    <a:pt x="14052528" y="1950933"/>
                  </a:lnTo>
                  <a:lnTo>
                    <a:pt x="14085363" y="1923843"/>
                  </a:lnTo>
                  <a:lnTo>
                    <a:pt x="14112453" y="1891008"/>
                  </a:lnTo>
                  <a:lnTo>
                    <a:pt x="14132907" y="1853320"/>
                  </a:lnTo>
                  <a:lnTo>
                    <a:pt x="14145833" y="1811671"/>
                  </a:lnTo>
                  <a:lnTo>
                    <a:pt x="14150340" y="1766951"/>
                  </a:lnTo>
                  <a:lnTo>
                    <a:pt x="14150340" y="221869"/>
                  </a:lnTo>
                  <a:lnTo>
                    <a:pt x="14145833" y="177148"/>
                  </a:lnTo>
                  <a:lnTo>
                    <a:pt x="14132907" y="135499"/>
                  </a:lnTo>
                  <a:lnTo>
                    <a:pt x="14112453" y="97811"/>
                  </a:lnTo>
                  <a:lnTo>
                    <a:pt x="14085363" y="64976"/>
                  </a:lnTo>
                  <a:lnTo>
                    <a:pt x="14052528" y="37886"/>
                  </a:lnTo>
                  <a:lnTo>
                    <a:pt x="14014840" y="17432"/>
                  </a:lnTo>
                  <a:lnTo>
                    <a:pt x="13973191" y="4506"/>
                  </a:lnTo>
                  <a:lnTo>
                    <a:pt x="13928471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000" y="1357884"/>
              <a:ext cx="14150340" cy="1988820"/>
            </a:xfrm>
            <a:custGeom>
              <a:avLst/>
              <a:gdLst/>
              <a:ahLst/>
              <a:cxnLst/>
              <a:rect l="l" t="t" r="r" b="b"/>
              <a:pathLst>
                <a:path w="14150340" h="1988820">
                  <a:moveTo>
                    <a:pt x="0" y="221869"/>
                  </a:moveTo>
                  <a:lnTo>
                    <a:pt x="4506" y="177148"/>
                  </a:lnTo>
                  <a:lnTo>
                    <a:pt x="17431" y="135499"/>
                  </a:lnTo>
                  <a:lnTo>
                    <a:pt x="37883" y="97811"/>
                  </a:lnTo>
                  <a:lnTo>
                    <a:pt x="64970" y="64976"/>
                  </a:lnTo>
                  <a:lnTo>
                    <a:pt x="97798" y="37886"/>
                  </a:lnTo>
                  <a:lnTo>
                    <a:pt x="135477" y="17432"/>
                  </a:lnTo>
                  <a:lnTo>
                    <a:pt x="177114" y="4506"/>
                  </a:lnTo>
                  <a:lnTo>
                    <a:pt x="221818" y="0"/>
                  </a:lnTo>
                  <a:lnTo>
                    <a:pt x="13928471" y="0"/>
                  </a:lnTo>
                  <a:lnTo>
                    <a:pt x="13973191" y="4506"/>
                  </a:lnTo>
                  <a:lnTo>
                    <a:pt x="14014840" y="17432"/>
                  </a:lnTo>
                  <a:lnTo>
                    <a:pt x="14052528" y="37886"/>
                  </a:lnTo>
                  <a:lnTo>
                    <a:pt x="14085363" y="64976"/>
                  </a:lnTo>
                  <a:lnTo>
                    <a:pt x="14112453" y="97811"/>
                  </a:lnTo>
                  <a:lnTo>
                    <a:pt x="14132907" y="135499"/>
                  </a:lnTo>
                  <a:lnTo>
                    <a:pt x="14145833" y="177148"/>
                  </a:lnTo>
                  <a:lnTo>
                    <a:pt x="14150340" y="221869"/>
                  </a:lnTo>
                  <a:lnTo>
                    <a:pt x="14150340" y="1766951"/>
                  </a:lnTo>
                  <a:lnTo>
                    <a:pt x="14145833" y="1811671"/>
                  </a:lnTo>
                  <a:lnTo>
                    <a:pt x="14132907" y="1853320"/>
                  </a:lnTo>
                  <a:lnTo>
                    <a:pt x="14112453" y="1891008"/>
                  </a:lnTo>
                  <a:lnTo>
                    <a:pt x="14085363" y="1923843"/>
                  </a:lnTo>
                  <a:lnTo>
                    <a:pt x="14052528" y="1950933"/>
                  </a:lnTo>
                  <a:lnTo>
                    <a:pt x="14014840" y="1971387"/>
                  </a:lnTo>
                  <a:lnTo>
                    <a:pt x="13973191" y="1984313"/>
                  </a:lnTo>
                  <a:lnTo>
                    <a:pt x="13928471" y="1988820"/>
                  </a:lnTo>
                  <a:lnTo>
                    <a:pt x="221818" y="1988820"/>
                  </a:lnTo>
                  <a:lnTo>
                    <a:pt x="177114" y="1984313"/>
                  </a:lnTo>
                  <a:lnTo>
                    <a:pt x="135477" y="1971387"/>
                  </a:lnTo>
                  <a:lnTo>
                    <a:pt x="97798" y="1950933"/>
                  </a:lnTo>
                  <a:lnTo>
                    <a:pt x="64970" y="1923843"/>
                  </a:lnTo>
                  <a:lnTo>
                    <a:pt x="37883" y="1891008"/>
                  </a:lnTo>
                  <a:lnTo>
                    <a:pt x="17431" y="1853320"/>
                  </a:lnTo>
                  <a:lnTo>
                    <a:pt x="4506" y="1811671"/>
                  </a:lnTo>
                  <a:lnTo>
                    <a:pt x="0" y="1766951"/>
                  </a:lnTo>
                  <a:lnTo>
                    <a:pt x="0" y="22186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2605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Advantages</a:t>
            </a:r>
            <a:r>
              <a:rPr spc="-210" dirty="0"/>
              <a:t> </a:t>
            </a:r>
            <a:r>
              <a:rPr spc="-10" dirty="0"/>
              <a:t>of</a:t>
            </a:r>
            <a:r>
              <a:rPr spc="-204" dirty="0"/>
              <a:t> </a:t>
            </a:r>
            <a:r>
              <a:rPr spc="-180" dirty="0"/>
              <a:t>Exception</a:t>
            </a:r>
            <a:r>
              <a:rPr spc="-225" dirty="0"/>
              <a:t> </a:t>
            </a:r>
            <a:r>
              <a:rPr spc="-35" dirty="0"/>
              <a:t>Handling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1896" y="853439"/>
            <a:ext cx="7245096" cy="22097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55904" y="3712464"/>
            <a:ext cx="14163040" cy="1382395"/>
            <a:chOff x="755904" y="3712464"/>
            <a:chExt cx="14163040" cy="1382395"/>
          </a:xfrm>
        </p:grpSpPr>
        <p:sp>
          <p:nvSpPr>
            <p:cNvPr id="8" name="object 8"/>
            <p:cNvSpPr/>
            <p:nvPr/>
          </p:nvSpPr>
          <p:spPr>
            <a:xfrm>
              <a:off x="762000" y="3718560"/>
              <a:ext cx="14150340" cy="1370330"/>
            </a:xfrm>
            <a:custGeom>
              <a:avLst/>
              <a:gdLst/>
              <a:ahLst/>
              <a:cxnLst/>
              <a:rect l="l" t="t" r="r" b="b"/>
              <a:pathLst>
                <a:path w="14150340" h="1370329">
                  <a:moveTo>
                    <a:pt x="13976858" y="0"/>
                  </a:moveTo>
                  <a:lnTo>
                    <a:pt x="173507" y="0"/>
                  </a:lnTo>
                  <a:lnTo>
                    <a:pt x="127383" y="6200"/>
                  </a:lnTo>
                  <a:lnTo>
                    <a:pt x="85936" y="23697"/>
                  </a:lnTo>
                  <a:lnTo>
                    <a:pt x="50820" y="50831"/>
                  </a:lnTo>
                  <a:lnTo>
                    <a:pt x="23689" y="85946"/>
                  </a:lnTo>
                  <a:lnTo>
                    <a:pt x="6198" y="127382"/>
                  </a:lnTo>
                  <a:lnTo>
                    <a:pt x="0" y="173481"/>
                  </a:lnTo>
                  <a:lnTo>
                    <a:pt x="0" y="1196593"/>
                  </a:lnTo>
                  <a:lnTo>
                    <a:pt x="6198" y="1242693"/>
                  </a:lnTo>
                  <a:lnTo>
                    <a:pt x="23689" y="1284129"/>
                  </a:lnTo>
                  <a:lnTo>
                    <a:pt x="50820" y="1319244"/>
                  </a:lnTo>
                  <a:lnTo>
                    <a:pt x="85936" y="1346378"/>
                  </a:lnTo>
                  <a:lnTo>
                    <a:pt x="127383" y="1363875"/>
                  </a:lnTo>
                  <a:lnTo>
                    <a:pt x="173507" y="1370076"/>
                  </a:lnTo>
                  <a:lnTo>
                    <a:pt x="13976858" y="1370076"/>
                  </a:lnTo>
                  <a:lnTo>
                    <a:pt x="14022957" y="1363875"/>
                  </a:lnTo>
                  <a:lnTo>
                    <a:pt x="14064393" y="1346378"/>
                  </a:lnTo>
                  <a:lnTo>
                    <a:pt x="14099508" y="1319244"/>
                  </a:lnTo>
                  <a:lnTo>
                    <a:pt x="14126642" y="1284129"/>
                  </a:lnTo>
                  <a:lnTo>
                    <a:pt x="14144139" y="1242693"/>
                  </a:lnTo>
                  <a:lnTo>
                    <a:pt x="14150340" y="1196593"/>
                  </a:lnTo>
                  <a:lnTo>
                    <a:pt x="14150340" y="173481"/>
                  </a:lnTo>
                  <a:lnTo>
                    <a:pt x="14144139" y="127382"/>
                  </a:lnTo>
                  <a:lnTo>
                    <a:pt x="14126642" y="85946"/>
                  </a:lnTo>
                  <a:lnTo>
                    <a:pt x="14099508" y="50831"/>
                  </a:lnTo>
                  <a:lnTo>
                    <a:pt x="14064393" y="23697"/>
                  </a:lnTo>
                  <a:lnTo>
                    <a:pt x="14022957" y="6200"/>
                  </a:lnTo>
                  <a:lnTo>
                    <a:pt x="1397685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000" y="3718560"/>
              <a:ext cx="14150340" cy="1370330"/>
            </a:xfrm>
            <a:custGeom>
              <a:avLst/>
              <a:gdLst/>
              <a:ahLst/>
              <a:cxnLst/>
              <a:rect l="l" t="t" r="r" b="b"/>
              <a:pathLst>
                <a:path w="14150340" h="1370329">
                  <a:moveTo>
                    <a:pt x="0" y="173481"/>
                  </a:moveTo>
                  <a:lnTo>
                    <a:pt x="6198" y="127382"/>
                  </a:lnTo>
                  <a:lnTo>
                    <a:pt x="23689" y="85946"/>
                  </a:lnTo>
                  <a:lnTo>
                    <a:pt x="50820" y="50831"/>
                  </a:lnTo>
                  <a:lnTo>
                    <a:pt x="85936" y="23697"/>
                  </a:lnTo>
                  <a:lnTo>
                    <a:pt x="127383" y="6200"/>
                  </a:lnTo>
                  <a:lnTo>
                    <a:pt x="173507" y="0"/>
                  </a:lnTo>
                  <a:lnTo>
                    <a:pt x="13976858" y="0"/>
                  </a:lnTo>
                  <a:lnTo>
                    <a:pt x="14022957" y="6200"/>
                  </a:lnTo>
                  <a:lnTo>
                    <a:pt x="14064393" y="23697"/>
                  </a:lnTo>
                  <a:lnTo>
                    <a:pt x="14099508" y="50831"/>
                  </a:lnTo>
                  <a:lnTo>
                    <a:pt x="14126642" y="85946"/>
                  </a:lnTo>
                  <a:lnTo>
                    <a:pt x="14144139" y="127382"/>
                  </a:lnTo>
                  <a:lnTo>
                    <a:pt x="14150340" y="173481"/>
                  </a:lnTo>
                  <a:lnTo>
                    <a:pt x="14150340" y="1196593"/>
                  </a:lnTo>
                  <a:lnTo>
                    <a:pt x="14144139" y="1242693"/>
                  </a:lnTo>
                  <a:lnTo>
                    <a:pt x="14126642" y="1284129"/>
                  </a:lnTo>
                  <a:lnTo>
                    <a:pt x="14099508" y="1319244"/>
                  </a:lnTo>
                  <a:lnTo>
                    <a:pt x="14064393" y="1346378"/>
                  </a:lnTo>
                  <a:lnTo>
                    <a:pt x="14022957" y="1363875"/>
                  </a:lnTo>
                  <a:lnTo>
                    <a:pt x="13976858" y="1370076"/>
                  </a:lnTo>
                  <a:lnTo>
                    <a:pt x="173507" y="1370076"/>
                  </a:lnTo>
                  <a:lnTo>
                    <a:pt x="127383" y="1363875"/>
                  </a:lnTo>
                  <a:lnTo>
                    <a:pt x="85936" y="1346378"/>
                  </a:lnTo>
                  <a:lnTo>
                    <a:pt x="50820" y="1319244"/>
                  </a:lnTo>
                  <a:lnTo>
                    <a:pt x="23689" y="1284129"/>
                  </a:lnTo>
                  <a:lnTo>
                    <a:pt x="6198" y="1242693"/>
                  </a:lnTo>
                  <a:lnTo>
                    <a:pt x="0" y="1196593"/>
                  </a:lnTo>
                  <a:lnTo>
                    <a:pt x="0" y="17348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55904" y="5373623"/>
            <a:ext cx="14163040" cy="2752725"/>
            <a:chOff x="755904" y="5373623"/>
            <a:chExt cx="14163040" cy="2752725"/>
          </a:xfrm>
        </p:grpSpPr>
        <p:sp>
          <p:nvSpPr>
            <p:cNvPr id="11" name="object 11"/>
            <p:cNvSpPr/>
            <p:nvPr/>
          </p:nvSpPr>
          <p:spPr>
            <a:xfrm>
              <a:off x="762000" y="5379719"/>
              <a:ext cx="14150340" cy="2740660"/>
            </a:xfrm>
            <a:custGeom>
              <a:avLst/>
              <a:gdLst/>
              <a:ahLst/>
              <a:cxnLst/>
              <a:rect l="l" t="t" r="r" b="b"/>
              <a:pathLst>
                <a:path w="14150340" h="2740659">
                  <a:moveTo>
                    <a:pt x="13894816" y="0"/>
                  </a:moveTo>
                  <a:lnTo>
                    <a:pt x="255574" y="0"/>
                  </a:lnTo>
                  <a:lnTo>
                    <a:pt x="209635" y="4117"/>
                  </a:lnTo>
                  <a:lnTo>
                    <a:pt x="166397" y="15989"/>
                  </a:lnTo>
                  <a:lnTo>
                    <a:pt x="126582" y="34892"/>
                  </a:lnTo>
                  <a:lnTo>
                    <a:pt x="90912" y="60104"/>
                  </a:lnTo>
                  <a:lnTo>
                    <a:pt x="60108" y="90903"/>
                  </a:lnTo>
                  <a:lnTo>
                    <a:pt x="34893" y="126567"/>
                  </a:lnTo>
                  <a:lnTo>
                    <a:pt x="15989" y="166373"/>
                  </a:lnTo>
                  <a:lnTo>
                    <a:pt x="4117" y="209599"/>
                  </a:lnTo>
                  <a:lnTo>
                    <a:pt x="0" y="255524"/>
                  </a:lnTo>
                  <a:lnTo>
                    <a:pt x="0" y="2484628"/>
                  </a:lnTo>
                  <a:lnTo>
                    <a:pt x="4117" y="2530552"/>
                  </a:lnTo>
                  <a:lnTo>
                    <a:pt x="15989" y="2573778"/>
                  </a:lnTo>
                  <a:lnTo>
                    <a:pt x="34893" y="2613584"/>
                  </a:lnTo>
                  <a:lnTo>
                    <a:pt x="60108" y="2649248"/>
                  </a:lnTo>
                  <a:lnTo>
                    <a:pt x="90912" y="2680047"/>
                  </a:lnTo>
                  <a:lnTo>
                    <a:pt x="126582" y="2705259"/>
                  </a:lnTo>
                  <a:lnTo>
                    <a:pt x="166397" y="2724162"/>
                  </a:lnTo>
                  <a:lnTo>
                    <a:pt x="209635" y="2736034"/>
                  </a:lnTo>
                  <a:lnTo>
                    <a:pt x="255574" y="2740152"/>
                  </a:lnTo>
                  <a:lnTo>
                    <a:pt x="13894816" y="2740152"/>
                  </a:lnTo>
                  <a:lnTo>
                    <a:pt x="13940740" y="2736034"/>
                  </a:lnTo>
                  <a:lnTo>
                    <a:pt x="13983966" y="2724162"/>
                  </a:lnTo>
                  <a:lnTo>
                    <a:pt x="14023772" y="2705259"/>
                  </a:lnTo>
                  <a:lnTo>
                    <a:pt x="14059436" y="2680047"/>
                  </a:lnTo>
                  <a:lnTo>
                    <a:pt x="14090235" y="2649248"/>
                  </a:lnTo>
                  <a:lnTo>
                    <a:pt x="14115447" y="2613584"/>
                  </a:lnTo>
                  <a:lnTo>
                    <a:pt x="14134350" y="2573778"/>
                  </a:lnTo>
                  <a:lnTo>
                    <a:pt x="14146222" y="2530552"/>
                  </a:lnTo>
                  <a:lnTo>
                    <a:pt x="14150340" y="2484628"/>
                  </a:lnTo>
                  <a:lnTo>
                    <a:pt x="14150340" y="255524"/>
                  </a:lnTo>
                  <a:lnTo>
                    <a:pt x="14146222" y="209599"/>
                  </a:lnTo>
                  <a:lnTo>
                    <a:pt x="14134350" y="166373"/>
                  </a:lnTo>
                  <a:lnTo>
                    <a:pt x="14115447" y="126567"/>
                  </a:lnTo>
                  <a:lnTo>
                    <a:pt x="14090235" y="90903"/>
                  </a:lnTo>
                  <a:lnTo>
                    <a:pt x="14059436" y="60104"/>
                  </a:lnTo>
                  <a:lnTo>
                    <a:pt x="14023772" y="34892"/>
                  </a:lnTo>
                  <a:lnTo>
                    <a:pt x="13983966" y="15989"/>
                  </a:lnTo>
                  <a:lnTo>
                    <a:pt x="13940740" y="4117"/>
                  </a:lnTo>
                  <a:lnTo>
                    <a:pt x="1389481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2000" y="5379719"/>
              <a:ext cx="14150340" cy="2740660"/>
            </a:xfrm>
            <a:custGeom>
              <a:avLst/>
              <a:gdLst/>
              <a:ahLst/>
              <a:cxnLst/>
              <a:rect l="l" t="t" r="r" b="b"/>
              <a:pathLst>
                <a:path w="14150340" h="2740659">
                  <a:moveTo>
                    <a:pt x="0" y="255524"/>
                  </a:moveTo>
                  <a:lnTo>
                    <a:pt x="4117" y="209599"/>
                  </a:lnTo>
                  <a:lnTo>
                    <a:pt x="15989" y="166373"/>
                  </a:lnTo>
                  <a:lnTo>
                    <a:pt x="34893" y="126567"/>
                  </a:lnTo>
                  <a:lnTo>
                    <a:pt x="60108" y="90903"/>
                  </a:lnTo>
                  <a:lnTo>
                    <a:pt x="90912" y="60104"/>
                  </a:lnTo>
                  <a:lnTo>
                    <a:pt x="126582" y="34892"/>
                  </a:lnTo>
                  <a:lnTo>
                    <a:pt x="166397" y="15989"/>
                  </a:lnTo>
                  <a:lnTo>
                    <a:pt x="209635" y="4117"/>
                  </a:lnTo>
                  <a:lnTo>
                    <a:pt x="255574" y="0"/>
                  </a:lnTo>
                  <a:lnTo>
                    <a:pt x="13894816" y="0"/>
                  </a:lnTo>
                  <a:lnTo>
                    <a:pt x="13940740" y="4117"/>
                  </a:lnTo>
                  <a:lnTo>
                    <a:pt x="13983966" y="15989"/>
                  </a:lnTo>
                  <a:lnTo>
                    <a:pt x="14023772" y="34892"/>
                  </a:lnTo>
                  <a:lnTo>
                    <a:pt x="14059436" y="60104"/>
                  </a:lnTo>
                  <a:lnTo>
                    <a:pt x="14090235" y="90903"/>
                  </a:lnTo>
                  <a:lnTo>
                    <a:pt x="14115447" y="126567"/>
                  </a:lnTo>
                  <a:lnTo>
                    <a:pt x="14134350" y="166373"/>
                  </a:lnTo>
                  <a:lnTo>
                    <a:pt x="14146222" y="209599"/>
                  </a:lnTo>
                  <a:lnTo>
                    <a:pt x="14150340" y="255524"/>
                  </a:lnTo>
                  <a:lnTo>
                    <a:pt x="14150340" y="2484628"/>
                  </a:lnTo>
                  <a:lnTo>
                    <a:pt x="14146222" y="2530552"/>
                  </a:lnTo>
                  <a:lnTo>
                    <a:pt x="14134350" y="2573778"/>
                  </a:lnTo>
                  <a:lnTo>
                    <a:pt x="14115447" y="2613584"/>
                  </a:lnTo>
                  <a:lnTo>
                    <a:pt x="14090235" y="2649248"/>
                  </a:lnTo>
                  <a:lnTo>
                    <a:pt x="14059436" y="2680047"/>
                  </a:lnTo>
                  <a:lnTo>
                    <a:pt x="14023772" y="2705259"/>
                  </a:lnTo>
                  <a:lnTo>
                    <a:pt x="13983966" y="2724162"/>
                  </a:lnTo>
                  <a:lnTo>
                    <a:pt x="13940740" y="2736034"/>
                  </a:lnTo>
                  <a:lnTo>
                    <a:pt x="13894816" y="2740152"/>
                  </a:lnTo>
                  <a:lnTo>
                    <a:pt x="255574" y="2740152"/>
                  </a:lnTo>
                  <a:lnTo>
                    <a:pt x="209635" y="2736034"/>
                  </a:lnTo>
                  <a:lnTo>
                    <a:pt x="166397" y="2724162"/>
                  </a:lnTo>
                  <a:lnTo>
                    <a:pt x="126582" y="2705259"/>
                  </a:lnTo>
                  <a:lnTo>
                    <a:pt x="90912" y="2680047"/>
                  </a:lnTo>
                  <a:lnTo>
                    <a:pt x="60108" y="2649248"/>
                  </a:lnTo>
                  <a:lnTo>
                    <a:pt x="34893" y="2613584"/>
                  </a:lnTo>
                  <a:lnTo>
                    <a:pt x="15989" y="2573778"/>
                  </a:lnTo>
                  <a:lnTo>
                    <a:pt x="4117" y="2530552"/>
                  </a:lnTo>
                  <a:lnTo>
                    <a:pt x="0" y="2484628"/>
                  </a:lnTo>
                  <a:lnTo>
                    <a:pt x="0" y="25552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40130" y="1465579"/>
            <a:ext cx="13934440" cy="6395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30" dirty="0">
                <a:solidFill>
                  <a:srgbClr val="404040"/>
                </a:solidFill>
                <a:latin typeface="Arial Black"/>
                <a:cs typeface="Arial Black"/>
              </a:rPr>
              <a:t>Separating</a:t>
            </a:r>
            <a:r>
              <a:rPr sz="22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Arial Black"/>
                <a:cs typeface="Arial Black"/>
              </a:rPr>
              <a:t>Error-</a:t>
            </a:r>
            <a:r>
              <a:rPr sz="2200" spc="-105" dirty="0">
                <a:solidFill>
                  <a:srgbClr val="404040"/>
                </a:solidFill>
                <a:latin typeface="Arial Black"/>
                <a:cs typeface="Arial Black"/>
              </a:rPr>
              <a:t>Handling</a:t>
            </a:r>
            <a:r>
              <a:rPr sz="2200" spc="-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70" dirty="0">
                <a:solidFill>
                  <a:srgbClr val="404040"/>
                </a:solidFill>
                <a:latin typeface="Arial Black"/>
                <a:cs typeface="Arial Black"/>
              </a:rPr>
              <a:t>Code</a:t>
            </a:r>
            <a:r>
              <a:rPr sz="22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Arial Black"/>
                <a:cs typeface="Arial Black"/>
              </a:rPr>
              <a:t>from</a:t>
            </a:r>
            <a:r>
              <a:rPr sz="22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20" dirty="0">
                <a:solidFill>
                  <a:srgbClr val="404040"/>
                </a:solidFill>
                <a:latin typeface="Arial Black"/>
                <a:cs typeface="Arial Black"/>
              </a:rPr>
              <a:t>"Regular"</a:t>
            </a:r>
            <a:r>
              <a:rPr sz="2200" spc="-1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Black"/>
                <a:cs typeface="Arial Black"/>
              </a:rPr>
              <a:t>Code:</a:t>
            </a:r>
            <a:endParaRPr sz="2200">
              <a:latin typeface="Arial Black"/>
              <a:cs typeface="Arial Black"/>
            </a:endParaRPr>
          </a:p>
          <a:p>
            <a:pPr marL="12700" marR="75565">
              <a:lnSpc>
                <a:spcPct val="100000"/>
              </a:lnSpc>
              <a:spcBef>
                <a:spcPts val="264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Exceptions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provide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means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separate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details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something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out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ordinary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4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main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logic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program.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traditional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programming,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error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detection,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reporting,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handling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often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led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confusing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spaghetti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code.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-125" dirty="0">
                <a:solidFill>
                  <a:srgbClr val="404040"/>
                </a:solidFill>
                <a:latin typeface="Arial Black"/>
                <a:cs typeface="Arial Black"/>
              </a:rPr>
              <a:t>Propagating</a:t>
            </a:r>
            <a:r>
              <a:rPr sz="2200" spc="-1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30" dirty="0">
                <a:solidFill>
                  <a:srgbClr val="404040"/>
                </a:solidFill>
                <a:latin typeface="Arial Black"/>
                <a:cs typeface="Arial Black"/>
              </a:rPr>
              <a:t>Errors</a:t>
            </a:r>
            <a:r>
              <a:rPr sz="2200" spc="-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Arial Black"/>
                <a:cs typeface="Arial Black"/>
              </a:rPr>
              <a:t>up</a:t>
            </a:r>
            <a:r>
              <a:rPr sz="22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65" dirty="0">
                <a:solidFill>
                  <a:srgbClr val="404040"/>
                </a:solidFill>
                <a:latin typeface="Arial Black"/>
                <a:cs typeface="Arial Black"/>
              </a:rPr>
              <a:t>Call</a:t>
            </a:r>
            <a:r>
              <a:rPr sz="2200" spc="-1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Black"/>
                <a:cs typeface="Arial Black"/>
              </a:rPr>
              <a:t>Stack</a:t>
            </a: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Exceptions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ability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propagate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error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reporting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up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call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stack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methods.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0" dirty="0">
                <a:solidFill>
                  <a:srgbClr val="404040"/>
                </a:solidFill>
                <a:latin typeface="Arial Black"/>
                <a:cs typeface="Arial Black"/>
              </a:rPr>
              <a:t>Grouping</a:t>
            </a:r>
            <a:r>
              <a:rPr sz="2200" spc="-1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95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22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Arial Black"/>
                <a:cs typeface="Arial Black"/>
              </a:rPr>
              <a:t>Differentiating</a:t>
            </a:r>
            <a:r>
              <a:rPr sz="2200" spc="-100" dirty="0">
                <a:solidFill>
                  <a:srgbClr val="404040"/>
                </a:solidFill>
                <a:latin typeface="Arial Black"/>
                <a:cs typeface="Arial Black"/>
              </a:rPr>
              <a:t> Error</a:t>
            </a:r>
            <a:r>
              <a:rPr sz="2200" spc="-1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Black"/>
                <a:cs typeface="Arial Black"/>
              </a:rPr>
              <a:t>Types</a:t>
            </a:r>
            <a:endParaRPr sz="22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  <a:spcBef>
                <a:spcPts val="264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Because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Exceptions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thrown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within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program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objects,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grouping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categorizing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Exceptions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a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natural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outcome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hierarchy.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IOException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its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descendants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example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group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of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related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classes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platform.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defined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java.io.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IOException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most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general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represents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any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error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occur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performing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I/O.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Its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descendants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represent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more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specific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errors.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>
                <a:solidFill>
                  <a:srgbClr val="FFFFFF"/>
                </a:solidFill>
              </a:rPr>
              <a:t>Exception</a:t>
            </a:r>
            <a:r>
              <a:rPr spc="-215" dirty="0">
                <a:solidFill>
                  <a:srgbClr val="FFFFFF"/>
                </a:solidFill>
              </a:rPr>
              <a:t> </a:t>
            </a:r>
            <a:r>
              <a:rPr spc="-70" dirty="0">
                <a:solidFill>
                  <a:srgbClr val="FFFFFF"/>
                </a:solidFill>
              </a:rPr>
              <a:t>Handling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4639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4—</a:t>
            </a:r>
            <a:r>
              <a:rPr sz="2800" spc="-225" dirty="0">
                <a:solidFill>
                  <a:srgbClr val="404040"/>
                </a:solidFill>
                <a:latin typeface="Arial Black"/>
                <a:cs typeface="Arial Black"/>
              </a:rPr>
              <a:t>throws</a:t>
            </a:r>
            <a:r>
              <a:rPr sz="28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Statement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62679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throws</a:t>
            </a:r>
            <a:r>
              <a:rPr spc="-210" dirty="0"/>
              <a:t> </a:t>
            </a:r>
            <a:r>
              <a:rPr spc="-125" dirty="0"/>
              <a:t>Keyword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6040" y="853439"/>
            <a:ext cx="3451860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24277" y="1509522"/>
            <a:ext cx="13129894" cy="2956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throws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keyword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declare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exception.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50100"/>
              </a:lnSpc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provides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information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programmer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may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occur,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helps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programmer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to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provide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handling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maintain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normal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flow.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9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Syntax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i="1" dirty="0">
                <a:solidFill>
                  <a:srgbClr val="404040"/>
                </a:solidFill>
                <a:latin typeface="Arial"/>
                <a:cs typeface="Arial"/>
              </a:rPr>
              <a:t>throws</a:t>
            </a:r>
            <a:r>
              <a:rPr sz="2200" i="1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exception: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456944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743200"/>
            <a:ext cx="635507" cy="6355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45792" y="4908803"/>
            <a:ext cx="6845934" cy="152400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return_type</a:t>
            </a:r>
            <a:r>
              <a:rPr sz="1600" spc="-1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method_name()throws</a:t>
            </a:r>
            <a:r>
              <a:rPr sz="1600" spc="-1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exception_class_name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//method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code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71265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throw</a:t>
            </a:r>
            <a:r>
              <a:rPr spc="-229" dirty="0"/>
              <a:t> </a:t>
            </a:r>
            <a:r>
              <a:rPr spc="-125" dirty="0"/>
              <a:t>Keyword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6040" y="853439"/>
            <a:ext cx="3451860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14117" y="1509522"/>
            <a:ext cx="6391910" cy="1136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throw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keyword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invoke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Differences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between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throws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throw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Keyword:</a:t>
            </a:r>
            <a:endParaRPr sz="22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4130" y="2941954"/>
          <a:ext cx="14681200" cy="5279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9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throw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throws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000" spc="-1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Java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throw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keyword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used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20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explicitly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throw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sz="20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exception.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000" spc="-1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Java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throws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keyword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used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declare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exception.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77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Checked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exception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cannot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propagated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using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throw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only.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Checked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exception</a:t>
                      </a:r>
                      <a:r>
                        <a:rPr sz="20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can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propagated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throws.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Throw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followed</a:t>
                      </a:r>
                      <a:r>
                        <a:rPr sz="2000" spc="-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instance.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38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Throws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followed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sz="20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class.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77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Throw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used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within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method.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Throws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used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method</a:t>
                      </a:r>
                      <a:r>
                        <a:rPr sz="20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signature.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3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You</a:t>
                      </a:r>
                      <a:r>
                        <a:rPr sz="20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cannot</a:t>
                      </a:r>
                      <a:r>
                        <a:rPr sz="2000" spc="-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throw</a:t>
                      </a:r>
                      <a:r>
                        <a:rPr sz="2000" spc="-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multiple</a:t>
                      </a:r>
                      <a:r>
                        <a:rPr sz="2000" spc="-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exceptions.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81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You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can</a:t>
                      </a:r>
                      <a:r>
                        <a:rPr sz="20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declare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multiple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exceptions,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20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example,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public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void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method()throws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IOException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SQLException.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9972" y="1377696"/>
            <a:ext cx="635508" cy="63550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6667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throws</a:t>
            </a:r>
            <a:r>
              <a:rPr spc="-135" dirty="0"/>
              <a:t> </a:t>
            </a:r>
            <a:r>
              <a:rPr spc="-140" dirty="0"/>
              <a:t>Keyword—</a:t>
            </a:r>
            <a:r>
              <a:rPr spc="-13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4376" y="853439"/>
            <a:ext cx="5699760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73276" y="1185417"/>
            <a:ext cx="97599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following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example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shows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how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5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throws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keyword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checks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exceptions: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3255" y="1691639"/>
            <a:ext cx="8348980" cy="740219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2075" marR="4953635">
              <a:lnSpc>
                <a:spcPts val="2880"/>
              </a:lnSpc>
              <a:spcBef>
                <a:spcPts val="2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java.io.IOException;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Testthrows1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70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3591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m()throws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IOException{</a:t>
            </a:r>
            <a:endParaRPr sz="1600">
              <a:latin typeface="Courier New"/>
              <a:cs typeface="Courier New"/>
            </a:endParaRPr>
          </a:p>
          <a:p>
            <a:pPr marL="57975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throw</a:t>
            </a:r>
            <a:r>
              <a:rPr sz="1600" spc="-1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1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IOException("device</a:t>
            </a:r>
            <a:r>
              <a:rPr sz="1600" spc="-1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error");//checked</a:t>
            </a:r>
            <a:r>
              <a:rPr sz="1600" spc="-1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exception</a:t>
            </a:r>
            <a:endParaRPr sz="1600">
              <a:latin typeface="Courier New"/>
              <a:cs typeface="Courier New"/>
            </a:endParaRPr>
          </a:p>
          <a:p>
            <a:pPr marL="33591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79755" marR="4709795" indent="-244475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n()throws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IOException{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m();</a:t>
            </a:r>
            <a:endParaRPr sz="1600">
              <a:latin typeface="Courier New"/>
              <a:cs typeface="Courier New"/>
            </a:endParaRPr>
          </a:p>
          <a:p>
            <a:pPr marL="33591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457834" marR="6907530" indent="-121920">
              <a:lnSpc>
                <a:spcPct val="15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p(){ try{</a:t>
            </a:r>
            <a:endParaRPr sz="1600">
              <a:latin typeface="Courier New"/>
              <a:cs typeface="Courier New"/>
            </a:endParaRPr>
          </a:p>
          <a:p>
            <a:pPr marL="579755">
              <a:lnSpc>
                <a:spcPct val="100000"/>
              </a:lnSpc>
              <a:spcBef>
                <a:spcPts val="960"/>
              </a:spcBef>
            </a:pP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n();</a:t>
            </a:r>
            <a:endParaRPr sz="1600">
              <a:latin typeface="Courier New"/>
              <a:cs typeface="Courier New"/>
            </a:endParaRPr>
          </a:p>
          <a:p>
            <a:pPr marL="457834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}catch(Exception</a:t>
            </a:r>
            <a:r>
              <a:rPr sz="1600" spc="-1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e){System.out.println("exception</a:t>
            </a:r>
            <a:r>
              <a:rPr sz="1600" spc="-1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corrected");}</a:t>
            </a:r>
            <a:endParaRPr sz="1600">
              <a:latin typeface="Courier New"/>
              <a:cs typeface="Courier New"/>
            </a:endParaRPr>
          </a:p>
          <a:p>
            <a:pPr marL="33591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457834" marR="3245485" indent="-12192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args[]){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Testthrows1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obj=new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Testthrows1(); obj.p();</a:t>
            </a:r>
            <a:endParaRPr sz="1600">
              <a:latin typeface="Courier New"/>
              <a:cs typeface="Courier New"/>
            </a:endParaRPr>
          </a:p>
          <a:p>
            <a:pPr marL="457834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System.out.println(“Program</a:t>
            </a:r>
            <a:r>
              <a:rPr sz="16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works</a:t>
            </a:r>
            <a:r>
              <a:rPr sz="16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fine...");</a:t>
            </a:r>
            <a:endParaRPr sz="1600">
              <a:latin typeface="Courier New"/>
              <a:cs typeface="Courier New"/>
            </a:endParaRPr>
          </a:p>
          <a:p>
            <a:pPr marL="335915">
              <a:lnSpc>
                <a:spcPct val="100000"/>
              </a:lnSpc>
              <a:spcBef>
                <a:spcPts val="96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2811" y="8391143"/>
            <a:ext cx="3352800" cy="5854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16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r>
              <a:rPr sz="1600" spc="2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corrected</a:t>
            </a:r>
            <a:endParaRPr sz="16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Program</a:t>
            </a:r>
            <a:r>
              <a:rPr sz="1600" spc="1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works</a:t>
            </a:r>
            <a:r>
              <a:rPr sz="1600" spc="1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fine...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>
                <a:solidFill>
                  <a:srgbClr val="FFFFFF"/>
                </a:solidFill>
              </a:rPr>
              <a:t>Exception</a:t>
            </a:r>
            <a:r>
              <a:rPr spc="-215" dirty="0">
                <a:solidFill>
                  <a:srgbClr val="FFFFFF"/>
                </a:solidFill>
              </a:rPr>
              <a:t> </a:t>
            </a:r>
            <a:r>
              <a:rPr spc="-70" dirty="0">
                <a:solidFill>
                  <a:srgbClr val="FFFFFF"/>
                </a:solidFill>
              </a:rPr>
              <a:t>Handling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3620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5—</a:t>
            </a:r>
            <a:r>
              <a:rPr sz="2800" spc="-170" dirty="0">
                <a:solidFill>
                  <a:srgbClr val="404040"/>
                </a:solidFill>
                <a:latin typeface="Arial Black"/>
                <a:cs typeface="Arial Black"/>
              </a:rPr>
              <a:t>finally</a:t>
            </a:r>
            <a:r>
              <a:rPr sz="28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00" dirty="0">
                <a:solidFill>
                  <a:srgbClr val="404040"/>
                </a:solidFill>
                <a:latin typeface="Arial Black"/>
                <a:cs typeface="Arial Black"/>
              </a:rPr>
              <a:t>block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1551" y="346659"/>
            <a:ext cx="26231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finally</a:t>
            </a:r>
            <a:r>
              <a:rPr spc="-200" dirty="0"/>
              <a:t> </a:t>
            </a:r>
            <a:r>
              <a:rPr spc="-155" dirty="0"/>
              <a:t>Block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9983" y="853439"/>
            <a:ext cx="2807207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24277" y="1616227"/>
            <a:ext cx="675259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finally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block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execute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important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such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closing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connection,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stream,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so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on.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624583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860548"/>
            <a:ext cx="635507" cy="6355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45792" y="5431535"/>
            <a:ext cx="7150734" cy="263207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FinallyExample{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main(String[]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args){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5"/>
              </a:spcBef>
            </a:pP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try{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x=300;</a:t>
            </a:r>
            <a:endParaRPr sz="1600">
              <a:latin typeface="Courier New"/>
              <a:cs typeface="Courier New"/>
            </a:endParaRPr>
          </a:p>
          <a:p>
            <a:pPr marL="90805" marR="211454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}catch(Exception</a:t>
            </a:r>
            <a:r>
              <a:rPr sz="1600" spc="-1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e){System.out.println(e);} finally{System.out.println("finally</a:t>
            </a:r>
            <a:r>
              <a:rPr sz="1600" spc="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block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executed");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}}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4277" y="2870352"/>
            <a:ext cx="568579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always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executed,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regardless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whether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handled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not.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4218432"/>
            <a:ext cx="635507" cy="63703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224277" y="4396867"/>
            <a:ext cx="35826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follows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catch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block.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93907" y="1648967"/>
            <a:ext cx="2306320" cy="4679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507365">
              <a:lnSpc>
                <a:spcPct val="100000"/>
              </a:lnSpc>
              <a:spcBef>
                <a:spcPts val="64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Program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774426" y="6740397"/>
            <a:ext cx="2317115" cy="1096645"/>
            <a:chOff x="10774426" y="6740397"/>
            <a:chExt cx="2317115" cy="1096645"/>
          </a:xfrm>
        </p:grpSpPr>
        <p:sp>
          <p:nvSpPr>
            <p:cNvPr id="13" name="object 13"/>
            <p:cNvSpPr/>
            <p:nvPr/>
          </p:nvSpPr>
          <p:spPr>
            <a:xfrm>
              <a:off x="10780776" y="6746747"/>
              <a:ext cx="2304415" cy="1083945"/>
            </a:xfrm>
            <a:custGeom>
              <a:avLst/>
              <a:gdLst/>
              <a:ahLst/>
              <a:cxnLst/>
              <a:rect l="l" t="t" r="r" b="b"/>
              <a:pathLst>
                <a:path w="2304415" h="1083945">
                  <a:moveTo>
                    <a:pt x="2304287" y="0"/>
                  </a:moveTo>
                  <a:lnTo>
                    <a:pt x="0" y="0"/>
                  </a:lnTo>
                  <a:lnTo>
                    <a:pt x="0" y="1083564"/>
                  </a:lnTo>
                  <a:lnTo>
                    <a:pt x="2304287" y="1083564"/>
                  </a:lnTo>
                  <a:lnTo>
                    <a:pt x="230428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80776" y="6746747"/>
              <a:ext cx="2304415" cy="1083945"/>
            </a:xfrm>
            <a:custGeom>
              <a:avLst/>
              <a:gdLst/>
              <a:ahLst/>
              <a:cxnLst/>
              <a:rect l="l" t="t" r="r" b="b"/>
              <a:pathLst>
                <a:path w="2304415" h="1083945">
                  <a:moveTo>
                    <a:pt x="0" y="1083564"/>
                  </a:moveTo>
                  <a:lnTo>
                    <a:pt x="2304287" y="1083564"/>
                  </a:lnTo>
                  <a:lnTo>
                    <a:pt x="2304287" y="0"/>
                  </a:lnTo>
                  <a:lnTo>
                    <a:pt x="0" y="0"/>
                  </a:lnTo>
                  <a:lnTo>
                    <a:pt x="0" y="108356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786871" y="6986981"/>
            <a:ext cx="229235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Block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finally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executed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687557" y="2660650"/>
            <a:ext cx="2319020" cy="1778000"/>
            <a:chOff x="10687557" y="2660650"/>
            <a:chExt cx="2319020" cy="1778000"/>
          </a:xfrm>
        </p:grpSpPr>
        <p:sp>
          <p:nvSpPr>
            <p:cNvPr id="17" name="object 17"/>
            <p:cNvSpPr/>
            <p:nvPr/>
          </p:nvSpPr>
          <p:spPr>
            <a:xfrm>
              <a:off x="10693907" y="2667000"/>
              <a:ext cx="2306320" cy="1765300"/>
            </a:xfrm>
            <a:custGeom>
              <a:avLst/>
              <a:gdLst/>
              <a:ahLst/>
              <a:cxnLst/>
              <a:rect l="l" t="t" r="r" b="b"/>
              <a:pathLst>
                <a:path w="2306320" h="1765300">
                  <a:moveTo>
                    <a:pt x="1152906" y="0"/>
                  </a:moveTo>
                  <a:lnTo>
                    <a:pt x="0" y="882396"/>
                  </a:lnTo>
                  <a:lnTo>
                    <a:pt x="1152906" y="1764791"/>
                  </a:lnTo>
                  <a:lnTo>
                    <a:pt x="2305812" y="882396"/>
                  </a:lnTo>
                  <a:lnTo>
                    <a:pt x="115290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93907" y="2667000"/>
              <a:ext cx="2306320" cy="1765300"/>
            </a:xfrm>
            <a:custGeom>
              <a:avLst/>
              <a:gdLst/>
              <a:ahLst/>
              <a:cxnLst/>
              <a:rect l="l" t="t" r="r" b="b"/>
              <a:pathLst>
                <a:path w="2306320" h="1765300">
                  <a:moveTo>
                    <a:pt x="0" y="882396"/>
                  </a:moveTo>
                  <a:lnTo>
                    <a:pt x="1152906" y="0"/>
                  </a:lnTo>
                  <a:lnTo>
                    <a:pt x="2305812" y="882396"/>
                  </a:lnTo>
                  <a:lnTo>
                    <a:pt x="1152906" y="1764791"/>
                  </a:lnTo>
                  <a:lnTo>
                    <a:pt x="0" y="88239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382502" y="3247771"/>
            <a:ext cx="929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Exception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368785" y="3522090"/>
            <a:ext cx="955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occurred?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936981" y="4257802"/>
            <a:ext cx="2317115" cy="1778000"/>
            <a:chOff x="12936981" y="4257802"/>
            <a:chExt cx="2317115" cy="1778000"/>
          </a:xfrm>
        </p:grpSpPr>
        <p:sp>
          <p:nvSpPr>
            <p:cNvPr id="22" name="object 22"/>
            <p:cNvSpPr/>
            <p:nvPr/>
          </p:nvSpPr>
          <p:spPr>
            <a:xfrm>
              <a:off x="12943331" y="4264152"/>
              <a:ext cx="2304415" cy="1765300"/>
            </a:xfrm>
            <a:custGeom>
              <a:avLst/>
              <a:gdLst/>
              <a:ahLst/>
              <a:cxnLst/>
              <a:rect l="l" t="t" r="r" b="b"/>
              <a:pathLst>
                <a:path w="2304415" h="1765300">
                  <a:moveTo>
                    <a:pt x="1152144" y="0"/>
                  </a:moveTo>
                  <a:lnTo>
                    <a:pt x="0" y="882396"/>
                  </a:lnTo>
                  <a:lnTo>
                    <a:pt x="1152144" y="1764792"/>
                  </a:lnTo>
                  <a:lnTo>
                    <a:pt x="2304287" y="882396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943331" y="4264152"/>
              <a:ext cx="2304415" cy="1765300"/>
            </a:xfrm>
            <a:custGeom>
              <a:avLst/>
              <a:gdLst/>
              <a:ahLst/>
              <a:cxnLst/>
              <a:rect l="l" t="t" r="r" b="b"/>
              <a:pathLst>
                <a:path w="2304415" h="1765300">
                  <a:moveTo>
                    <a:pt x="0" y="882396"/>
                  </a:moveTo>
                  <a:lnTo>
                    <a:pt x="1152144" y="0"/>
                  </a:lnTo>
                  <a:lnTo>
                    <a:pt x="2304287" y="882396"/>
                  </a:lnTo>
                  <a:lnTo>
                    <a:pt x="1152144" y="1764792"/>
                  </a:lnTo>
                  <a:lnTo>
                    <a:pt x="0" y="88239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3631671" y="4845177"/>
            <a:ext cx="929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Exception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651484" y="5119192"/>
            <a:ext cx="8877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handled?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619488" y="2116835"/>
            <a:ext cx="5628640" cy="5017135"/>
          </a:xfrm>
          <a:custGeom>
            <a:avLst/>
            <a:gdLst/>
            <a:ahLst/>
            <a:cxnLst/>
            <a:rect l="l" t="t" r="r" b="b"/>
            <a:pathLst>
              <a:path w="5628640" h="5017134">
                <a:moveTo>
                  <a:pt x="1074038" y="1432560"/>
                </a:moveTo>
                <a:lnTo>
                  <a:pt x="0" y="1432560"/>
                </a:lnTo>
              </a:path>
              <a:path w="5628640" h="5017134">
                <a:moveTo>
                  <a:pt x="0" y="1432560"/>
                </a:moveTo>
                <a:lnTo>
                  <a:pt x="0" y="5013960"/>
                </a:lnTo>
              </a:path>
              <a:path w="5628640" h="5017134">
                <a:moveTo>
                  <a:pt x="1160144" y="5013960"/>
                </a:moveTo>
                <a:lnTo>
                  <a:pt x="0" y="5013960"/>
                </a:lnTo>
              </a:path>
              <a:path w="5628640" h="5017134">
                <a:moveTo>
                  <a:pt x="4434458" y="1443228"/>
                </a:moveTo>
                <a:lnTo>
                  <a:pt x="3360419" y="1443228"/>
                </a:lnTo>
              </a:path>
              <a:path w="5628640" h="5017134">
                <a:moveTo>
                  <a:pt x="4434840" y="1443228"/>
                </a:moveTo>
                <a:lnTo>
                  <a:pt x="4434840" y="2147189"/>
                </a:lnTo>
              </a:path>
              <a:path w="5628640" h="5017134">
                <a:moveTo>
                  <a:pt x="2226563" y="3029712"/>
                </a:moveTo>
                <a:lnTo>
                  <a:pt x="2226563" y="4630293"/>
                </a:lnTo>
              </a:path>
              <a:path w="5628640" h="5017134">
                <a:moveTo>
                  <a:pt x="3300603" y="3029712"/>
                </a:moveTo>
                <a:lnTo>
                  <a:pt x="2226563" y="3029712"/>
                </a:lnTo>
              </a:path>
              <a:path w="5628640" h="5017134">
                <a:moveTo>
                  <a:pt x="5628258" y="5013960"/>
                </a:moveTo>
                <a:lnTo>
                  <a:pt x="3427475" y="5017008"/>
                </a:lnTo>
              </a:path>
              <a:path w="5628640" h="5017134">
                <a:moveTo>
                  <a:pt x="5628131" y="3029712"/>
                </a:moveTo>
                <a:lnTo>
                  <a:pt x="5628131" y="4131183"/>
                </a:lnTo>
              </a:path>
              <a:path w="5628640" h="5017134">
                <a:moveTo>
                  <a:pt x="5628131" y="3032760"/>
                </a:moveTo>
                <a:lnTo>
                  <a:pt x="5628131" y="5013706"/>
                </a:lnTo>
              </a:path>
              <a:path w="5628640" h="5017134">
                <a:moveTo>
                  <a:pt x="2225039" y="0"/>
                </a:moveTo>
                <a:lnTo>
                  <a:pt x="2227579" y="54978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309218" y="3142869"/>
            <a:ext cx="417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yes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091673" y="3109341"/>
            <a:ext cx="3346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no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352781" y="4682744"/>
            <a:ext cx="3340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no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265400" y="4673345"/>
            <a:ext cx="417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yes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56635" cy="190500"/>
            <a:chOff x="0" y="0"/>
            <a:chExt cx="16256635" cy="190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" cy="190500"/>
            </a:xfrm>
            <a:custGeom>
              <a:avLst/>
              <a:gdLst/>
              <a:ahLst/>
              <a:cxnLst/>
              <a:rect l="l" t="t" r="r" b="b"/>
              <a:pathLst>
                <a:path w="1463040" h="190500">
                  <a:moveTo>
                    <a:pt x="0" y="190500"/>
                  </a:moveTo>
                  <a:lnTo>
                    <a:pt x="1463040" y="19050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0"/>
              <a:ext cx="7101840" cy="190500"/>
            </a:xfrm>
            <a:custGeom>
              <a:avLst/>
              <a:gdLst/>
              <a:ahLst/>
              <a:cxnLst/>
              <a:rect l="l" t="t" r="r" b="b"/>
              <a:pathLst>
                <a:path w="7101840" h="190500">
                  <a:moveTo>
                    <a:pt x="710184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01840" y="190500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0"/>
              <a:ext cx="1405255" cy="190500"/>
            </a:xfrm>
            <a:custGeom>
              <a:avLst/>
              <a:gdLst/>
              <a:ahLst/>
              <a:cxnLst/>
              <a:rect l="l" t="t" r="r" b="b"/>
              <a:pathLst>
                <a:path w="1405254" h="190500">
                  <a:moveTo>
                    <a:pt x="1405127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405127" y="190500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0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69392" y="190500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9400" y="0"/>
              <a:ext cx="166370" cy="190500"/>
            </a:xfrm>
            <a:custGeom>
              <a:avLst/>
              <a:gdLst/>
              <a:ahLst/>
              <a:cxnLst/>
              <a:rect l="l" t="t" r="r" b="b"/>
              <a:pathLst>
                <a:path w="166370" h="190500">
                  <a:moveTo>
                    <a:pt x="16611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6116" y="190500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190500"/>
            </a:xfrm>
            <a:custGeom>
              <a:avLst/>
              <a:gdLst/>
              <a:ahLst/>
              <a:cxnLst/>
              <a:rect l="l" t="t" r="r" b="b"/>
              <a:pathLst>
                <a:path w="1670684" h="190500">
                  <a:moveTo>
                    <a:pt x="1670303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70303" y="190500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190500"/>
            </a:xfrm>
            <a:custGeom>
              <a:avLst/>
              <a:gdLst/>
              <a:ahLst/>
              <a:cxnLst/>
              <a:rect l="l" t="t" r="r" b="b"/>
              <a:pathLst>
                <a:path w="3980815" h="190500">
                  <a:moveTo>
                    <a:pt x="3980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3980688" y="190500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689603"/>
            <a:ext cx="2359152" cy="23576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5603" y="993922"/>
            <a:ext cx="4305300" cy="333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093" rIns="0" bIns="0" rtlCol="0">
            <a:spAutoFit/>
          </a:bodyPr>
          <a:lstStyle/>
          <a:p>
            <a:pPr marL="3281045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Learning</a:t>
            </a:r>
            <a:r>
              <a:rPr spc="-190" dirty="0"/>
              <a:t> </a:t>
            </a:r>
            <a:r>
              <a:rPr spc="-105" dirty="0"/>
              <a:t>Objectives</a:t>
            </a: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2765782"/>
            <a:ext cx="407323" cy="39485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3533878"/>
            <a:ext cx="407323" cy="39485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4775939"/>
            <a:ext cx="407323" cy="3948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5544034"/>
            <a:ext cx="407323" cy="39485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6382234"/>
            <a:ext cx="407323" cy="39485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7231102"/>
            <a:ext cx="407323" cy="39485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286503" y="2012695"/>
            <a:ext cx="9674860" cy="5644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end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lesson,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should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able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to: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200">
              <a:latin typeface="Arial MT"/>
              <a:cs typeface="Arial MT"/>
            </a:endParaRPr>
          </a:p>
          <a:p>
            <a:pPr marL="819785">
              <a:lnSpc>
                <a:spcPct val="100000"/>
              </a:lnSpc>
            </a:pP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Differentiate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between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types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exceptions</a:t>
            </a:r>
            <a:endParaRPr sz="2200">
              <a:latin typeface="Arial MT"/>
              <a:cs typeface="Arial MT"/>
            </a:endParaRPr>
          </a:p>
          <a:p>
            <a:pPr marL="829310" marR="5080">
              <a:lnSpc>
                <a:spcPct val="150000"/>
              </a:lnSpc>
              <a:spcBef>
                <a:spcPts val="209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try-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catch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block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determine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how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exceptions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alter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normal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program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flow</a:t>
            </a:r>
            <a:endParaRPr sz="2200">
              <a:latin typeface="Arial MT"/>
              <a:cs typeface="Arial MT"/>
            </a:endParaRPr>
          </a:p>
          <a:p>
            <a:pPr marL="829310" marR="1870075">
              <a:lnSpc>
                <a:spcPct val="231999"/>
              </a:lnSpc>
              <a:spcBef>
                <a:spcPts val="5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Describe</a:t>
            </a:r>
            <a:r>
              <a:rPr sz="2200" spc="1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advantages</a:t>
            </a:r>
            <a:r>
              <a:rPr sz="2200" spc="1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sz="2200" spc="1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handling</a:t>
            </a:r>
            <a:r>
              <a:rPr sz="2200" spc="5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invoke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throws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exception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Apply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“finally”</a:t>
            </a:r>
            <a:r>
              <a:rPr sz="2200" spc="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block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25"/>
              </a:spcBef>
            </a:pPr>
            <a:endParaRPr sz="2200">
              <a:latin typeface="Arial MT"/>
              <a:cs typeface="Arial MT"/>
            </a:endParaRPr>
          </a:p>
          <a:p>
            <a:pPr marL="82931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Recognize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common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classes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Difference</a:t>
            </a:r>
            <a:r>
              <a:rPr spc="-215" dirty="0"/>
              <a:t> </a:t>
            </a:r>
            <a:r>
              <a:rPr spc="-95" dirty="0"/>
              <a:t>between</a:t>
            </a:r>
            <a:r>
              <a:rPr spc="-210" dirty="0"/>
              <a:t> </a:t>
            </a:r>
            <a:r>
              <a:rPr spc="-114" dirty="0"/>
              <a:t>Error</a:t>
            </a:r>
            <a:r>
              <a:rPr spc="-190" dirty="0"/>
              <a:t> </a:t>
            </a:r>
            <a:r>
              <a:rPr spc="-240" dirty="0"/>
              <a:t>Class</a:t>
            </a:r>
            <a:r>
              <a:rPr spc="-170" dirty="0"/>
              <a:t> </a:t>
            </a:r>
            <a:r>
              <a:rPr spc="-95" dirty="0"/>
              <a:t>and</a:t>
            </a:r>
            <a:r>
              <a:rPr spc="-185" dirty="0"/>
              <a:t> </a:t>
            </a:r>
            <a:r>
              <a:rPr spc="-180" dirty="0"/>
              <a:t>Exception</a:t>
            </a:r>
            <a:r>
              <a:rPr spc="-200" dirty="0"/>
              <a:t> </a:t>
            </a:r>
            <a:r>
              <a:rPr spc="-105" dirty="0"/>
              <a:t>Class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8148" y="853439"/>
            <a:ext cx="10814304" cy="324611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77595" y="1360297"/>
          <a:ext cx="14385290" cy="3604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2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5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Final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finally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finalize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200">
                <a:tc>
                  <a:txBody>
                    <a:bodyPr/>
                    <a:lstStyle/>
                    <a:p>
                      <a:pPr marL="76200" marR="162560">
                        <a:lnSpc>
                          <a:spcPts val="36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Final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used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20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apply</a:t>
                      </a:r>
                      <a:r>
                        <a:rPr sz="20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restrictions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on 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class,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method,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variable.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Final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class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can't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inherited,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final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method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can't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76200" marR="179070">
                        <a:lnSpc>
                          <a:spcPts val="3600"/>
                        </a:lnSpc>
                      </a:pP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20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overridden,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final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variable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value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can't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changed.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76835" marR="761365" algn="just">
                        <a:lnSpc>
                          <a:spcPts val="36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Finally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used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place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important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code.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It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will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executed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whether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exception</a:t>
                      </a:r>
                      <a:r>
                        <a:rPr sz="2000" spc="-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handled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not.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76835" marR="481330">
                        <a:lnSpc>
                          <a:spcPts val="36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Finalize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used </a:t>
                      </a:r>
                      <a:r>
                        <a:rPr sz="2000" spc="1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14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perform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clean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up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processing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just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before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object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garbage</a:t>
                      </a:r>
                      <a:r>
                        <a:rPr sz="2000" spc="1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collected.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29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Final</a:t>
                      </a:r>
                      <a:r>
                        <a:rPr sz="20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2000" spc="-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keyword.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Finally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block.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Finalize</a:t>
                      </a:r>
                      <a:r>
                        <a:rPr sz="2000" spc="-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-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method.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62939" y="5179009"/>
            <a:ext cx="31610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Example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120" dirty="0">
                <a:latin typeface="Arial MT"/>
                <a:cs typeface="Arial MT"/>
              </a:rPr>
              <a:t>for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65" dirty="0">
                <a:latin typeface="Arial Black"/>
                <a:cs typeface="Arial Black"/>
              </a:rPr>
              <a:t>final</a:t>
            </a:r>
            <a:r>
              <a:rPr sz="2000" spc="-90" dirty="0">
                <a:latin typeface="Arial Black"/>
                <a:cs typeface="Arial Black"/>
              </a:rPr>
              <a:t> </a:t>
            </a:r>
            <a:r>
              <a:rPr sz="2000" spc="40" dirty="0">
                <a:latin typeface="Arial MT"/>
                <a:cs typeface="Arial MT"/>
              </a:rPr>
              <a:t>keyword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5297" y="5171947"/>
            <a:ext cx="338327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Example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120" dirty="0">
                <a:latin typeface="Arial MT"/>
                <a:cs typeface="Arial MT"/>
              </a:rPr>
              <a:t>for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70" dirty="0">
                <a:latin typeface="Arial Black"/>
                <a:cs typeface="Arial Black"/>
              </a:rPr>
              <a:t>finally</a:t>
            </a:r>
            <a:r>
              <a:rPr sz="2000" spc="-80" dirty="0">
                <a:latin typeface="Arial Black"/>
                <a:cs typeface="Arial Black"/>
              </a:rPr>
              <a:t> </a:t>
            </a:r>
            <a:r>
              <a:rPr sz="2000" spc="45" dirty="0">
                <a:latin typeface="Arial MT"/>
                <a:cs typeface="Arial MT"/>
              </a:rPr>
              <a:t>keyword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4503" y="5577840"/>
            <a:ext cx="6140450" cy="226187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FinalExample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0805" marR="127762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main(String[]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args){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final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x=100;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x=200;//Compile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Time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Error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}}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66304" y="5553455"/>
            <a:ext cx="7169150" cy="3339465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FinallyExample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main(String[]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args){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try{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x=300;</a:t>
            </a:r>
            <a:endParaRPr sz="1600">
              <a:latin typeface="Courier New"/>
              <a:cs typeface="Courier New"/>
            </a:endParaRPr>
          </a:p>
          <a:p>
            <a:pPr marL="91440" marR="107314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}catch(Exception</a:t>
            </a:r>
            <a:r>
              <a:rPr sz="1600" spc="-1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e){System.out.println(e);} finally{System.out.println("finally</a:t>
            </a:r>
            <a:r>
              <a:rPr sz="1600" spc="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block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executed");}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}}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>
                <a:solidFill>
                  <a:srgbClr val="FFFFFF"/>
                </a:solidFill>
              </a:rPr>
              <a:t>Exception</a:t>
            </a:r>
            <a:r>
              <a:rPr spc="-215" dirty="0">
                <a:solidFill>
                  <a:srgbClr val="FFFFFF"/>
                </a:solidFill>
              </a:rPr>
              <a:t> </a:t>
            </a:r>
            <a:r>
              <a:rPr spc="-70" dirty="0">
                <a:solidFill>
                  <a:srgbClr val="FFFFFF"/>
                </a:solidFill>
              </a:rPr>
              <a:t>Handling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4584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6—</a:t>
            </a:r>
            <a:r>
              <a:rPr sz="2800" spc="-275" dirty="0">
                <a:solidFill>
                  <a:srgbClr val="404040"/>
                </a:solidFill>
                <a:latin typeface="Arial Black"/>
                <a:cs typeface="Arial Black"/>
              </a:rPr>
              <a:t>Exception</a:t>
            </a:r>
            <a:r>
              <a:rPr sz="2800" spc="-1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315" dirty="0">
                <a:solidFill>
                  <a:srgbClr val="404040"/>
                </a:solidFill>
                <a:latin typeface="Arial Black"/>
                <a:cs typeface="Arial Black"/>
              </a:rPr>
              <a:t>Classes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3447" y="2659379"/>
            <a:ext cx="8452485" cy="5954395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94"/>
              </a:spcBef>
            </a:pP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b="1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ourier New"/>
                <a:cs typeface="Courier New"/>
              </a:rPr>
              <a:t>TestCustomException1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b="1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960"/>
              </a:spcBef>
            </a:pP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b="1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b="1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validate(int</a:t>
            </a:r>
            <a:r>
              <a:rPr sz="1600" b="1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age)throws</a:t>
            </a:r>
            <a:r>
              <a:rPr sz="1600" b="1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ourier New"/>
                <a:cs typeface="Courier New"/>
              </a:rPr>
              <a:t>InvalidAgeException{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960"/>
              </a:spcBef>
            </a:pPr>
            <a:r>
              <a:rPr sz="1600" b="1" spc="-10" dirty="0">
                <a:solidFill>
                  <a:srgbClr val="404040"/>
                </a:solidFill>
                <a:latin typeface="Courier New"/>
                <a:cs typeface="Courier New"/>
              </a:rPr>
              <a:t>if(age&lt;18)</a:t>
            </a:r>
            <a:endParaRPr sz="1600">
              <a:latin typeface="Courier New"/>
              <a:cs typeface="Courier New"/>
            </a:endParaRPr>
          </a:p>
          <a:p>
            <a:pPr marL="335280" marR="2734310" indent="121920">
              <a:lnSpc>
                <a:spcPct val="150000"/>
              </a:lnSpc>
            </a:pP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throw</a:t>
            </a:r>
            <a:r>
              <a:rPr sz="1600" b="1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b="1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InvalidAgeException("not</a:t>
            </a:r>
            <a:r>
              <a:rPr sz="1600" b="1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ourier New"/>
                <a:cs typeface="Courier New"/>
              </a:rPr>
              <a:t>valid"); </a:t>
            </a:r>
            <a:r>
              <a:rPr sz="1600" b="1" spc="-20" dirty="0">
                <a:solidFill>
                  <a:srgbClr val="404040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  <a:spcBef>
                <a:spcPts val="960"/>
              </a:spcBef>
            </a:pP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System.out.println("welcome</a:t>
            </a:r>
            <a:r>
              <a:rPr sz="1600" b="1" spc="-11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600" b="1" spc="-1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ourier New"/>
                <a:cs typeface="Courier New"/>
              </a:rPr>
              <a:t>vote");</a:t>
            </a: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960"/>
              </a:spcBef>
            </a:pPr>
            <a:r>
              <a:rPr sz="1600" b="1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13360" marR="3467100">
              <a:lnSpc>
                <a:spcPct val="150000"/>
              </a:lnSpc>
              <a:spcBef>
                <a:spcPts val="5"/>
              </a:spcBef>
            </a:pP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b="1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b="1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b="1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b="1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ourier New"/>
                <a:cs typeface="Courier New"/>
              </a:rPr>
              <a:t>args[]){ </a:t>
            </a:r>
            <a:r>
              <a:rPr sz="1600" b="1" spc="-20" dirty="0">
                <a:solidFill>
                  <a:srgbClr val="404040"/>
                </a:solidFill>
                <a:latin typeface="Courier New"/>
                <a:cs typeface="Courier New"/>
              </a:rPr>
              <a:t>try{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960"/>
              </a:spcBef>
            </a:pPr>
            <a:r>
              <a:rPr sz="1600" b="1" spc="-10" dirty="0">
                <a:solidFill>
                  <a:srgbClr val="404040"/>
                </a:solidFill>
                <a:latin typeface="Courier New"/>
                <a:cs typeface="Courier New"/>
              </a:rPr>
              <a:t>validate(13);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960"/>
              </a:spcBef>
            </a:pP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}catch(Exception</a:t>
            </a:r>
            <a:r>
              <a:rPr sz="1600" b="1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ourier New"/>
                <a:cs typeface="Courier New"/>
              </a:rPr>
              <a:t>m){System.out.println("Exception</a:t>
            </a:r>
            <a:r>
              <a:rPr sz="1600" b="1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ourier New"/>
                <a:cs typeface="Courier New"/>
              </a:rPr>
              <a:t>occured:"+m);}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  <a:spcBef>
                <a:spcPts val="960"/>
              </a:spcBef>
            </a:pPr>
            <a:r>
              <a:rPr sz="1600" b="1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System.out.println(“Code</a:t>
            </a:r>
            <a:r>
              <a:rPr sz="1600" b="1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600" b="1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ourier New"/>
                <a:cs typeface="Courier New"/>
              </a:rPr>
              <a:t>executing");</a:t>
            </a: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960"/>
              </a:spcBef>
            </a:pPr>
            <a:r>
              <a:rPr sz="1600" b="1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b="1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357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Creating</a:t>
            </a:r>
            <a:r>
              <a:rPr spc="-185" dirty="0"/>
              <a:t> </a:t>
            </a:r>
            <a:r>
              <a:rPr spc="-140" dirty="0"/>
              <a:t>User-</a:t>
            </a:r>
            <a:r>
              <a:rPr spc="-85" dirty="0"/>
              <a:t>defined</a:t>
            </a:r>
            <a:r>
              <a:rPr spc="-204" dirty="0"/>
              <a:t> </a:t>
            </a:r>
            <a:r>
              <a:rPr spc="-135" dirty="0"/>
              <a:t>Exceptions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4671" y="853439"/>
            <a:ext cx="7018020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5317" y="1203198"/>
            <a:ext cx="133845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your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own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exception.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known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custom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user-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defined 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exception.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836" y="2058669"/>
            <a:ext cx="36201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Creating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Custom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Exception: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92442" y="2058669"/>
            <a:ext cx="33534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Custom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Exception: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6444" y="1089660"/>
            <a:ext cx="635507" cy="63550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68095" y="2680716"/>
            <a:ext cx="5709285" cy="226187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94"/>
              </a:spcBef>
            </a:pPr>
            <a:r>
              <a:rPr sz="1600" b="1" dirty="0">
                <a:solidFill>
                  <a:srgbClr val="1F3863"/>
                </a:solidFill>
                <a:latin typeface="Courier New"/>
                <a:cs typeface="Courier New"/>
              </a:rPr>
              <a:t>class</a:t>
            </a:r>
            <a:r>
              <a:rPr sz="1600" b="1" spc="-100" dirty="0">
                <a:solidFill>
                  <a:srgbClr val="1F3863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InvalidAgeException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1F3863"/>
                </a:solidFill>
                <a:latin typeface="Courier New"/>
                <a:cs typeface="Courier New"/>
              </a:rPr>
              <a:t>extends</a:t>
            </a:r>
            <a:r>
              <a:rPr sz="1600" b="1" spc="-95" dirty="0">
                <a:solidFill>
                  <a:srgbClr val="1F3863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Exception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InvalidAgeException(String</a:t>
            </a:r>
            <a:r>
              <a:rPr sz="1600" spc="-2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s){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960"/>
              </a:spcBef>
            </a:pPr>
            <a:r>
              <a:rPr sz="1600" b="1" spc="-10" dirty="0">
                <a:solidFill>
                  <a:srgbClr val="1F3863"/>
                </a:solidFill>
                <a:latin typeface="Courier New"/>
                <a:cs typeface="Courier New"/>
              </a:rPr>
              <a:t>super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(s);</a:t>
            </a: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96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28504" y="7667243"/>
            <a:ext cx="5200015" cy="8305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16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600">
              <a:latin typeface="Arial Black"/>
              <a:cs typeface="Arial Black"/>
            </a:endParaRPr>
          </a:p>
          <a:p>
            <a:pPr marL="91440" marR="418465">
              <a:lnSpc>
                <a:spcPct val="100000"/>
              </a:lnSpc>
            </a:pPr>
            <a:r>
              <a:rPr sz="1600" spc="10" dirty="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sz="1600" spc="1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404040"/>
                </a:solidFill>
                <a:latin typeface="Arial MT"/>
                <a:cs typeface="Arial MT"/>
              </a:rPr>
              <a:t>occurred:</a:t>
            </a:r>
            <a:r>
              <a:rPr sz="1600" spc="229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404040"/>
                </a:solidFill>
                <a:latin typeface="Arial MT"/>
                <a:cs typeface="Arial MT"/>
              </a:rPr>
              <a:t>InvalidAgeException:not</a:t>
            </a:r>
            <a:r>
              <a:rPr sz="1600" spc="1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valid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executing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369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NullPointerException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4915" y="853439"/>
            <a:ext cx="4668012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79117" y="1230883"/>
            <a:ext cx="11776075" cy="593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NullPointerException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ne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common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classes.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thrown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application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attempts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null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case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required,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as: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Arial MT"/>
              <a:cs typeface="Arial MT"/>
            </a:endParaRPr>
          </a:p>
          <a:p>
            <a:pPr marL="56515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Calling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instance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null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endParaRPr sz="2200">
              <a:latin typeface="Arial MT"/>
              <a:cs typeface="Arial MT"/>
            </a:endParaRPr>
          </a:p>
          <a:p>
            <a:pPr marL="565150" marR="5076190">
              <a:lnSpc>
                <a:spcPts val="6000"/>
              </a:lnSpc>
              <a:spcBef>
                <a:spcPts val="39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Accessing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modifying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field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null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object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Taking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length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null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were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array</a:t>
            </a:r>
            <a:endParaRPr sz="2200">
              <a:latin typeface="Arial MT"/>
              <a:cs typeface="Arial MT"/>
            </a:endParaRPr>
          </a:p>
          <a:p>
            <a:pPr marL="565150">
              <a:lnSpc>
                <a:spcPct val="100000"/>
              </a:lnSpc>
              <a:spcBef>
                <a:spcPts val="2490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Accessing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modifying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slots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null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were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an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array</a:t>
            </a:r>
            <a:endParaRPr sz="2200">
              <a:latin typeface="Arial MT"/>
              <a:cs typeface="Arial MT"/>
            </a:endParaRPr>
          </a:p>
          <a:p>
            <a:pPr marL="12700" marR="5414010" indent="552450">
              <a:lnSpc>
                <a:spcPts val="6280"/>
              </a:lnSpc>
              <a:spcBef>
                <a:spcPts val="254"/>
              </a:spcBef>
            </a:pP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Throwing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null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were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Throwable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value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Example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NullPointerException: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159763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023872"/>
            <a:ext cx="635507" cy="6355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75104" y="2997707"/>
            <a:ext cx="460248" cy="458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75104" y="3678935"/>
            <a:ext cx="460248" cy="46024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75104" y="4479035"/>
            <a:ext cx="460248" cy="4587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01011" y="5222747"/>
            <a:ext cx="458724" cy="4587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01011" y="5980176"/>
            <a:ext cx="458724" cy="4587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001011" y="7254240"/>
            <a:ext cx="8839200" cy="115379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Object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obj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null;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tabLst>
                <a:tab pos="2164080" algn="l"/>
              </a:tabLst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obj.toString();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	//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This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statement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will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throw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NullPointerException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895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ArrayIndexOutOfBoundsException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9308" y="853439"/>
            <a:ext cx="750722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91054" y="1676527"/>
            <a:ext cx="9686925" cy="969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ArrayIndexOutOfBoundsException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ccurs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integer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divided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by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zero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Example</a:t>
            </a:r>
            <a:r>
              <a:rPr sz="2200" spc="5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4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ArrayIndexOutOfBoundsException: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559052"/>
            <a:ext cx="635507" cy="6355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11679" y="2980944"/>
            <a:ext cx="10543540" cy="558546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894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Exception2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args[])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823594">
              <a:lnSpc>
                <a:spcPct val="100000"/>
              </a:lnSpc>
              <a:spcBef>
                <a:spcPts val="960"/>
              </a:spcBef>
            </a:pP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try{</a:t>
            </a:r>
            <a:endParaRPr sz="1600">
              <a:latin typeface="Courier New"/>
              <a:cs typeface="Courier New"/>
            </a:endParaRPr>
          </a:p>
          <a:p>
            <a:pPr marL="1068705" marR="3363595">
              <a:lnSpc>
                <a:spcPct val="150000"/>
              </a:lnSpc>
              <a:spcBef>
                <a:spcPts val="5"/>
              </a:spcBef>
              <a:tabLst>
                <a:tab pos="3752850" algn="l"/>
              </a:tabLst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a[]=new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int[10];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	//Array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has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only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10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elements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a[15]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9;</a:t>
            </a:r>
            <a:endParaRPr sz="1600">
              <a:latin typeface="Courier New"/>
              <a:cs typeface="Courier New"/>
            </a:endParaRPr>
          </a:p>
          <a:p>
            <a:pPr marL="823594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823594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catch(ArrayIndexOutOfBoundsException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e){</a:t>
            </a:r>
            <a:endParaRPr sz="1600">
              <a:latin typeface="Courier New"/>
              <a:cs typeface="Courier New"/>
            </a:endParaRPr>
          </a:p>
          <a:p>
            <a:pPr marL="119062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</a:t>
            </a:r>
            <a:r>
              <a:rPr sz="1600" spc="-2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("ArrayIndexOutOfBounds");</a:t>
            </a:r>
            <a:endParaRPr sz="1600">
              <a:latin typeface="Courier New"/>
              <a:cs typeface="Courier New"/>
            </a:endParaRPr>
          </a:p>
          <a:p>
            <a:pPr marL="823594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03792" y="7801356"/>
            <a:ext cx="3284220" cy="584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16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600">
              <a:latin typeface="Arial Black"/>
              <a:cs typeface="Arial Black"/>
            </a:endParaRPr>
          </a:p>
          <a:p>
            <a:pPr marL="143510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ArrayIndexOutOfBounds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6325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java.lang.ClassCastException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3188" y="853439"/>
            <a:ext cx="6358127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559052"/>
            <a:ext cx="635507" cy="63550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007107" y="2976372"/>
            <a:ext cx="10552430" cy="1531620"/>
            <a:chOff x="2007107" y="2976372"/>
            <a:chExt cx="10552430" cy="1531620"/>
          </a:xfrm>
        </p:grpSpPr>
        <p:sp>
          <p:nvSpPr>
            <p:cNvPr id="6" name="object 6"/>
            <p:cNvSpPr/>
            <p:nvPr/>
          </p:nvSpPr>
          <p:spPr>
            <a:xfrm>
              <a:off x="2011679" y="2980944"/>
              <a:ext cx="10543540" cy="1522730"/>
            </a:xfrm>
            <a:custGeom>
              <a:avLst/>
              <a:gdLst/>
              <a:ahLst/>
              <a:cxnLst/>
              <a:rect l="l" t="t" r="r" b="b"/>
              <a:pathLst>
                <a:path w="10543540" h="1522729">
                  <a:moveTo>
                    <a:pt x="10543032" y="0"/>
                  </a:moveTo>
                  <a:lnTo>
                    <a:pt x="0" y="0"/>
                  </a:lnTo>
                  <a:lnTo>
                    <a:pt x="0" y="1522476"/>
                  </a:lnTo>
                  <a:lnTo>
                    <a:pt x="10543032" y="1522476"/>
                  </a:lnTo>
                  <a:lnTo>
                    <a:pt x="1054303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11679" y="2980944"/>
              <a:ext cx="10543540" cy="1522730"/>
            </a:xfrm>
            <a:custGeom>
              <a:avLst/>
              <a:gdLst/>
              <a:ahLst/>
              <a:cxnLst/>
              <a:rect l="l" t="t" r="r" b="b"/>
              <a:pathLst>
                <a:path w="10543540" h="1522729">
                  <a:moveTo>
                    <a:pt x="0" y="1522476"/>
                  </a:moveTo>
                  <a:lnTo>
                    <a:pt x="10543032" y="1522476"/>
                  </a:lnTo>
                  <a:lnTo>
                    <a:pt x="10543032" y="0"/>
                  </a:lnTo>
                  <a:lnTo>
                    <a:pt x="0" y="0"/>
                  </a:lnTo>
                  <a:lnTo>
                    <a:pt x="0" y="1522476"/>
                  </a:lnTo>
                  <a:close/>
                </a:path>
              </a:pathLst>
            </a:custGeom>
            <a:ln w="9143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91054" y="1511046"/>
            <a:ext cx="12552680" cy="1840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java.lang.ClassCastException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occurs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cast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stored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reference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variable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another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run-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Example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ClassCastException: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Object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Integer.valueOf(42);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3754" y="3814317"/>
            <a:ext cx="2574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(String)i;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0839" y="3814317"/>
            <a:ext cx="4161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ClassCastException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thrown</a:t>
            </a:r>
            <a:r>
              <a:rPr sz="16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here.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56635" cy="190500"/>
            <a:chOff x="0" y="0"/>
            <a:chExt cx="16256635" cy="190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" cy="190500"/>
            </a:xfrm>
            <a:custGeom>
              <a:avLst/>
              <a:gdLst/>
              <a:ahLst/>
              <a:cxnLst/>
              <a:rect l="l" t="t" r="r" b="b"/>
              <a:pathLst>
                <a:path w="1463040" h="190500">
                  <a:moveTo>
                    <a:pt x="0" y="190500"/>
                  </a:moveTo>
                  <a:lnTo>
                    <a:pt x="1463040" y="19050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0"/>
              <a:ext cx="7101840" cy="190500"/>
            </a:xfrm>
            <a:custGeom>
              <a:avLst/>
              <a:gdLst/>
              <a:ahLst/>
              <a:cxnLst/>
              <a:rect l="l" t="t" r="r" b="b"/>
              <a:pathLst>
                <a:path w="7101840" h="190500">
                  <a:moveTo>
                    <a:pt x="710184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01840" y="190500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0"/>
              <a:ext cx="1405255" cy="190500"/>
            </a:xfrm>
            <a:custGeom>
              <a:avLst/>
              <a:gdLst/>
              <a:ahLst/>
              <a:cxnLst/>
              <a:rect l="l" t="t" r="r" b="b"/>
              <a:pathLst>
                <a:path w="1405254" h="190500">
                  <a:moveTo>
                    <a:pt x="1405127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405127" y="190500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0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69392" y="190500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9400" y="0"/>
              <a:ext cx="166370" cy="190500"/>
            </a:xfrm>
            <a:custGeom>
              <a:avLst/>
              <a:gdLst/>
              <a:ahLst/>
              <a:cxnLst/>
              <a:rect l="l" t="t" r="r" b="b"/>
              <a:pathLst>
                <a:path w="166370" h="190500">
                  <a:moveTo>
                    <a:pt x="16611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6116" y="190500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190500"/>
            </a:xfrm>
            <a:custGeom>
              <a:avLst/>
              <a:gdLst/>
              <a:ahLst/>
              <a:cxnLst/>
              <a:rect l="l" t="t" r="r" b="b"/>
              <a:pathLst>
                <a:path w="1670684" h="190500">
                  <a:moveTo>
                    <a:pt x="1670303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70303" y="190500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190500"/>
            </a:xfrm>
            <a:custGeom>
              <a:avLst/>
              <a:gdLst/>
              <a:ahLst/>
              <a:cxnLst/>
              <a:rect l="l" t="t" r="r" b="b"/>
              <a:pathLst>
                <a:path w="3980815" h="190500">
                  <a:moveTo>
                    <a:pt x="3980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3980688" y="190500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004" y="2743200"/>
            <a:ext cx="2599944" cy="46421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993922"/>
            <a:ext cx="3358896" cy="333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520433" y="424052"/>
            <a:ext cx="3218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Key</a:t>
            </a:r>
            <a:r>
              <a:rPr spc="-210" dirty="0"/>
              <a:t> </a:t>
            </a:r>
            <a:r>
              <a:rPr spc="-185" dirty="0"/>
              <a:t>Takeaways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5" dirty="0"/>
              <a:t>In </a:t>
            </a:r>
            <a:r>
              <a:rPr spc="-125" dirty="0"/>
              <a:t>Java-</a:t>
            </a:r>
            <a:r>
              <a:rPr spc="50" dirty="0"/>
              <a:t>synchronous</a:t>
            </a:r>
            <a:r>
              <a:rPr spc="100" dirty="0"/>
              <a:t> </a:t>
            </a:r>
            <a:r>
              <a:rPr dirty="0"/>
              <a:t>exceptions,</a:t>
            </a:r>
            <a:r>
              <a:rPr spc="90" dirty="0"/>
              <a:t> </a:t>
            </a:r>
            <a:r>
              <a:rPr spc="70" dirty="0"/>
              <a:t>there </a:t>
            </a:r>
            <a:r>
              <a:rPr dirty="0"/>
              <a:t>are</a:t>
            </a:r>
            <a:r>
              <a:rPr spc="65" dirty="0"/>
              <a:t> </a:t>
            </a:r>
            <a:r>
              <a:rPr spc="125" dirty="0"/>
              <a:t>two</a:t>
            </a:r>
            <a:r>
              <a:rPr spc="60" dirty="0"/>
              <a:t> </a:t>
            </a:r>
            <a:r>
              <a:rPr dirty="0"/>
              <a:t>types</a:t>
            </a:r>
            <a:r>
              <a:rPr spc="75" dirty="0"/>
              <a:t> </a:t>
            </a:r>
            <a:r>
              <a:rPr spc="110" dirty="0"/>
              <a:t>of</a:t>
            </a:r>
            <a:r>
              <a:rPr spc="65" dirty="0"/>
              <a:t> </a:t>
            </a:r>
            <a:r>
              <a:rPr dirty="0"/>
              <a:t>exceptions,</a:t>
            </a:r>
            <a:r>
              <a:rPr spc="85" dirty="0"/>
              <a:t> </a:t>
            </a:r>
            <a:r>
              <a:rPr spc="-10" dirty="0"/>
              <a:t>namely,</a:t>
            </a:r>
          </a:p>
          <a:p>
            <a:pPr marL="12700">
              <a:lnSpc>
                <a:spcPct val="100000"/>
              </a:lnSpc>
            </a:pPr>
            <a:r>
              <a:rPr dirty="0"/>
              <a:t>checked</a:t>
            </a:r>
            <a:r>
              <a:rPr spc="185" dirty="0"/>
              <a:t> </a:t>
            </a:r>
            <a:r>
              <a:rPr dirty="0"/>
              <a:t>exceptions</a:t>
            </a:r>
            <a:r>
              <a:rPr spc="190" dirty="0"/>
              <a:t> </a:t>
            </a:r>
            <a:r>
              <a:rPr spc="70" dirty="0"/>
              <a:t>and</a:t>
            </a:r>
            <a:r>
              <a:rPr spc="165" dirty="0"/>
              <a:t> </a:t>
            </a:r>
            <a:r>
              <a:rPr dirty="0"/>
              <a:t>unchecked</a:t>
            </a:r>
            <a:r>
              <a:rPr spc="200" dirty="0"/>
              <a:t> </a:t>
            </a:r>
            <a:r>
              <a:rPr spc="-10" dirty="0"/>
              <a:t>exceptions</a:t>
            </a:r>
          </a:p>
          <a:p>
            <a:pPr>
              <a:lnSpc>
                <a:spcPct val="100000"/>
              </a:lnSpc>
              <a:spcBef>
                <a:spcPts val="1820"/>
              </a:spcBef>
            </a:pPr>
            <a:endParaRPr spc="-10" dirty="0"/>
          </a:p>
          <a:p>
            <a:pPr marL="12700" marR="377190">
              <a:lnSpc>
                <a:spcPct val="100000"/>
              </a:lnSpc>
            </a:pPr>
            <a:r>
              <a:rPr dirty="0"/>
              <a:t>When</a:t>
            </a:r>
            <a:r>
              <a:rPr spc="25" dirty="0"/>
              <a:t> </a:t>
            </a:r>
            <a:r>
              <a:rPr spc="70" dirty="0"/>
              <a:t>you</a:t>
            </a:r>
            <a:r>
              <a:rPr spc="5" dirty="0"/>
              <a:t> </a:t>
            </a:r>
            <a:r>
              <a:rPr spc="95" dirty="0"/>
              <a:t>write</a:t>
            </a:r>
            <a:r>
              <a:rPr spc="3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145" dirty="0"/>
              <a:t>Java</a:t>
            </a:r>
            <a:r>
              <a:rPr spc="-5" dirty="0"/>
              <a:t> </a:t>
            </a:r>
            <a:r>
              <a:rPr spc="60" dirty="0"/>
              <a:t>program,</a:t>
            </a:r>
            <a:r>
              <a:rPr spc="30" dirty="0"/>
              <a:t> </a:t>
            </a:r>
            <a:r>
              <a:rPr spc="70" dirty="0"/>
              <a:t>you</a:t>
            </a:r>
            <a:r>
              <a:rPr spc="5" dirty="0"/>
              <a:t> </a:t>
            </a:r>
            <a:r>
              <a:rPr spc="55" dirty="0"/>
              <a:t>come</a:t>
            </a:r>
            <a:r>
              <a:rPr spc="15" dirty="0"/>
              <a:t> </a:t>
            </a:r>
            <a:r>
              <a:rPr dirty="0"/>
              <a:t>across</a:t>
            </a:r>
            <a:r>
              <a:rPr spc="15" dirty="0"/>
              <a:t> </a:t>
            </a:r>
            <a:r>
              <a:rPr dirty="0"/>
              <a:t>exceptions.</a:t>
            </a:r>
            <a:r>
              <a:rPr spc="45" dirty="0"/>
              <a:t> </a:t>
            </a:r>
            <a:r>
              <a:rPr spc="55" dirty="0"/>
              <a:t>In</a:t>
            </a:r>
            <a:r>
              <a:rPr dirty="0"/>
              <a:t> </a:t>
            </a:r>
            <a:r>
              <a:rPr spc="90" dirty="0"/>
              <a:t>order</a:t>
            </a:r>
            <a:r>
              <a:rPr spc="10" dirty="0"/>
              <a:t> </a:t>
            </a:r>
            <a:r>
              <a:rPr spc="125" dirty="0"/>
              <a:t>to</a:t>
            </a:r>
            <a:r>
              <a:rPr dirty="0"/>
              <a:t> </a:t>
            </a:r>
            <a:r>
              <a:rPr spc="-10" dirty="0"/>
              <a:t>catch </a:t>
            </a:r>
            <a:r>
              <a:rPr spc="60" dirty="0"/>
              <a:t>those</a:t>
            </a:r>
            <a:r>
              <a:rPr spc="45" dirty="0"/>
              <a:t> </a:t>
            </a:r>
            <a:r>
              <a:rPr dirty="0"/>
              <a:t>exceptions,</a:t>
            </a:r>
            <a:r>
              <a:rPr spc="80" dirty="0"/>
              <a:t> </a:t>
            </a:r>
            <a:r>
              <a:rPr spc="70" dirty="0"/>
              <a:t>you</a:t>
            </a:r>
            <a:r>
              <a:rPr spc="60" dirty="0"/>
              <a:t> </a:t>
            </a:r>
            <a:r>
              <a:rPr dirty="0"/>
              <a:t>can</a:t>
            </a:r>
            <a:r>
              <a:rPr spc="60" dirty="0"/>
              <a:t> </a:t>
            </a:r>
            <a:r>
              <a:rPr dirty="0"/>
              <a:t>use</a:t>
            </a:r>
            <a:r>
              <a:rPr spc="65" dirty="0"/>
              <a:t> </a:t>
            </a:r>
            <a:r>
              <a:rPr spc="70" dirty="0"/>
              <a:t>try-</a:t>
            </a:r>
            <a:r>
              <a:rPr dirty="0"/>
              <a:t>catch</a:t>
            </a:r>
            <a:r>
              <a:rPr spc="75" dirty="0"/>
              <a:t> </a:t>
            </a:r>
            <a:r>
              <a:rPr spc="55" dirty="0"/>
              <a:t>statement.</a:t>
            </a:r>
          </a:p>
          <a:p>
            <a:pPr>
              <a:lnSpc>
                <a:spcPct val="100000"/>
              </a:lnSpc>
              <a:spcBef>
                <a:spcPts val="1945"/>
              </a:spcBef>
            </a:pPr>
            <a:endParaRPr spc="55" dirty="0"/>
          </a:p>
          <a:p>
            <a:pPr marL="12700">
              <a:lnSpc>
                <a:spcPct val="100000"/>
              </a:lnSpc>
            </a:pPr>
            <a:r>
              <a:rPr dirty="0"/>
              <a:t>Exception</a:t>
            </a:r>
            <a:r>
              <a:rPr spc="55" dirty="0"/>
              <a:t> Handling</a:t>
            </a:r>
            <a:r>
              <a:rPr spc="65" dirty="0"/>
              <a:t> </a:t>
            </a:r>
            <a:r>
              <a:rPr dirty="0"/>
              <a:t>has</a:t>
            </a:r>
            <a:r>
              <a:rPr spc="35" dirty="0"/>
              <a:t> </a:t>
            </a:r>
            <a:r>
              <a:rPr spc="70" dirty="0"/>
              <a:t>many</a:t>
            </a:r>
            <a:r>
              <a:rPr spc="60" dirty="0"/>
              <a:t> </a:t>
            </a:r>
            <a:r>
              <a:rPr spc="-10" dirty="0"/>
              <a:t>advantages.</a:t>
            </a:r>
          </a:p>
          <a:p>
            <a:pPr>
              <a:lnSpc>
                <a:spcPct val="100000"/>
              </a:lnSpc>
              <a:spcBef>
                <a:spcPts val="1864"/>
              </a:spcBef>
            </a:pPr>
            <a:endParaRPr spc="-10" dirty="0"/>
          </a:p>
          <a:p>
            <a:pPr marL="12700" marR="140970">
              <a:lnSpc>
                <a:spcPct val="100000"/>
              </a:lnSpc>
            </a:pPr>
            <a:r>
              <a:rPr spc="-95" dirty="0"/>
              <a:t>To</a:t>
            </a:r>
            <a:r>
              <a:rPr spc="15" dirty="0"/>
              <a:t> </a:t>
            </a:r>
            <a:r>
              <a:rPr spc="105" dirty="0"/>
              <a:t>throw</a:t>
            </a:r>
            <a:r>
              <a:rPr spc="15" dirty="0"/>
              <a:t> </a:t>
            </a:r>
            <a:r>
              <a:rPr dirty="0"/>
              <a:t>an</a:t>
            </a:r>
            <a:r>
              <a:rPr spc="25" dirty="0"/>
              <a:t> </a:t>
            </a:r>
            <a:r>
              <a:rPr dirty="0"/>
              <a:t>exception,</a:t>
            </a:r>
            <a:r>
              <a:rPr spc="40" dirty="0"/>
              <a:t> </a:t>
            </a:r>
            <a:r>
              <a:rPr dirty="0"/>
              <a:t>use</a:t>
            </a:r>
            <a:r>
              <a:rPr spc="30" dirty="0"/>
              <a:t> </a:t>
            </a:r>
            <a:r>
              <a:rPr dirty="0"/>
              <a:t>a</a:t>
            </a:r>
            <a:r>
              <a:rPr spc="35" dirty="0"/>
              <a:t> </a:t>
            </a:r>
            <a:r>
              <a:rPr spc="-135" dirty="0">
                <a:latin typeface="Arial Black"/>
                <a:cs typeface="Arial Black"/>
              </a:rPr>
              <a:t>throws</a:t>
            </a:r>
            <a:r>
              <a:rPr spc="-70" dirty="0">
                <a:latin typeface="Arial Black"/>
                <a:cs typeface="Arial Black"/>
              </a:rPr>
              <a:t> </a:t>
            </a:r>
            <a:r>
              <a:rPr spc="75" dirty="0"/>
              <a:t>statement</a:t>
            </a:r>
            <a:r>
              <a:rPr spc="35" dirty="0"/>
              <a:t> </a:t>
            </a:r>
            <a:r>
              <a:rPr spc="70" dirty="0"/>
              <a:t>and</a:t>
            </a:r>
            <a:r>
              <a:rPr spc="25" dirty="0"/>
              <a:t> </a:t>
            </a:r>
            <a:r>
              <a:rPr spc="55" dirty="0"/>
              <a:t>provide</a:t>
            </a:r>
            <a:r>
              <a:rPr spc="40" dirty="0"/>
              <a:t> </a:t>
            </a:r>
            <a:r>
              <a:rPr spc="105" dirty="0"/>
              <a:t>it</a:t>
            </a:r>
            <a:r>
              <a:rPr spc="10" dirty="0"/>
              <a:t> </a:t>
            </a:r>
            <a:r>
              <a:rPr spc="114" dirty="0"/>
              <a:t>with</a:t>
            </a:r>
            <a:r>
              <a:rPr spc="45" dirty="0"/>
              <a:t> </a:t>
            </a:r>
            <a:r>
              <a:rPr dirty="0"/>
              <a:t>an</a:t>
            </a:r>
            <a:r>
              <a:rPr spc="15" dirty="0"/>
              <a:t> </a:t>
            </a:r>
            <a:r>
              <a:rPr spc="-10" dirty="0"/>
              <a:t>exception object.</a:t>
            </a:r>
          </a:p>
          <a:p>
            <a:pPr>
              <a:lnSpc>
                <a:spcPct val="100000"/>
              </a:lnSpc>
              <a:spcBef>
                <a:spcPts val="1835"/>
              </a:spcBef>
            </a:pPr>
            <a:endParaRPr spc="-10" dirty="0"/>
          </a:p>
          <a:p>
            <a:pPr marL="12700" marR="5080">
              <a:lnSpc>
                <a:spcPct val="100000"/>
              </a:lnSpc>
            </a:pPr>
            <a:r>
              <a:rPr dirty="0"/>
              <a:t>Some</a:t>
            </a:r>
            <a:r>
              <a:rPr spc="30" dirty="0"/>
              <a:t> </a:t>
            </a:r>
            <a:r>
              <a:rPr spc="110" dirty="0"/>
              <a:t>of</a:t>
            </a:r>
            <a:r>
              <a:rPr spc="25" dirty="0"/>
              <a:t> </a:t>
            </a:r>
            <a:r>
              <a:rPr spc="85" dirty="0"/>
              <a:t>the</a:t>
            </a:r>
            <a:r>
              <a:rPr spc="20" dirty="0"/>
              <a:t> </a:t>
            </a:r>
            <a:r>
              <a:rPr spc="110" dirty="0"/>
              <a:t>common</a:t>
            </a:r>
            <a:r>
              <a:rPr spc="45" dirty="0"/>
              <a:t> </a:t>
            </a:r>
            <a:r>
              <a:rPr dirty="0"/>
              <a:t>exception</a:t>
            </a:r>
            <a:r>
              <a:rPr spc="40" dirty="0"/>
              <a:t> </a:t>
            </a:r>
            <a:r>
              <a:rPr spc="-10" dirty="0"/>
              <a:t>classes</a:t>
            </a:r>
            <a:r>
              <a:rPr spc="55" dirty="0"/>
              <a:t> </a:t>
            </a:r>
            <a:r>
              <a:rPr dirty="0"/>
              <a:t>are</a:t>
            </a:r>
            <a:r>
              <a:rPr spc="25" dirty="0"/>
              <a:t> </a:t>
            </a:r>
            <a:r>
              <a:rPr spc="-10" dirty="0"/>
              <a:t>NullPointerException, </a:t>
            </a:r>
            <a:r>
              <a:rPr dirty="0"/>
              <a:t>ArithmeticException,  </a:t>
            </a:r>
            <a:r>
              <a:rPr spc="-10" dirty="0"/>
              <a:t>ClassCastException,</a:t>
            </a:r>
            <a:r>
              <a:rPr spc="20" dirty="0"/>
              <a:t>  </a:t>
            </a:r>
            <a:r>
              <a:rPr spc="70" dirty="0"/>
              <a:t>and</a:t>
            </a:r>
            <a:r>
              <a:rPr spc="-5" dirty="0"/>
              <a:t>  </a:t>
            </a:r>
            <a:r>
              <a:rPr spc="-10" dirty="0"/>
              <a:t>ArrayIndexOutOfBoundsException.</a:t>
            </a: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2072362"/>
            <a:ext cx="408681" cy="39485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4562578"/>
            <a:ext cx="408681" cy="3948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3325090"/>
            <a:ext cx="408681" cy="39485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5512030"/>
            <a:ext cx="408681" cy="39485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6720562"/>
            <a:ext cx="408681" cy="39485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5707" y="2092451"/>
            <a:ext cx="11468100" cy="39105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7944" y="3550361"/>
            <a:ext cx="1778635" cy="1154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400" b="1" spc="-20" dirty="0">
                <a:solidFill>
                  <a:srgbClr val="FFFFFF"/>
                </a:solidFill>
                <a:latin typeface="Calibri"/>
                <a:cs typeface="Calibri"/>
              </a:rPr>
              <a:t>Quiz</a:t>
            </a:r>
            <a:endParaRPr sz="7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1" name="object 11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2948" y="3056000"/>
            <a:ext cx="330454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ArithmeticException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2948" y="4665726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2948" y="548678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</a:t>
            </a:r>
            <a:r>
              <a:rPr sz="24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these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are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10" dirty="0">
                <a:solidFill>
                  <a:srgbClr val="404040"/>
                </a:solidFill>
                <a:latin typeface="Arial Black"/>
                <a:cs typeface="Arial Black"/>
              </a:rPr>
              <a:t>Checked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0" dirty="0">
                <a:solidFill>
                  <a:srgbClr val="404040"/>
                </a:solidFill>
                <a:latin typeface="Arial Black"/>
                <a:cs typeface="Arial Black"/>
              </a:rPr>
              <a:t>Exceptions?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1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2408682" y="3882009"/>
            <a:ext cx="25190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ClassCastException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42464" y="4738878"/>
            <a:ext cx="30353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FileNotFoundException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2464" y="5511800"/>
            <a:ext cx="32613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ClassNotFoundException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7089647"/>
            <a:ext cx="16268700" cy="2033270"/>
            <a:chOff x="-6095" y="7089647"/>
            <a:chExt cx="16268700" cy="2033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95743"/>
              <a:ext cx="16256508" cy="2020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095743"/>
              <a:ext cx="16256635" cy="2021205"/>
            </a:xfrm>
            <a:custGeom>
              <a:avLst/>
              <a:gdLst/>
              <a:ahLst/>
              <a:cxnLst/>
              <a:rect l="l" t="t" r="r" b="b"/>
              <a:pathLst>
                <a:path w="16256635" h="2021204">
                  <a:moveTo>
                    <a:pt x="0" y="2020823"/>
                  </a:moveTo>
                  <a:lnTo>
                    <a:pt x="16256508" y="2020823"/>
                  </a:lnTo>
                  <a:lnTo>
                    <a:pt x="16256508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7781543"/>
              <a:ext cx="15478506" cy="297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8663" y="7126852"/>
            <a:ext cx="12021820" cy="114617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320802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correct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 MT"/>
                <a:cs typeface="Arial MT"/>
              </a:rPr>
              <a:t>answer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3600" spc="-555" baseline="1157" dirty="0">
                <a:solidFill>
                  <a:srgbClr val="3B9F37"/>
                </a:solidFill>
                <a:latin typeface="Arial Black"/>
                <a:cs typeface="Arial Black"/>
              </a:rPr>
              <a:t>c</a:t>
            </a:r>
            <a:r>
              <a:rPr sz="3600" spc="-254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157" baseline="1157" dirty="0">
                <a:solidFill>
                  <a:srgbClr val="3B9F37"/>
                </a:solidFill>
                <a:latin typeface="Arial Black"/>
                <a:cs typeface="Arial Black"/>
              </a:rPr>
              <a:t>and</a:t>
            </a:r>
            <a:r>
              <a:rPr sz="3600" spc="-247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37" baseline="1157" dirty="0">
                <a:solidFill>
                  <a:srgbClr val="3B9F37"/>
                </a:solidFill>
                <a:latin typeface="Arial Black"/>
                <a:cs typeface="Arial Black"/>
              </a:rPr>
              <a:t>d.</a:t>
            </a:r>
            <a:endParaRPr sz="3600" baseline="1157">
              <a:latin typeface="Arial Black"/>
              <a:cs typeface="Arial Black"/>
            </a:endParaRPr>
          </a:p>
          <a:p>
            <a:pPr marL="38735">
              <a:lnSpc>
                <a:spcPct val="100000"/>
              </a:lnSpc>
              <a:spcBef>
                <a:spcPts val="1530"/>
              </a:spcBef>
            </a:pPr>
            <a:r>
              <a:rPr sz="2400" b="1" i="1" spc="-25" dirty="0">
                <a:solidFill>
                  <a:srgbClr val="404040"/>
                </a:solidFill>
                <a:latin typeface="Trebuchet MS"/>
                <a:cs typeface="Trebuchet MS"/>
              </a:rPr>
              <a:t>FileNotFoundException</a:t>
            </a:r>
            <a:r>
              <a:rPr sz="2400" b="1" i="1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b="1" i="1" spc="-10" dirty="0">
                <a:solidFill>
                  <a:srgbClr val="404040"/>
                </a:solidFill>
                <a:latin typeface="Trebuchet MS"/>
                <a:cs typeface="Trebuchet MS"/>
              </a:rPr>
              <a:t>ClassNotFoundException</a:t>
            </a:r>
            <a:r>
              <a:rPr sz="2400" b="1" i="1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are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04" dirty="0">
                <a:solidFill>
                  <a:srgbClr val="404040"/>
                </a:solidFill>
                <a:latin typeface="Arial Black"/>
                <a:cs typeface="Arial Black"/>
              </a:rPr>
              <a:t>Checked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 Exceptions.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7" name="object 17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1</a:t>
            </a:r>
            <a:endParaRPr sz="2800"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42948" y="3056000"/>
            <a:ext cx="330454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ArithmeticException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4711065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2948" y="5595873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08682" y="3882009"/>
            <a:ext cx="25190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ClassCastException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</a:t>
            </a:r>
            <a:r>
              <a:rPr sz="24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these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are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10" dirty="0">
                <a:solidFill>
                  <a:srgbClr val="404040"/>
                </a:solidFill>
                <a:latin typeface="Arial Black"/>
                <a:cs typeface="Arial Black"/>
              </a:rPr>
              <a:t>Checked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0" dirty="0">
                <a:solidFill>
                  <a:srgbClr val="404040"/>
                </a:solidFill>
                <a:latin typeface="Arial Black"/>
                <a:cs typeface="Arial Black"/>
              </a:rPr>
              <a:t>Exceptions?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42464" y="4738878"/>
            <a:ext cx="30353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FileNotFoundException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2464" y="5599557"/>
            <a:ext cx="32613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ClassNotFoundException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>
                <a:solidFill>
                  <a:srgbClr val="FFFFFF"/>
                </a:solidFill>
              </a:rPr>
              <a:t>Exception</a:t>
            </a:r>
            <a:r>
              <a:rPr spc="-215" dirty="0">
                <a:solidFill>
                  <a:srgbClr val="FFFFFF"/>
                </a:solidFill>
              </a:rPr>
              <a:t> </a:t>
            </a:r>
            <a:r>
              <a:rPr spc="-70" dirty="0">
                <a:solidFill>
                  <a:srgbClr val="FFFFFF"/>
                </a:solidFill>
              </a:rPr>
              <a:t>Handling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4909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15" dirty="0">
                <a:solidFill>
                  <a:srgbClr val="404040"/>
                </a:solidFill>
                <a:latin typeface="Arial Black"/>
                <a:cs typeface="Arial Black"/>
              </a:rPr>
              <a:t>1—</a:t>
            </a:r>
            <a:r>
              <a:rPr sz="2800" spc="-305" dirty="0">
                <a:solidFill>
                  <a:srgbClr val="404040"/>
                </a:solidFill>
                <a:latin typeface="Arial Black"/>
                <a:cs typeface="Arial Black"/>
              </a:rPr>
              <a:t>Types</a:t>
            </a:r>
            <a:r>
              <a:rPr sz="28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2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85" dirty="0">
                <a:solidFill>
                  <a:srgbClr val="404040"/>
                </a:solidFill>
                <a:latin typeface="Arial Black"/>
                <a:cs typeface="Arial Black"/>
              </a:rPr>
              <a:t>Exceptions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1" name="object 11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2948" y="3056000"/>
            <a:ext cx="34264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NullPointerException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2948" y="4665726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2948" y="548678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</a:t>
            </a:r>
            <a:r>
              <a:rPr sz="2400" spc="-1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these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40" dirty="0">
                <a:solidFill>
                  <a:srgbClr val="404040"/>
                </a:solidFill>
                <a:latin typeface="Arial Black"/>
                <a:cs typeface="Arial Black"/>
              </a:rPr>
              <a:t>classes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are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10" dirty="0">
                <a:solidFill>
                  <a:srgbClr val="404040"/>
                </a:solidFill>
                <a:latin typeface="Arial Black"/>
                <a:cs typeface="Arial Black"/>
              </a:rPr>
              <a:t>subclasses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RunTimeException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70" dirty="0">
                <a:solidFill>
                  <a:srgbClr val="404040"/>
                </a:solidFill>
                <a:latin typeface="Arial Black"/>
                <a:cs typeface="Arial Black"/>
              </a:rPr>
              <a:t>class?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2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2408682" y="3882009"/>
            <a:ext cx="26390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ArithmeticException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22651" y="4738878"/>
            <a:ext cx="44964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ArrayIndexOutOfBoundsException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2464" y="5511800"/>
            <a:ext cx="20389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above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7089647"/>
            <a:ext cx="16268700" cy="2033270"/>
            <a:chOff x="-6095" y="7089647"/>
            <a:chExt cx="16268700" cy="2033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95743"/>
              <a:ext cx="16256508" cy="2020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095743"/>
              <a:ext cx="16256635" cy="2021205"/>
            </a:xfrm>
            <a:custGeom>
              <a:avLst/>
              <a:gdLst/>
              <a:ahLst/>
              <a:cxnLst/>
              <a:rect l="l" t="t" r="r" b="b"/>
              <a:pathLst>
                <a:path w="16256635" h="2021204">
                  <a:moveTo>
                    <a:pt x="0" y="2020823"/>
                  </a:moveTo>
                  <a:lnTo>
                    <a:pt x="16256508" y="2020823"/>
                  </a:lnTo>
                  <a:lnTo>
                    <a:pt x="16256508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7781543"/>
              <a:ext cx="15478506" cy="297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8663" y="7126852"/>
            <a:ext cx="14920594" cy="147510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320802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correct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 MT"/>
                <a:cs typeface="Arial MT"/>
              </a:rPr>
              <a:t>answer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3600" spc="-179" baseline="1157" dirty="0">
                <a:solidFill>
                  <a:srgbClr val="3B9F37"/>
                </a:solidFill>
                <a:latin typeface="Arial Black"/>
                <a:cs typeface="Arial Black"/>
              </a:rPr>
              <a:t>d.</a:t>
            </a:r>
            <a:r>
              <a:rPr sz="3600" spc="-247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187" baseline="1157" dirty="0">
                <a:solidFill>
                  <a:srgbClr val="3B9F37"/>
                </a:solidFill>
                <a:latin typeface="Arial Black"/>
                <a:cs typeface="Arial Black"/>
              </a:rPr>
              <a:t>All</a:t>
            </a:r>
            <a:r>
              <a:rPr sz="3600" spc="-232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112" baseline="1157" dirty="0">
                <a:solidFill>
                  <a:srgbClr val="3B9F37"/>
                </a:solidFill>
                <a:latin typeface="Arial Black"/>
                <a:cs typeface="Arial Black"/>
              </a:rPr>
              <a:t>of</a:t>
            </a:r>
            <a:r>
              <a:rPr sz="3600" spc="-247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135" baseline="1157" dirty="0">
                <a:solidFill>
                  <a:srgbClr val="3B9F37"/>
                </a:solidFill>
                <a:latin typeface="Arial Black"/>
                <a:cs typeface="Arial Black"/>
              </a:rPr>
              <a:t>the</a:t>
            </a:r>
            <a:r>
              <a:rPr sz="3600" spc="-247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15" baseline="1157" dirty="0">
                <a:solidFill>
                  <a:srgbClr val="3B9F37"/>
                </a:solidFill>
                <a:latin typeface="Arial Black"/>
                <a:cs typeface="Arial Black"/>
              </a:rPr>
              <a:t>above</a:t>
            </a:r>
            <a:endParaRPr sz="3600" baseline="1157">
              <a:latin typeface="Arial Black"/>
              <a:cs typeface="Arial Black"/>
            </a:endParaRPr>
          </a:p>
          <a:p>
            <a:pPr marL="38735" marR="5080">
              <a:lnSpc>
                <a:spcPts val="2590"/>
              </a:lnSpc>
              <a:spcBef>
                <a:spcPts val="1855"/>
              </a:spcBef>
            </a:pP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NullPointerException,</a:t>
            </a:r>
            <a:r>
              <a:rPr sz="2400" spc="-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ArithmeticException,</a:t>
            </a:r>
            <a:r>
              <a:rPr sz="2400" spc="-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2400" spc="-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ArrayIndexOutOfBoundsException</a:t>
            </a:r>
            <a:r>
              <a:rPr sz="2400" spc="-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are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subclasses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RunTimeException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 Black"/>
                <a:cs typeface="Arial Black"/>
              </a:rPr>
              <a:t>class.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7" name="object 17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2</a:t>
            </a:r>
            <a:endParaRPr sz="2800"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42948" y="3056000"/>
            <a:ext cx="34264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NullPointerException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4711065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2948" y="5595873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</a:t>
            </a:r>
            <a:r>
              <a:rPr sz="2400" spc="-1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these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40" dirty="0">
                <a:solidFill>
                  <a:srgbClr val="404040"/>
                </a:solidFill>
                <a:latin typeface="Arial Black"/>
                <a:cs typeface="Arial Black"/>
              </a:rPr>
              <a:t>classes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are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10" dirty="0">
                <a:solidFill>
                  <a:srgbClr val="404040"/>
                </a:solidFill>
                <a:latin typeface="Arial Black"/>
                <a:cs typeface="Arial Black"/>
              </a:rPr>
              <a:t>subclasses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RunTimeException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70" dirty="0">
                <a:solidFill>
                  <a:srgbClr val="404040"/>
                </a:solidFill>
                <a:latin typeface="Arial Black"/>
                <a:cs typeface="Arial Black"/>
              </a:rPr>
              <a:t>class?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08682" y="3882009"/>
            <a:ext cx="26390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ArithmeticException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22651" y="4738878"/>
            <a:ext cx="44964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ArrayIndexOutOfBoundsException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2464" y="5599557"/>
            <a:ext cx="20383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above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45323"/>
            <a:ext cx="16256635" cy="1598930"/>
            <a:chOff x="0" y="7545323"/>
            <a:chExt cx="16256635" cy="1598930"/>
          </a:xfrm>
        </p:grpSpPr>
        <p:sp>
          <p:nvSpPr>
            <p:cNvPr id="3" name="object 3"/>
            <p:cNvSpPr/>
            <p:nvPr/>
          </p:nvSpPr>
          <p:spPr>
            <a:xfrm>
              <a:off x="0" y="7676387"/>
              <a:ext cx="16256635" cy="1468120"/>
            </a:xfrm>
            <a:custGeom>
              <a:avLst/>
              <a:gdLst/>
              <a:ahLst/>
              <a:cxnLst/>
              <a:rect l="l" t="t" r="r" b="b"/>
              <a:pathLst>
                <a:path w="16256635" h="1468120">
                  <a:moveTo>
                    <a:pt x="16256508" y="0"/>
                  </a:moveTo>
                  <a:lnTo>
                    <a:pt x="0" y="0"/>
                  </a:lnTo>
                  <a:lnTo>
                    <a:pt x="0" y="1467611"/>
                  </a:lnTo>
                  <a:lnTo>
                    <a:pt x="16256508" y="1467611"/>
                  </a:lnTo>
                  <a:lnTo>
                    <a:pt x="16256508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7545323"/>
              <a:ext cx="7101840" cy="131445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19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64477" y="3781501"/>
            <a:ext cx="48069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395" dirty="0">
                <a:solidFill>
                  <a:srgbClr val="252525"/>
                </a:solidFill>
              </a:rPr>
              <a:t>Thank</a:t>
            </a:r>
            <a:r>
              <a:rPr sz="7200" spc="-525" dirty="0">
                <a:solidFill>
                  <a:srgbClr val="252525"/>
                </a:solidFill>
              </a:rPr>
              <a:t> </a:t>
            </a:r>
            <a:r>
              <a:rPr sz="7200" spc="-685" dirty="0">
                <a:solidFill>
                  <a:srgbClr val="252525"/>
                </a:solidFill>
              </a:rPr>
              <a:t>You</a:t>
            </a:r>
            <a:endParaRPr sz="7200"/>
          </a:p>
        </p:txBody>
      </p:sp>
      <p:grpSp>
        <p:nvGrpSpPr>
          <p:cNvPr id="14" name="object 14"/>
          <p:cNvGrpSpPr/>
          <p:nvPr/>
        </p:nvGrpSpPr>
        <p:grpSpPr>
          <a:xfrm>
            <a:off x="2493264" y="2493264"/>
            <a:ext cx="3550920" cy="3683635"/>
            <a:chOff x="2493264" y="2493264"/>
            <a:chExt cx="3550920" cy="3683635"/>
          </a:xfrm>
        </p:grpSpPr>
        <p:sp>
          <p:nvSpPr>
            <p:cNvPr id="15" name="object 15"/>
            <p:cNvSpPr/>
            <p:nvPr/>
          </p:nvSpPr>
          <p:spPr>
            <a:xfrm>
              <a:off x="2493264" y="2493264"/>
              <a:ext cx="3550920" cy="3683635"/>
            </a:xfrm>
            <a:custGeom>
              <a:avLst/>
              <a:gdLst/>
              <a:ahLst/>
              <a:cxnLst/>
              <a:rect l="l" t="t" r="r" b="b"/>
              <a:pathLst>
                <a:path w="3550920" h="3683635">
                  <a:moveTo>
                    <a:pt x="1775460" y="0"/>
                  </a:moveTo>
                  <a:lnTo>
                    <a:pt x="1728160" y="640"/>
                  </a:lnTo>
                  <a:lnTo>
                    <a:pt x="1681166" y="2553"/>
                  </a:lnTo>
                  <a:lnTo>
                    <a:pt x="1634492" y="5720"/>
                  </a:lnTo>
                  <a:lnTo>
                    <a:pt x="1588154" y="10127"/>
                  </a:lnTo>
                  <a:lnTo>
                    <a:pt x="1542168" y="15757"/>
                  </a:lnTo>
                  <a:lnTo>
                    <a:pt x="1496548" y="22595"/>
                  </a:lnTo>
                  <a:lnTo>
                    <a:pt x="1451309" y="30624"/>
                  </a:lnTo>
                  <a:lnTo>
                    <a:pt x="1406468" y="39829"/>
                  </a:lnTo>
                  <a:lnTo>
                    <a:pt x="1362039" y="50194"/>
                  </a:lnTo>
                  <a:lnTo>
                    <a:pt x="1318039" y="61703"/>
                  </a:lnTo>
                  <a:lnTo>
                    <a:pt x="1274481" y="74340"/>
                  </a:lnTo>
                  <a:lnTo>
                    <a:pt x="1231382" y="88089"/>
                  </a:lnTo>
                  <a:lnTo>
                    <a:pt x="1188757" y="102934"/>
                  </a:lnTo>
                  <a:lnTo>
                    <a:pt x="1146620" y="118859"/>
                  </a:lnTo>
                  <a:lnTo>
                    <a:pt x="1104989" y="135849"/>
                  </a:lnTo>
                  <a:lnTo>
                    <a:pt x="1063877" y="153887"/>
                  </a:lnTo>
                  <a:lnTo>
                    <a:pt x="1023301" y="172958"/>
                  </a:lnTo>
                  <a:lnTo>
                    <a:pt x="983275" y="193045"/>
                  </a:lnTo>
                  <a:lnTo>
                    <a:pt x="943815" y="214133"/>
                  </a:lnTo>
                  <a:lnTo>
                    <a:pt x="904936" y="236205"/>
                  </a:lnTo>
                  <a:lnTo>
                    <a:pt x="866654" y="259247"/>
                  </a:lnTo>
                  <a:lnTo>
                    <a:pt x="828984" y="283241"/>
                  </a:lnTo>
                  <a:lnTo>
                    <a:pt x="791941" y="308173"/>
                  </a:lnTo>
                  <a:lnTo>
                    <a:pt x="755540" y="334025"/>
                  </a:lnTo>
                  <a:lnTo>
                    <a:pt x="719797" y="360783"/>
                  </a:lnTo>
                  <a:lnTo>
                    <a:pt x="684728" y="388430"/>
                  </a:lnTo>
                  <a:lnTo>
                    <a:pt x="650347" y="416950"/>
                  </a:lnTo>
                  <a:lnTo>
                    <a:pt x="616671" y="446328"/>
                  </a:lnTo>
                  <a:lnTo>
                    <a:pt x="583713" y="476548"/>
                  </a:lnTo>
                  <a:lnTo>
                    <a:pt x="551490" y="507593"/>
                  </a:lnTo>
                  <a:lnTo>
                    <a:pt x="520017" y="539448"/>
                  </a:lnTo>
                  <a:lnTo>
                    <a:pt x="489309" y="572097"/>
                  </a:lnTo>
                  <a:lnTo>
                    <a:pt x="459382" y="605523"/>
                  </a:lnTo>
                  <a:lnTo>
                    <a:pt x="430251" y="639712"/>
                  </a:lnTo>
                  <a:lnTo>
                    <a:pt x="401931" y="674646"/>
                  </a:lnTo>
                  <a:lnTo>
                    <a:pt x="374437" y="710311"/>
                  </a:lnTo>
                  <a:lnTo>
                    <a:pt x="347786" y="746690"/>
                  </a:lnTo>
                  <a:lnTo>
                    <a:pt x="321992" y="783768"/>
                  </a:lnTo>
                  <a:lnTo>
                    <a:pt x="297070" y="821527"/>
                  </a:lnTo>
                  <a:lnTo>
                    <a:pt x="273037" y="859954"/>
                  </a:lnTo>
                  <a:lnTo>
                    <a:pt x="249907" y="899031"/>
                  </a:lnTo>
                  <a:lnTo>
                    <a:pt x="227695" y="938742"/>
                  </a:lnTo>
                  <a:lnTo>
                    <a:pt x="206418" y="979073"/>
                  </a:lnTo>
                  <a:lnTo>
                    <a:pt x="186090" y="1020006"/>
                  </a:lnTo>
                  <a:lnTo>
                    <a:pt x="166726" y="1061526"/>
                  </a:lnTo>
                  <a:lnTo>
                    <a:pt x="148342" y="1103617"/>
                  </a:lnTo>
                  <a:lnTo>
                    <a:pt x="130954" y="1146264"/>
                  </a:lnTo>
                  <a:lnTo>
                    <a:pt x="114577" y="1189449"/>
                  </a:lnTo>
                  <a:lnTo>
                    <a:pt x="99225" y="1233158"/>
                  </a:lnTo>
                  <a:lnTo>
                    <a:pt x="84915" y="1277375"/>
                  </a:lnTo>
                  <a:lnTo>
                    <a:pt x="71661" y="1322082"/>
                  </a:lnTo>
                  <a:lnTo>
                    <a:pt x="59480" y="1367266"/>
                  </a:lnTo>
                  <a:lnTo>
                    <a:pt x="48385" y="1412909"/>
                  </a:lnTo>
                  <a:lnTo>
                    <a:pt x="38394" y="1458995"/>
                  </a:lnTo>
                  <a:lnTo>
                    <a:pt x="29521" y="1505510"/>
                  </a:lnTo>
                  <a:lnTo>
                    <a:pt x="21780" y="1552436"/>
                  </a:lnTo>
                  <a:lnTo>
                    <a:pt x="15189" y="1599759"/>
                  </a:lnTo>
                  <a:lnTo>
                    <a:pt x="9762" y="1647461"/>
                  </a:lnTo>
                  <a:lnTo>
                    <a:pt x="5514" y="1695528"/>
                  </a:lnTo>
                  <a:lnTo>
                    <a:pt x="2461" y="1743943"/>
                  </a:lnTo>
                  <a:lnTo>
                    <a:pt x="617" y="1792690"/>
                  </a:lnTo>
                  <a:lnTo>
                    <a:pt x="0" y="1841753"/>
                  </a:lnTo>
                  <a:lnTo>
                    <a:pt x="617" y="1890817"/>
                  </a:lnTo>
                  <a:lnTo>
                    <a:pt x="2461" y="1939564"/>
                  </a:lnTo>
                  <a:lnTo>
                    <a:pt x="5514" y="1987979"/>
                  </a:lnTo>
                  <a:lnTo>
                    <a:pt x="9762" y="2036046"/>
                  </a:lnTo>
                  <a:lnTo>
                    <a:pt x="15189" y="2083748"/>
                  </a:lnTo>
                  <a:lnTo>
                    <a:pt x="21780" y="2131071"/>
                  </a:lnTo>
                  <a:lnTo>
                    <a:pt x="29521" y="2177997"/>
                  </a:lnTo>
                  <a:lnTo>
                    <a:pt x="38394" y="2224512"/>
                  </a:lnTo>
                  <a:lnTo>
                    <a:pt x="48385" y="2270598"/>
                  </a:lnTo>
                  <a:lnTo>
                    <a:pt x="59480" y="2316241"/>
                  </a:lnTo>
                  <a:lnTo>
                    <a:pt x="71661" y="2361425"/>
                  </a:lnTo>
                  <a:lnTo>
                    <a:pt x="84915" y="2406132"/>
                  </a:lnTo>
                  <a:lnTo>
                    <a:pt x="99225" y="2450349"/>
                  </a:lnTo>
                  <a:lnTo>
                    <a:pt x="114577" y="2494058"/>
                  </a:lnTo>
                  <a:lnTo>
                    <a:pt x="130954" y="2537243"/>
                  </a:lnTo>
                  <a:lnTo>
                    <a:pt x="148342" y="2579890"/>
                  </a:lnTo>
                  <a:lnTo>
                    <a:pt x="166726" y="2621981"/>
                  </a:lnTo>
                  <a:lnTo>
                    <a:pt x="186090" y="2663501"/>
                  </a:lnTo>
                  <a:lnTo>
                    <a:pt x="206418" y="2704434"/>
                  </a:lnTo>
                  <a:lnTo>
                    <a:pt x="227695" y="2744765"/>
                  </a:lnTo>
                  <a:lnTo>
                    <a:pt x="249907" y="2784476"/>
                  </a:lnTo>
                  <a:lnTo>
                    <a:pt x="273037" y="2823553"/>
                  </a:lnTo>
                  <a:lnTo>
                    <a:pt x="297070" y="2861980"/>
                  </a:lnTo>
                  <a:lnTo>
                    <a:pt x="321992" y="2899739"/>
                  </a:lnTo>
                  <a:lnTo>
                    <a:pt x="347786" y="2936817"/>
                  </a:lnTo>
                  <a:lnTo>
                    <a:pt x="374437" y="2973196"/>
                  </a:lnTo>
                  <a:lnTo>
                    <a:pt x="401931" y="3008861"/>
                  </a:lnTo>
                  <a:lnTo>
                    <a:pt x="430251" y="3043795"/>
                  </a:lnTo>
                  <a:lnTo>
                    <a:pt x="459382" y="3077984"/>
                  </a:lnTo>
                  <a:lnTo>
                    <a:pt x="489309" y="3111410"/>
                  </a:lnTo>
                  <a:lnTo>
                    <a:pt x="520017" y="3144059"/>
                  </a:lnTo>
                  <a:lnTo>
                    <a:pt x="551490" y="3175914"/>
                  </a:lnTo>
                  <a:lnTo>
                    <a:pt x="583713" y="3206959"/>
                  </a:lnTo>
                  <a:lnTo>
                    <a:pt x="616671" y="3237179"/>
                  </a:lnTo>
                  <a:lnTo>
                    <a:pt x="650347" y="3266557"/>
                  </a:lnTo>
                  <a:lnTo>
                    <a:pt x="684728" y="3295077"/>
                  </a:lnTo>
                  <a:lnTo>
                    <a:pt x="719797" y="3322724"/>
                  </a:lnTo>
                  <a:lnTo>
                    <a:pt x="755540" y="3349482"/>
                  </a:lnTo>
                  <a:lnTo>
                    <a:pt x="791941" y="3375334"/>
                  </a:lnTo>
                  <a:lnTo>
                    <a:pt x="828984" y="3400266"/>
                  </a:lnTo>
                  <a:lnTo>
                    <a:pt x="866654" y="3424260"/>
                  </a:lnTo>
                  <a:lnTo>
                    <a:pt x="904936" y="3447302"/>
                  </a:lnTo>
                  <a:lnTo>
                    <a:pt x="943815" y="3469374"/>
                  </a:lnTo>
                  <a:lnTo>
                    <a:pt x="983275" y="3490462"/>
                  </a:lnTo>
                  <a:lnTo>
                    <a:pt x="1023301" y="3510549"/>
                  </a:lnTo>
                  <a:lnTo>
                    <a:pt x="1063877" y="3529620"/>
                  </a:lnTo>
                  <a:lnTo>
                    <a:pt x="1104989" y="3547658"/>
                  </a:lnTo>
                  <a:lnTo>
                    <a:pt x="1146620" y="3564648"/>
                  </a:lnTo>
                  <a:lnTo>
                    <a:pt x="1188757" y="3580573"/>
                  </a:lnTo>
                  <a:lnTo>
                    <a:pt x="1231382" y="3595418"/>
                  </a:lnTo>
                  <a:lnTo>
                    <a:pt x="1274481" y="3609167"/>
                  </a:lnTo>
                  <a:lnTo>
                    <a:pt x="1318039" y="3621804"/>
                  </a:lnTo>
                  <a:lnTo>
                    <a:pt x="1362039" y="3633313"/>
                  </a:lnTo>
                  <a:lnTo>
                    <a:pt x="1406468" y="3643678"/>
                  </a:lnTo>
                  <a:lnTo>
                    <a:pt x="1451309" y="3652883"/>
                  </a:lnTo>
                  <a:lnTo>
                    <a:pt x="1496548" y="3660912"/>
                  </a:lnTo>
                  <a:lnTo>
                    <a:pt x="1542168" y="3667750"/>
                  </a:lnTo>
                  <a:lnTo>
                    <a:pt x="1588154" y="3673380"/>
                  </a:lnTo>
                  <a:lnTo>
                    <a:pt x="1634492" y="3677787"/>
                  </a:lnTo>
                  <a:lnTo>
                    <a:pt x="1681166" y="3680954"/>
                  </a:lnTo>
                  <a:lnTo>
                    <a:pt x="1728160" y="3682867"/>
                  </a:lnTo>
                  <a:lnTo>
                    <a:pt x="1775460" y="3683507"/>
                  </a:lnTo>
                  <a:lnTo>
                    <a:pt x="1822759" y="3682867"/>
                  </a:lnTo>
                  <a:lnTo>
                    <a:pt x="1869753" y="3680954"/>
                  </a:lnTo>
                  <a:lnTo>
                    <a:pt x="1916427" y="3677787"/>
                  </a:lnTo>
                  <a:lnTo>
                    <a:pt x="1962765" y="3673380"/>
                  </a:lnTo>
                  <a:lnTo>
                    <a:pt x="2008751" y="3667750"/>
                  </a:lnTo>
                  <a:lnTo>
                    <a:pt x="2054371" y="3660912"/>
                  </a:lnTo>
                  <a:lnTo>
                    <a:pt x="2099610" y="3652883"/>
                  </a:lnTo>
                  <a:lnTo>
                    <a:pt x="2144451" y="3643678"/>
                  </a:lnTo>
                  <a:lnTo>
                    <a:pt x="2188880" y="3633313"/>
                  </a:lnTo>
                  <a:lnTo>
                    <a:pt x="2232880" y="3621804"/>
                  </a:lnTo>
                  <a:lnTo>
                    <a:pt x="2276438" y="3609167"/>
                  </a:lnTo>
                  <a:lnTo>
                    <a:pt x="2319537" y="3595418"/>
                  </a:lnTo>
                  <a:lnTo>
                    <a:pt x="2362162" y="3580573"/>
                  </a:lnTo>
                  <a:lnTo>
                    <a:pt x="2404299" y="3564648"/>
                  </a:lnTo>
                  <a:lnTo>
                    <a:pt x="2445930" y="3547658"/>
                  </a:lnTo>
                  <a:lnTo>
                    <a:pt x="2487042" y="3529620"/>
                  </a:lnTo>
                  <a:lnTo>
                    <a:pt x="2527618" y="3510549"/>
                  </a:lnTo>
                  <a:lnTo>
                    <a:pt x="2567644" y="3490462"/>
                  </a:lnTo>
                  <a:lnTo>
                    <a:pt x="2607104" y="3469374"/>
                  </a:lnTo>
                  <a:lnTo>
                    <a:pt x="2645983" y="3447302"/>
                  </a:lnTo>
                  <a:lnTo>
                    <a:pt x="2684265" y="3424260"/>
                  </a:lnTo>
                  <a:lnTo>
                    <a:pt x="2721935" y="3400266"/>
                  </a:lnTo>
                  <a:lnTo>
                    <a:pt x="2758978" y="3375334"/>
                  </a:lnTo>
                  <a:lnTo>
                    <a:pt x="2795379" y="3349482"/>
                  </a:lnTo>
                  <a:lnTo>
                    <a:pt x="2831122" y="3322724"/>
                  </a:lnTo>
                  <a:lnTo>
                    <a:pt x="2866191" y="3295077"/>
                  </a:lnTo>
                  <a:lnTo>
                    <a:pt x="2900572" y="3266557"/>
                  </a:lnTo>
                  <a:lnTo>
                    <a:pt x="2934248" y="3237179"/>
                  </a:lnTo>
                  <a:lnTo>
                    <a:pt x="2967206" y="3206959"/>
                  </a:lnTo>
                  <a:lnTo>
                    <a:pt x="2999429" y="3175914"/>
                  </a:lnTo>
                  <a:lnTo>
                    <a:pt x="3030902" y="3144059"/>
                  </a:lnTo>
                  <a:lnTo>
                    <a:pt x="3061610" y="3111410"/>
                  </a:lnTo>
                  <a:lnTo>
                    <a:pt x="3091537" y="3077984"/>
                  </a:lnTo>
                  <a:lnTo>
                    <a:pt x="3120668" y="3043795"/>
                  </a:lnTo>
                  <a:lnTo>
                    <a:pt x="3148988" y="3008861"/>
                  </a:lnTo>
                  <a:lnTo>
                    <a:pt x="3176482" y="2973196"/>
                  </a:lnTo>
                  <a:lnTo>
                    <a:pt x="3203133" y="2936817"/>
                  </a:lnTo>
                  <a:lnTo>
                    <a:pt x="3228927" y="2899739"/>
                  </a:lnTo>
                  <a:lnTo>
                    <a:pt x="3253849" y="2861980"/>
                  </a:lnTo>
                  <a:lnTo>
                    <a:pt x="3277882" y="2823553"/>
                  </a:lnTo>
                  <a:lnTo>
                    <a:pt x="3301012" y="2784476"/>
                  </a:lnTo>
                  <a:lnTo>
                    <a:pt x="3323224" y="2744765"/>
                  </a:lnTo>
                  <a:lnTo>
                    <a:pt x="3344501" y="2704434"/>
                  </a:lnTo>
                  <a:lnTo>
                    <a:pt x="3364829" y="2663501"/>
                  </a:lnTo>
                  <a:lnTo>
                    <a:pt x="3384193" y="2621981"/>
                  </a:lnTo>
                  <a:lnTo>
                    <a:pt x="3402577" y="2579890"/>
                  </a:lnTo>
                  <a:lnTo>
                    <a:pt x="3419965" y="2537243"/>
                  </a:lnTo>
                  <a:lnTo>
                    <a:pt x="3436342" y="2494058"/>
                  </a:lnTo>
                  <a:lnTo>
                    <a:pt x="3451694" y="2450349"/>
                  </a:lnTo>
                  <a:lnTo>
                    <a:pt x="3466004" y="2406132"/>
                  </a:lnTo>
                  <a:lnTo>
                    <a:pt x="3479258" y="2361425"/>
                  </a:lnTo>
                  <a:lnTo>
                    <a:pt x="3491439" y="2316241"/>
                  </a:lnTo>
                  <a:lnTo>
                    <a:pt x="3502534" y="2270598"/>
                  </a:lnTo>
                  <a:lnTo>
                    <a:pt x="3512525" y="2224512"/>
                  </a:lnTo>
                  <a:lnTo>
                    <a:pt x="3521398" y="2177997"/>
                  </a:lnTo>
                  <a:lnTo>
                    <a:pt x="3529139" y="2131071"/>
                  </a:lnTo>
                  <a:lnTo>
                    <a:pt x="3535730" y="2083748"/>
                  </a:lnTo>
                  <a:lnTo>
                    <a:pt x="3541157" y="2036046"/>
                  </a:lnTo>
                  <a:lnTo>
                    <a:pt x="3545405" y="1987979"/>
                  </a:lnTo>
                  <a:lnTo>
                    <a:pt x="3548458" y="1939564"/>
                  </a:lnTo>
                  <a:lnTo>
                    <a:pt x="3550302" y="1890817"/>
                  </a:lnTo>
                  <a:lnTo>
                    <a:pt x="3550920" y="1841753"/>
                  </a:lnTo>
                  <a:lnTo>
                    <a:pt x="3550302" y="1792690"/>
                  </a:lnTo>
                  <a:lnTo>
                    <a:pt x="3548458" y="1743943"/>
                  </a:lnTo>
                  <a:lnTo>
                    <a:pt x="3545405" y="1695528"/>
                  </a:lnTo>
                  <a:lnTo>
                    <a:pt x="3541157" y="1647461"/>
                  </a:lnTo>
                  <a:lnTo>
                    <a:pt x="3535730" y="1599759"/>
                  </a:lnTo>
                  <a:lnTo>
                    <a:pt x="3529139" y="1552436"/>
                  </a:lnTo>
                  <a:lnTo>
                    <a:pt x="3521398" y="1505510"/>
                  </a:lnTo>
                  <a:lnTo>
                    <a:pt x="3512525" y="1458995"/>
                  </a:lnTo>
                  <a:lnTo>
                    <a:pt x="3502534" y="1412909"/>
                  </a:lnTo>
                  <a:lnTo>
                    <a:pt x="3491439" y="1367266"/>
                  </a:lnTo>
                  <a:lnTo>
                    <a:pt x="3479258" y="1322082"/>
                  </a:lnTo>
                  <a:lnTo>
                    <a:pt x="3466004" y="1277375"/>
                  </a:lnTo>
                  <a:lnTo>
                    <a:pt x="3451694" y="1233158"/>
                  </a:lnTo>
                  <a:lnTo>
                    <a:pt x="3436342" y="1189449"/>
                  </a:lnTo>
                  <a:lnTo>
                    <a:pt x="3419965" y="1146264"/>
                  </a:lnTo>
                  <a:lnTo>
                    <a:pt x="3402577" y="1103617"/>
                  </a:lnTo>
                  <a:lnTo>
                    <a:pt x="3384193" y="1061526"/>
                  </a:lnTo>
                  <a:lnTo>
                    <a:pt x="3364829" y="1020006"/>
                  </a:lnTo>
                  <a:lnTo>
                    <a:pt x="3344501" y="979073"/>
                  </a:lnTo>
                  <a:lnTo>
                    <a:pt x="3323224" y="938742"/>
                  </a:lnTo>
                  <a:lnTo>
                    <a:pt x="3301012" y="899031"/>
                  </a:lnTo>
                  <a:lnTo>
                    <a:pt x="3277882" y="859954"/>
                  </a:lnTo>
                  <a:lnTo>
                    <a:pt x="3253849" y="821527"/>
                  </a:lnTo>
                  <a:lnTo>
                    <a:pt x="3228927" y="783768"/>
                  </a:lnTo>
                  <a:lnTo>
                    <a:pt x="3203133" y="746690"/>
                  </a:lnTo>
                  <a:lnTo>
                    <a:pt x="3176482" y="710311"/>
                  </a:lnTo>
                  <a:lnTo>
                    <a:pt x="3148988" y="674646"/>
                  </a:lnTo>
                  <a:lnTo>
                    <a:pt x="3120668" y="639712"/>
                  </a:lnTo>
                  <a:lnTo>
                    <a:pt x="3091537" y="605523"/>
                  </a:lnTo>
                  <a:lnTo>
                    <a:pt x="3061610" y="572097"/>
                  </a:lnTo>
                  <a:lnTo>
                    <a:pt x="3030902" y="539448"/>
                  </a:lnTo>
                  <a:lnTo>
                    <a:pt x="2999429" y="507593"/>
                  </a:lnTo>
                  <a:lnTo>
                    <a:pt x="2967206" y="476548"/>
                  </a:lnTo>
                  <a:lnTo>
                    <a:pt x="2934248" y="446328"/>
                  </a:lnTo>
                  <a:lnTo>
                    <a:pt x="2900572" y="416950"/>
                  </a:lnTo>
                  <a:lnTo>
                    <a:pt x="2866191" y="388430"/>
                  </a:lnTo>
                  <a:lnTo>
                    <a:pt x="2831122" y="360783"/>
                  </a:lnTo>
                  <a:lnTo>
                    <a:pt x="2795379" y="334025"/>
                  </a:lnTo>
                  <a:lnTo>
                    <a:pt x="2758978" y="308173"/>
                  </a:lnTo>
                  <a:lnTo>
                    <a:pt x="2721935" y="283241"/>
                  </a:lnTo>
                  <a:lnTo>
                    <a:pt x="2684265" y="259247"/>
                  </a:lnTo>
                  <a:lnTo>
                    <a:pt x="2645983" y="236205"/>
                  </a:lnTo>
                  <a:lnTo>
                    <a:pt x="2607104" y="214133"/>
                  </a:lnTo>
                  <a:lnTo>
                    <a:pt x="2567644" y="193045"/>
                  </a:lnTo>
                  <a:lnTo>
                    <a:pt x="2527618" y="172958"/>
                  </a:lnTo>
                  <a:lnTo>
                    <a:pt x="2487042" y="153887"/>
                  </a:lnTo>
                  <a:lnTo>
                    <a:pt x="2445930" y="135849"/>
                  </a:lnTo>
                  <a:lnTo>
                    <a:pt x="2404299" y="118859"/>
                  </a:lnTo>
                  <a:lnTo>
                    <a:pt x="2362162" y="102934"/>
                  </a:lnTo>
                  <a:lnTo>
                    <a:pt x="2319537" y="88089"/>
                  </a:lnTo>
                  <a:lnTo>
                    <a:pt x="2276438" y="74340"/>
                  </a:lnTo>
                  <a:lnTo>
                    <a:pt x="2232880" y="61703"/>
                  </a:lnTo>
                  <a:lnTo>
                    <a:pt x="2188880" y="50194"/>
                  </a:lnTo>
                  <a:lnTo>
                    <a:pt x="2144451" y="39829"/>
                  </a:lnTo>
                  <a:lnTo>
                    <a:pt x="2099610" y="30624"/>
                  </a:lnTo>
                  <a:lnTo>
                    <a:pt x="2054371" y="22595"/>
                  </a:lnTo>
                  <a:lnTo>
                    <a:pt x="2008751" y="15757"/>
                  </a:lnTo>
                  <a:lnTo>
                    <a:pt x="1962765" y="10127"/>
                  </a:lnTo>
                  <a:lnTo>
                    <a:pt x="1916427" y="5720"/>
                  </a:lnTo>
                  <a:lnTo>
                    <a:pt x="1869753" y="2553"/>
                  </a:lnTo>
                  <a:lnTo>
                    <a:pt x="1822759" y="64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8084" y="3424428"/>
              <a:ext cx="2718816" cy="1833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1079" rIns="0" bIns="0" rtlCol="0">
            <a:spAutoFit/>
          </a:bodyPr>
          <a:lstStyle/>
          <a:p>
            <a:pPr marL="3311525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Types</a:t>
            </a:r>
            <a:r>
              <a:rPr spc="-260" dirty="0"/>
              <a:t> </a:t>
            </a:r>
            <a:r>
              <a:rPr spc="-10" dirty="0"/>
              <a:t>of</a:t>
            </a:r>
            <a:r>
              <a:rPr spc="-235" dirty="0"/>
              <a:t> </a:t>
            </a:r>
            <a:r>
              <a:rPr spc="-160" dirty="0"/>
              <a:t>Exceptions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6564" y="1091183"/>
            <a:ext cx="4137660" cy="2743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9745" algn="ctr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Asynchronous</a:t>
            </a:r>
            <a:r>
              <a:rPr spc="-85" dirty="0"/>
              <a:t> </a:t>
            </a:r>
            <a:r>
              <a:rPr spc="-65" dirty="0"/>
              <a:t>Exceptions</a:t>
            </a: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pc="-65" dirty="0"/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dirty="0">
                <a:latin typeface="Arial MT"/>
                <a:cs typeface="Arial MT"/>
              </a:rPr>
              <a:t>Deal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110" dirty="0">
                <a:latin typeface="Arial MT"/>
                <a:cs typeface="Arial MT"/>
              </a:rPr>
              <a:t>with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75" dirty="0">
                <a:latin typeface="Arial MT"/>
                <a:cs typeface="Arial MT"/>
              </a:rPr>
              <a:t>hardware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75" dirty="0">
                <a:latin typeface="Arial MT"/>
                <a:cs typeface="Arial MT"/>
              </a:rPr>
              <a:t>problems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70" dirty="0">
                <a:latin typeface="Arial MT"/>
                <a:cs typeface="Arial MT"/>
              </a:rPr>
              <a:t>and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55" dirty="0">
                <a:latin typeface="Arial MT"/>
                <a:cs typeface="Arial MT"/>
              </a:rPr>
              <a:t>external </a:t>
            </a:r>
            <a:r>
              <a:rPr spc="65" dirty="0">
                <a:latin typeface="Arial MT"/>
                <a:cs typeface="Arial MT"/>
              </a:rPr>
              <a:t>problems</a:t>
            </a:r>
          </a:p>
          <a:p>
            <a:pPr>
              <a:lnSpc>
                <a:spcPct val="100000"/>
              </a:lnSpc>
            </a:pPr>
            <a:endParaRPr spc="65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pc="65" dirty="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dirty="0">
                <a:latin typeface="Arial MT"/>
                <a:cs typeface="Arial MT"/>
              </a:rPr>
              <a:t>Mouse</a:t>
            </a:r>
            <a:r>
              <a:rPr spc="210" dirty="0">
                <a:latin typeface="Arial MT"/>
                <a:cs typeface="Arial MT"/>
              </a:rPr>
              <a:t> </a:t>
            </a:r>
            <a:r>
              <a:rPr spc="60" dirty="0">
                <a:latin typeface="Arial MT"/>
                <a:cs typeface="Arial MT"/>
              </a:rPr>
              <a:t>failure</a:t>
            </a: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dirty="0">
                <a:latin typeface="Arial MT"/>
                <a:cs typeface="Arial MT"/>
              </a:rPr>
              <a:t>Keyboard,</a:t>
            </a:r>
            <a:r>
              <a:rPr spc="125" dirty="0">
                <a:latin typeface="Arial MT"/>
                <a:cs typeface="Arial MT"/>
              </a:rPr>
              <a:t> </a:t>
            </a:r>
            <a:r>
              <a:rPr spc="105" dirty="0">
                <a:latin typeface="Arial MT"/>
                <a:cs typeface="Arial MT"/>
              </a:rPr>
              <a:t>motherboard</a:t>
            </a:r>
            <a:r>
              <a:rPr spc="95" dirty="0">
                <a:latin typeface="Arial MT"/>
                <a:cs typeface="Arial MT"/>
              </a:rPr>
              <a:t> </a:t>
            </a:r>
            <a:r>
              <a:rPr spc="45" dirty="0">
                <a:latin typeface="Arial MT"/>
                <a:cs typeface="Arial MT"/>
              </a:rPr>
              <a:t>failures</a:t>
            </a:r>
          </a:p>
          <a:p>
            <a:pPr marL="354965" indent="-342265">
              <a:lnSpc>
                <a:spcPct val="100000"/>
              </a:lnSpc>
              <a:spcBef>
                <a:spcPts val="1325"/>
              </a:spcBef>
              <a:buChar char="•"/>
              <a:tabLst>
                <a:tab pos="354965" algn="l"/>
              </a:tabLst>
            </a:pPr>
            <a:r>
              <a:rPr spc="100" dirty="0">
                <a:latin typeface="Arial MT"/>
                <a:cs typeface="Arial MT"/>
              </a:rPr>
              <a:t>Memory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65" dirty="0">
                <a:latin typeface="Arial MT"/>
                <a:cs typeface="Arial MT"/>
              </a:rPr>
              <a:t>problems</a:t>
            </a: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dirty="0">
                <a:latin typeface="Arial MT"/>
                <a:cs typeface="Arial MT"/>
              </a:rPr>
              <a:t>Power</a:t>
            </a:r>
            <a:r>
              <a:rPr spc="140" dirty="0">
                <a:latin typeface="Arial MT"/>
                <a:cs typeface="Arial MT"/>
              </a:rPr>
              <a:t> </a:t>
            </a:r>
            <a:r>
              <a:rPr spc="45" dirty="0">
                <a:latin typeface="Arial MT"/>
                <a:cs typeface="Arial MT"/>
              </a:rPr>
              <a:t>failures</a:t>
            </a:r>
          </a:p>
          <a:p>
            <a:pPr>
              <a:lnSpc>
                <a:spcPct val="100000"/>
              </a:lnSpc>
            </a:pPr>
            <a:endParaRPr spc="45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pc="45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>
                <a:latin typeface="Arial MT"/>
                <a:cs typeface="Arial MT"/>
              </a:rPr>
              <a:t>Java.lang.Error</a:t>
            </a:r>
            <a:r>
              <a:rPr spc="-5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is</a:t>
            </a:r>
            <a:r>
              <a:rPr spc="-6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65" dirty="0">
                <a:latin typeface="Arial MT"/>
                <a:cs typeface="Arial MT"/>
              </a:rPr>
              <a:t> </a:t>
            </a:r>
            <a:r>
              <a:rPr spc="60" dirty="0">
                <a:latin typeface="Arial MT"/>
                <a:cs typeface="Arial MT"/>
              </a:rPr>
              <a:t>super</a:t>
            </a:r>
            <a:r>
              <a:rPr spc="-4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class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110" dirty="0">
                <a:latin typeface="Arial MT"/>
                <a:cs typeface="Arial MT"/>
              </a:rPr>
              <a:t>of</a:t>
            </a:r>
            <a:r>
              <a:rPr spc="-55" dirty="0">
                <a:latin typeface="Arial MT"/>
                <a:cs typeface="Arial MT"/>
              </a:rPr>
              <a:t> </a:t>
            </a:r>
            <a:r>
              <a:rPr spc="-25" dirty="0">
                <a:latin typeface="Arial MT"/>
                <a:cs typeface="Arial MT"/>
              </a:rPr>
              <a:t>all</a:t>
            </a: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>
                <a:latin typeface="Arial MT"/>
                <a:cs typeface="Arial MT"/>
              </a:rPr>
              <a:t>asynchronous</a:t>
            </a:r>
            <a:r>
              <a:rPr spc="54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Exceptions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25814" y="2085848"/>
            <a:ext cx="5255895" cy="1417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65885">
              <a:lnSpc>
                <a:spcPct val="100000"/>
              </a:lnSpc>
              <a:spcBef>
                <a:spcPts val="95"/>
              </a:spcBef>
            </a:pPr>
            <a:r>
              <a:rPr sz="2200" spc="-140" dirty="0">
                <a:solidFill>
                  <a:srgbClr val="404040"/>
                </a:solidFill>
                <a:latin typeface="Arial Black"/>
                <a:cs typeface="Arial Black"/>
              </a:rPr>
              <a:t>Synchronous</a:t>
            </a:r>
            <a:r>
              <a:rPr sz="2200" spc="-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Arial Black"/>
                <a:cs typeface="Arial Black"/>
              </a:rPr>
              <a:t>Exceptions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80"/>
              </a:spcBef>
            </a:pP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Deal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programmatic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run-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errors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25814" y="4149344"/>
            <a:ext cx="8547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Types: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25814" y="4484014"/>
            <a:ext cx="3291840" cy="103124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420"/>
              </a:spcBef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Checked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exceptions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Unchecked</a:t>
            </a:r>
            <a:r>
              <a:rPr sz="2200" spc="2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exceptions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8810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Types</a:t>
            </a:r>
            <a:r>
              <a:rPr spc="-245" dirty="0"/>
              <a:t> </a:t>
            </a:r>
            <a:r>
              <a:rPr spc="-10" dirty="0"/>
              <a:t>of</a:t>
            </a:r>
            <a:r>
              <a:rPr spc="-220" dirty="0"/>
              <a:t> </a:t>
            </a:r>
            <a:r>
              <a:rPr spc="-130" dirty="0"/>
              <a:t>Synchronous</a:t>
            </a:r>
            <a:r>
              <a:rPr spc="-229" dirty="0"/>
              <a:t> </a:t>
            </a:r>
            <a:r>
              <a:rPr spc="-145" dirty="0"/>
              <a:t>Exceptions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7155" y="853439"/>
            <a:ext cx="6963156" cy="26974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77467" y="1423416"/>
            <a:ext cx="13807440" cy="3014980"/>
            <a:chOff x="1077467" y="1423416"/>
            <a:chExt cx="13807440" cy="3014980"/>
          </a:xfrm>
        </p:grpSpPr>
        <p:sp>
          <p:nvSpPr>
            <p:cNvPr id="5" name="object 5"/>
            <p:cNvSpPr/>
            <p:nvPr/>
          </p:nvSpPr>
          <p:spPr>
            <a:xfrm>
              <a:off x="1905000" y="1423416"/>
              <a:ext cx="8458200" cy="516890"/>
            </a:xfrm>
            <a:custGeom>
              <a:avLst/>
              <a:gdLst/>
              <a:ahLst/>
              <a:cxnLst/>
              <a:rect l="l" t="t" r="r" b="b"/>
              <a:pathLst>
                <a:path w="8458200" h="516889">
                  <a:moveTo>
                    <a:pt x="8378317" y="0"/>
                  </a:moveTo>
                  <a:lnTo>
                    <a:pt x="79882" y="0"/>
                  </a:lnTo>
                  <a:lnTo>
                    <a:pt x="48756" y="6266"/>
                  </a:lnTo>
                  <a:lnTo>
                    <a:pt x="23368" y="23367"/>
                  </a:lnTo>
                  <a:lnTo>
                    <a:pt x="6266" y="48756"/>
                  </a:lnTo>
                  <a:lnTo>
                    <a:pt x="0" y="79882"/>
                  </a:lnTo>
                  <a:lnTo>
                    <a:pt x="0" y="436752"/>
                  </a:lnTo>
                  <a:lnTo>
                    <a:pt x="6266" y="467879"/>
                  </a:lnTo>
                  <a:lnTo>
                    <a:pt x="23368" y="493267"/>
                  </a:lnTo>
                  <a:lnTo>
                    <a:pt x="48756" y="510369"/>
                  </a:lnTo>
                  <a:lnTo>
                    <a:pt x="79882" y="516635"/>
                  </a:lnTo>
                  <a:lnTo>
                    <a:pt x="8378317" y="516635"/>
                  </a:lnTo>
                  <a:lnTo>
                    <a:pt x="8409443" y="510369"/>
                  </a:lnTo>
                  <a:lnTo>
                    <a:pt x="8434832" y="493268"/>
                  </a:lnTo>
                  <a:lnTo>
                    <a:pt x="8451933" y="467879"/>
                  </a:lnTo>
                  <a:lnTo>
                    <a:pt x="8458200" y="436752"/>
                  </a:lnTo>
                  <a:lnTo>
                    <a:pt x="8458200" y="79882"/>
                  </a:lnTo>
                  <a:lnTo>
                    <a:pt x="8451933" y="48756"/>
                  </a:lnTo>
                  <a:lnTo>
                    <a:pt x="8434832" y="23368"/>
                  </a:lnTo>
                  <a:lnTo>
                    <a:pt x="8409443" y="6266"/>
                  </a:lnTo>
                  <a:lnTo>
                    <a:pt x="8378317" y="0"/>
                  </a:lnTo>
                  <a:close/>
                </a:path>
              </a:pathLst>
            </a:custGeom>
            <a:solidFill>
              <a:srgbClr val="9BBA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3563" y="1459992"/>
              <a:ext cx="13795375" cy="2971800"/>
            </a:xfrm>
            <a:custGeom>
              <a:avLst/>
              <a:gdLst/>
              <a:ahLst/>
              <a:cxnLst/>
              <a:rect l="l" t="t" r="r" b="b"/>
              <a:pathLst>
                <a:path w="13795375" h="2971800">
                  <a:moveTo>
                    <a:pt x="0" y="291464"/>
                  </a:moveTo>
                  <a:lnTo>
                    <a:pt x="3814" y="244172"/>
                  </a:lnTo>
                  <a:lnTo>
                    <a:pt x="14856" y="199314"/>
                  </a:lnTo>
                  <a:lnTo>
                    <a:pt x="32527" y="157491"/>
                  </a:lnTo>
                  <a:lnTo>
                    <a:pt x="56228" y="119301"/>
                  </a:lnTo>
                  <a:lnTo>
                    <a:pt x="85358" y="85344"/>
                  </a:lnTo>
                  <a:lnTo>
                    <a:pt x="119318" y="56217"/>
                  </a:lnTo>
                  <a:lnTo>
                    <a:pt x="157508" y="32520"/>
                  </a:lnTo>
                  <a:lnTo>
                    <a:pt x="199329" y="14852"/>
                  </a:lnTo>
                  <a:lnTo>
                    <a:pt x="244181" y="3813"/>
                  </a:lnTo>
                  <a:lnTo>
                    <a:pt x="291465" y="0"/>
                  </a:lnTo>
                  <a:lnTo>
                    <a:pt x="13503783" y="0"/>
                  </a:lnTo>
                  <a:lnTo>
                    <a:pt x="13551075" y="3813"/>
                  </a:lnTo>
                  <a:lnTo>
                    <a:pt x="13595933" y="14852"/>
                  </a:lnTo>
                  <a:lnTo>
                    <a:pt x="13637756" y="32520"/>
                  </a:lnTo>
                  <a:lnTo>
                    <a:pt x="13675946" y="56217"/>
                  </a:lnTo>
                  <a:lnTo>
                    <a:pt x="13709904" y="85344"/>
                  </a:lnTo>
                  <a:lnTo>
                    <a:pt x="13739030" y="119301"/>
                  </a:lnTo>
                  <a:lnTo>
                    <a:pt x="13762727" y="157491"/>
                  </a:lnTo>
                  <a:lnTo>
                    <a:pt x="13780395" y="199314"/>
                  </a:lnTo>
                  <a:lnTo>
                    <a:pt x="13791434" y="244172"/>
                  </a:lnTo>
                  <a:lnTo>
                    <a:pt x="13795248" y="291464"/>
                  </a:lnTo>
                  <a:lnTo>
                    <a:pt x="13795248" y="2680334"/>
                  </a:lnTo>
                  <a:lnTo>
                    <a:pt x="13791434" y="2727627"/>
                  </a:lnTo>
                  <a:lnTo>
                    <a:pt x="13780395" y="2772485"/>
                  </a:lnTo>
                  <a:lnTo>
                    <a:pt x="13762727" y="2814308"/>
                  </a:lnTo>
                  <a:lnTo>
                    <a:pt x="13739030" y="2852498"/>
                  </a:lnTo>
                  <a:lnTo>
                    <a:pt x="13709904" y="2886455"/>
                  </a:lnTo>
                  <a:lnTo>
                    <a:pt x="13675946" y="2915582"/>
                  </a:lnTo>
                  <a:lnTo>
                    <a:pt x="13637756" y="2939279"/>
                  </a:lnTo>
                  <a:lnTo>
                    <a:pt x="13595933" y="2956947"/>
                  </a:lnTo>
                  <a:lnTo>
                    <a:pt x="13551075" y="2967986"/>
                  </a:lnTo>
                  <a:lnTo>
                    <a:pt x="13503783" y="2971799"/>
                  </a:lnTo>
                  <a:lnTo>
                    <a:pt x="291465" y="2971799"/>
                  </a:lnTo>
                  <a:lnTo>
                    <a:pt x="244181" y="2967986"/>
                  </a:lnTo>
                  <a:lnTo>
                    <a:pt x="199329" y="2956947"/>
                  </a:lnTo>
                  <a:lnTo>
                    <a:pt x="157508" y="2939279"/>
                  </a:lnTo>
                  <a:lnTo>
                    <a:pt x="119318" y="2915582"/>
                  </a:lnTo>
                  <a:lnTo>
                    <a:pt x="85358" y="2886455"/>
                  </a:lnTo>
                  <a:lnTo>
                    <a:pt x="56228" y="2852498"/>
                  </a:lnTo>
                  <a:lnTo>
                    <a:pt x="32527" y="2814308"/>
                  </a:lnTo>
                  <a:lnTo>
                    <a:pt x="14856" y="2772485"/>
                  </a:lnTo>
                  <a:lnTo>
                    <a:pt x="3814" y="2727627"/>
                  </a:lnTo>
                  <a:lnTo>
                    <a:pt x="0" y="2680334"/>
                  </a:lnTo>
                  <a:lnTo>
                    <a:pt x="0" y="291464"/>
                  </a:lnTo>
                  <a:close/>
                </a:path>
              </a:pathLst>
            </a:custGeom>
            <a:ln w="12192">
              <a:solidFill>
                <a:srgbClr val="9BB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63522" y="1468069"/>
            <a:ext cx="12640310" cy="2712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45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Checked</a:t>
            </a:r>
            <a:r>
              <a:rPr sz="2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exceptions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  <a:spcBef>
                <a:spcPts val="243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ones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expected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handled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by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programmer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arise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4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external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conditions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during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compile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Examples: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“requested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file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found,”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“network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failure”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78052" y="4892040"/>
            <a:ext cx="13807440" cy="3130550"/>
            <a:chOff x="1178052" y="4892040"/>
            <a:chExt cx="13807440" cy="3130550"/>
          </a:xfrm>
        </p:grpSpPr>
        <p:sp>
          <p:nvSpPr>
            <p:cNvPr id="9" name="object 9"/>
            <p:cNvSpPr/>
            <p:nvPr/>
          </p:nvSpPr>
          <p:spPr>
            <a:xfrm>
              <a:off x="2005584" y="4892040"/>
              <a:ext cx="8458200" cy="516890"/>
            </a:xfrm>
            <a:custGeom>
              <a:avLst/>
              <a:gdLst/>
              <a:ahLst/>
              <a:cxnLst/>
              <a:rect l="l" t="t" r="r" b="b"/>
              <a:pathLst>
                <a:path w="8458200" h="516889">
                  <a:moveTo>
                    <a:pt x="8378317" y="0"/>
                  </a:moveTo>
                  <a:lnTo>
                    <a:pt x="79883" y="0"/>
                  </a:lnTo>
                  <a:lnTo>
                    <a:pt x="48756" y="6266"/>
                  </a:lnTo>
                  <a:lnTo>
                    <a:pt x="23368" y="23368"/>
                  </a:lnTo>
                  <a:lnTo>
                    <a:pt x="6266" y="48756"/>
                  </a:lnTo>
                  <a:lnTo>
                    <a:pt x="0" y="79883"/>
                  </a:lnTo>
                  <a:lnTo>
                    <a:pt x="0" y="436752"/>
                  </a:lnTo>
                  <a:lnTo>
                    <a:pt x="6266" y="467879"/>
                  </a:lnTo>
                  <a:lnTo>
                    <a:pt x="23368" y="493267"/>
                  </a:lnTo>
                  <a:lnTo>
                    <a:pt x="48756" y="510369"/>
                  </a:lnTo>
                  <a:lnTo>
                    <a:pt x="79883" y="516636"/>
                  </a:lnTo>
                  <a:lnTo>
                    <a:pt x="8378317" y="516636"/>
                  </a:lnTo>
                  <a:lnTo>
                    <a:pt x="8409443" y="510369"/>
                  </a:lnTo>
                  <a:lnTo>
                    <a:pt x="8434832" y="493267"/>
                  </a:lnTo>
                  <a:lnTo>
                    <a:pt x="8451933" y="467879"/>
                  </a:lnTo>
                  <a:lnTo>
                    <a:pt x="8458200" y="436752"/>
                  </a:lnTo>
                  <a:lnTo>
                    <a:pt x="8458200" y="79883"/>
                  </a:lnTo>
                  <a:lnTo>
                    <a:pt x="8451933" y="48756"/>
                  </a:lnTo>
                  <a:lnTo>
                    <a:pt x="8434832" y="23368"/>
                  </a:lnTo>
                  <a:lnTo>
                    <a:pt x="8409443" y="6266"/>
                  </a:lnTo>
                  <a:lnTo>
                    <a:pt x="8378317" y="0"/>
                  </a:lnTo>
                  <a:close/>
                </a:path>
              </a:pathLst>
            </a:custGeom>
            <a:solidFill>
              <a:srgbClr val="9BBA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84148" y="4928616"/>
              <a:ext cx="13795375" cy="3088005"/>
            </a:xfrm>
            <a:custGeom>
              <a:avLst/>
              <a:gdLst/>
              <a:ahLst/>
              <a:cxnLst/>
              <a:rect l="l" t="t" r="r" b="b"/>
              <a:pathLst>
                <a:path w="13795375" h="3088004">
                  <a:moveTo>
                    <a:pt x="0" y="302768"/>
                  </a:moveTo>
                  <a:lnTo>
                    <a:pt x="3961" y="253646"/>
                  </a:lnTo>
                  <a:lnTo>
                    <a:pt x="15431" y="207052"/>
                  </a:lnTo>
                  <a:lnTo>
                    <a:pt x="33785" y="163608"/>
                  </a:lnTo>
                  <a:lnTo>
                    <a:pt x="58403" y="123937"/>
                  </a:lnTo>
                  <a:lnTo>
                    <a:pt x="88661" y="88661"/>
                  </a:lnTo>
                  <a:lnTo>
                    <a:pt x="123937" y="58403"/>
                  </a:lnTo>
                  <a:lnTo>
                    <a:pt x="163608" y="33785"/>
                  </a:lnTo>
                  <a:lnTo>
                    <a:pt x="207052" y="15431"/>
                  </a:lnTo>
                  <a:lnTo>
                    <a:pt x="253646" y="3961"/>
                  </a:lnTo>
                  <a:lnTo>
                    <a:pt x="302768" y="0"/>
                  </a:lnTo>
                  <a:lnTo>
                    <a:pt x="13492480" y="0"/>
                  </a:lnTo>
                  <a:lnTo>
                    <a:pt x="13541601" y="3961"/>
                  </a:lnTo>
                  <a:lnTo>
                    <a:pt x="13588195" y="15431"/>
                  </a:lnTo>
                  <a:lnTo>
                    <a:pt x="13631639" y="33785"/>
                  </a:lnTo>
                  <a:lnTo>
                    <a:pt x="13671310" y="58403"/>
                  </a:lnTo>
                  <a:lnTo>
                    <a:pt x="13706586" y="88661"/>
                  </a:lnTo>
                  <a:lnTo>
                    <a:pt x="13736844" y="123937"/>
                  </a:lnTo>
                  <a:lnTo>
                    <a:pt x="13761462" y="163608"/>
                  </a:lnTo>
                  <a:lnTo>
                    <a:pt x="13779816" y="207052"/>
                  </a:lnTo>
                  <a:lnTo>
                    <a:pt x="13791286" y="253646"/>
                  </a:lnTo>
                  <a:lnTo>
                    <a:pt x="13795248" y="302768"/>
                  </a:lnTo>
                  <a:lnTo>
                    <a:pt x="13795248" y="2784856"/>
                  </a:lnTo>
                  <a:lnTo>
                    <a:pt x="13791286" y="2833965"/>
                  </a:lnTo>
                  <a:lnTo>
                    <a:pt x="13779816" y="2880551"/>
                  </a:lnTo>
                  <a:lnTo>
                    <a:pt x="13761462" y="2923992"/>
                  </a:lnTo>
                  <a:lnTo>
                    <a:pt x="13736844" y="2963664"/>
                  </a:lnTo>
                  <a:lnTo>
                    <a:pt x="13706586" y="2998943"/>
                  </a:lnTo>
                  <a:lnTo>
                    <a:pt x="13671310" y="3029205"/>
                  </a:lnTo>
                  <a:lnTo>
                    <a:pt x="13631639" y="3053828"/>
                  </a:lnTo>
                  <a:lnTo>
                    <a:pt x="13588195" y="3072188"/>
                  </a:lnTo>
                  <a:lnTo>
                    <a:pt x="13541601" y="3083661"/>
                  </a:lnTo>
                  <a:lnTo>
                    <a:pt x="13492480" y="3087624"/>
                  </a:lnTo>
                  <a:lnTo>
                    <a:pt x="302768" y="3087624"/>
                  </a:lnTo>
                  <a:lnTo>
                    <a:pt x="253646" y="3083661"/>
                  </a:lnTo>
                  <a:lnTo>
                    <a:pt x="207052" y="3072188"/>
                  </a:lnTo>
                  <a:lnTo>
                    <a:pt x="163608" y="3053828"/>
                  </a:lnTo>
                  <a:lnTo>
                    <a:pt x="123937" y="3029205"/>
                  </a:lnTo>
                  <a:lnTo>
                    <a:pt x="88661" y="2998943"/>
                  </a:lnTo>
                  <a:lnTo>
                    <a:pt x="58403" y="2963664"/>
                  </a:lnTo>
                  <a:lnTo>
                    <a:pt x="33785" y="2923992"/>
                  </a:lnTo>
                  <a:lnTo>
                    <a:pt x="15431" y="2880551"/>
                  </a:lnTo>
                  <a:lnTo>
                    <a:pt x="3961" y="2833965"/>
                  </a:lnTo>
                  <a:lnTo>
                    <a:pt x="0" y="2784856"/>
                  </a:lnTo>
                  <a:lnTo>
                    <a:pt x="0" y="302768"/>
                  </a:lnTo>
                  <a:close/>
                </a:path>
              </a:pathLst>
            </a:custGeom>
            <a:ln w="12192">
              <a:solidFill>
                <a:srgbClr val="9BB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64741" y="4937886"/>
            <a:ext cx="13101955" cy="2711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358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Unchecked</a:t>
            </a:r>
            <a:r>
              <a:rPr sz="2400" spc="2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exceptions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50100"/>
              </a:lnSpc>
              <a:spcBef>
                <a:spcPts val="242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ones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arise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4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conditions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represent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bugs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during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execution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sz="2200" strike="sngStrike" spc="70" dirty="0">
                <a:solidFill>
                  <a:srgbClr val="FF0000"/>
                </a:solidFill>
                <a:latin typeface="Arial MT"/>
                <a:cs typeface="Arial MT"/>
              </a:rPr>
              <a:t>,</a:t>
            </a:r>
            <a:r>
              <a:rPr sz="2200" strike="noStrike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trike="noStrike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trike="noStrike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trike="noStrike" spc="60" dirty="0">
                <a:solidFill>
                  <a:srgbClr val="404040"/>
                </a:solidFill>
                <a:latin typeface="Arial MT"/>
                <a:cs typeface="Arial MT"/>
              </a:rPr>
              <a:t>situations</a:t>
            </a:r>
            <a:r>
              <a:rPr sz="2200" strike="noStrike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trike="noStrike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trike="noStrike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trike="noStrike" spc="-25" dirty="0">
                <a:solidFill>
                  <a:srgbClr val="404040"/>
                </a:solidFill>
                <a:latin typeface="Arial MT"/>
                <a:cs typeface="Arial MT"/>
              </a:rPr>
              <a:t>are </a:t>
            </a:r>
            <a:r>
              <a:rPr sz="2200" strike="noStrike" spc="50" dirty="0">
                <a:solidFill>
                  <a:srgbClr val="404040"/>
                </a:solidFill>
                <a:latin typeface="Arial MT"/>
                <a:cs typeface="Arial MT"/>
              </a:rPr>
              <a:t>considered</a:t>
            </a:r>
            <a:r>
              <a:rPr sz="2200" strike="noStrike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trike="noStrike" spc="80" dirty="0">
                <a:solidFill>
                  <a:srgbClr val="404040"/>
                </a:solidFill>
                <a:latin typeface="Arial MT"/>
                <a:cs typeface="Arial MT"/>
              </a:rPr>
              <a:t>difficult</a:t>
            </a:r>
            <a:r>
              <a:rPr sz="2200" strike="noStrike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trike="noStrike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trike="noStrike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trike="noStrike" spc="55" dirty="0">
                <a:solidFill>
                  <a:srgbClr val="404040"/>
                </a:solidFill>
                <a:latin typeface="Arial MT"/>
                <a:cs typeface="Arial MT"/>
              </a:rPr>
              <a:t>handle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Example: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“runtime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exceptions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attempting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access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beyond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end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array”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Difference</a:t>
            </a:r>
            <a:r>
              <a:rPr spc="-215" dirty="0"/>
              <a:t> </a:t>
            </a:r>
            <a:r>
              <a:rPr spc="-95" dirty="0"/>
              <a:t>between</a:t>
            </a:r>
            <a:r>
              <a:rPr spc="-210" dirty="0"/>
              <a:t> </a:t>
            </a:r>
            <a:r>
              <a:rPr spc="-114" dirty="0"/>
              <a:t>Error</a:t>
            </a:r>
            <a:r>
              <a:rPr spc="-190" dirty="0"/>
              <a:t> </a:t>
            </a:r>
            <a:r>
              <a:rPr spc="-240" dirty="0"/>
              <a:t>Class</a:t>
            </a:r>
            <a:r>
              <a:rPr spc="-170" dirty="0"/>
              <a:t> </a:t>
            </a:r>
            <a:r>
              <a:rPr spc="-95" dirty="0"/>
              <a:t>and</a:t>
            </a:r>
            <a:r>
              <a:rPr spc="-185" dirty="0"/>
              <a:t> </a:t>
            </a:r>
            <a:r>
              <a:rPr spc="-180" dirty="0"/>
              <a:t>Exception</a:t>
            </a:r>
            <a:r>
              <a:rPr spc="-200" dirty="0"/>
              <a:t> </a:t>
            </a:r>
            <a:r>
              <a:rPr spc="-105" dirty="0"/>
              <a:t>Class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8148" y="853439"/>
            <a:ext cx="10814304" cy="324611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72883" y="1143508"/>
          <a:ext cx="14385290" cy="7393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Errors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000" spc="-6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Exceptions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03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Errors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Java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type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java.lang.Error.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Exceptions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Java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type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java.lang.Exception.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1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All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errors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Java</a:t>
                      </a:r>
                      <a:r>
                        <a:rPr sz="20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unchecked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type.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Exceptions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may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checked</a:t>
                      </a:r>
                      <a:r>
                        <a:rPr sz="2000" spc="-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as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well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as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unchecked.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8435">
                <a:tc>
                  <a:txBody>
                    <a:bodyPr/>
                    <a:lstStyle/>
                    <a:p>
                      <a:pPr marL="76200" marR="374015">
                        <a:lnSpc>
                          <a:spcPct val="150000"/>
                        </a:lnSpc>
                        <a:spcBef>
                          <a:spcPts val="160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Errors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happen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at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run-</a:t>
                      </a: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time.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They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will</a:t>
                      </a:r>
                      <a:r>
                        <a:rPr sz="20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14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known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compiler.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03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76835" marR="207645">
                        <a:lnSpc>
                          <a:spcPts val="36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Checked</a:t>
                      </a:r>
                      <a:r>
                        <a:rPr sz="20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exceptions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known</a:t>
                      </a:r>
                      <a:r>
                        <a:rPr sz="20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20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compiler</a:t>
                      </a:r>
                      <a:r>
                        <a:rPr sz="2000" spc="5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,</a:t>
                      </a:r>
                      <a:r>
                        <a:rPr sz="2000" spc="3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whereas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unchecked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exceptions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14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sz="2000" spc="10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known </a:t>
                      </a:r>
                      <a:r>
                        <a:rPr sz="2000" spc="1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2000" spc="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compiler</a:t>
                      </a:r>
                      <a:r>
                        <a:rPr sz="20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because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they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occur</a:t>
                      </a:r>
                      <a:r>
                        <a:rPr sz="20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at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run-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time.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It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impossible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recover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errors.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76835" marR="1071880">
                        <a:lnSpc>
                          <a:spcPts val="3600"/>
                        </a:lnSpc>
                        <a:spcBef>
                          <a:spcPts val="125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You</a:t>
                      </a: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can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recover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exceptions</a:t>
                      </a:r>
                      <a:r>
                        <a:rPr sz="20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sz="20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handling</a:t>
                      </a: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them through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try-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catch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blocks.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76200" marR="244475">
                        <a:lnSpc>
                          <a:spcPts val="36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Errors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mostly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caused by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environment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which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2000" spc="-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running.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Exceptions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mainly</a:t>
                      </a:r>
                      <a:r>
                        <a:rPr sz="20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caused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itself.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Examples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: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java.lang.StackOverflowError,</a:t>
                      </a:r>
                      <a:r>
                        <a:rPr sz="2000" spc="254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java.lang.OutOfMemoryError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Examples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: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76835" marR="260350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Checked Exceptions: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SQLException,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IOException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Unchecked</a:t>
                      </a:r>
                      <a:r>
                        <a:rPr sz="2000" spc="1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Exceptions:</a:t>
                      </a:r>
                      <a:r>
                        <a:rPr sz="2000" spc="1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ArrayIndexOutOfBoundException,  ClassCastException,</a:t>
                      </a:r>
                      <a:r>
                        <a:rPr sz="2000" spc="-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NullPointerException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04185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Hierarchy</a:t>
            </a:r>
            <a:r>
              <a:rPr spc="-254" dirty="0"/>
              <a:t> </a:t>
            </a:r>
            <a:r>
              <a:rPr spc="-10" dirty="0"/>
              <a:t>of</a:t>
            </a:r>
            <a:r>
              <a:rPr spc="-220" dirty="0"/>
              <a:t> </a:t>
            </a:r>
            <a:r>
              <a:rPr spc="-140" dirty="0"/>
              <a:t>Exception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0681" y="853439"/>
            <a:ext cx="9866630" cy="2764790"/>
            <a:chOff x="630681" y="853439"/>
            <a:chExt cx="9866630" cy="27647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008" y="853439"/>
              <a:ext cx="4718303" cy="2804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37031" y="2907791"/>
              <a:ext cx="1283335" cy="704215"/>
            </a:xfrm>
            <a:custGeom>
              <a:avLst/>
              <a:gdLst/>
              <a:ahLst/>
              <a:cxnLst/>
              <a:rect l="l" t="t" r="r" b="b"/>
              <a:pathLst>
                <a:path w="1283335" h="704214">
                  <a:moveTo>
                    <a:pt x="1165860" y="0"/>
                  </a:moveTo>
                  <a:lnTo>
                    <a:pt x="117348" y="0"/>
                  </a:lnTo>
                  <a:lnTo>
                    <a:pt x="71671" y="9227"/>
                  </a:lnTo>
                  <a:lnTo>
                    <a:pt x="34370" y="34385"/>
                  </a:lnTo>
                  <a:lnTo>
                    <a:pt x="9221" y="71687"/>
                  </a:lnTo>
                  <a:lnTo>
                    <a:pt x="0" y="117348"/>
                  </a:lnTo>
                  <a:lnTo>
                    <a:pt x="0" y="586740"/>
                  </a:lnTo>
                  <a:lnTo>
                    <a:pt x="9221" y="632400"/>
                  </a:lnTo>
                  <a:lnTo>
                    <a:pt x="34370" y="669702"/>
                  </a:lnTo>
                  <a:lnTo>
                    <a:pt x="71671" y="694860"/>
                  </a:lnTo>
                  <a:lnTo>
                    <a:pt x="117348" y="704088"/>
                  </a:lnTo>
                  <a:lnTo>
                    <a:pt x="1165860" y="704088"/>
                  </a:lnTo>
                  <a:lnTo>
                    <a:pt x="1211520" y="694860"/>
                  </a:lnTo>
                  <a:lnTo>
                    <a:pt x="1248822" y="669702"/>
                  </a:lnTo>
                  <a:lnTo>
                    <a:pt x="1273980" y="632400"/>
                  </a:lnTo>
                  <a:lnTo>
                    <a:pt x="1283208" y="586740"/>
                  </a:lnTo>
                  <a:lnTo>
                    <a:pt x="1283208" y="117348"/>
                  </a:lnTo>
                  <a:lnTo>
                    <a:pt x="1273980" y="71687"/>
                  </a:lnTo>
                  <a:lnTo>
                    <a:pt x="1248822" y="34385"/>
                  </a:lnTo>
                  <a:lnTo>
                    <a:pt x="1211520" y="9227"/>
                  </a:lnTo>
                  <a:lnTo>
                    <a:pt x="116586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7031" y="2907791"/>
              <a:ext cx="1283335" cy="704215"/>
            </a:xfrm>
            <a:custGeom>
              <a:avLst/>
              <a:gdLst/>
              <a:ahLst/>
              <a:cxnLst/>
              <a:rect l="l" t="t" r="r" b="b"/>
              <a:pathLst>
                <a:path w="1283335" h="704214">
                  <a:moveTo>
                    <a:pt x="0" y="117348"/>
                  </a:moveTo>
                  <a:lnTo>
                    <a:pt x="9221" y="71687"/>
                  </a:lnTo>
                  <a:lnTo>
                    <a:pt x="34370" y="34385"/>
                  </a:lnTo>
                  <a:lnTo>
                    <a:pt x="71671" y="9227"/>
                  </a:lnTo>
                  <a:lnTo>
                    <a:pt x="117348" y="0"/>
                  </a:lnTo>
                  <a:lnTo>
                    <a:pt x="1165860" y="0"/>
                  </a:lnTo>
                  <a:lnTo>
                    <a:pt x="1211520" y="9227"/>
                  </a:lnTo>
                  <a:lnTo>
                    <a:pt x="1248822" y="34385"/>
                  </a:lnTo>
                  <a:lnTo>
                    <a:pt x="1273980" y="71687"/>
                  </a:lnTo>
                  <a:lnTo>
                    <a:pt x="1283208" y="117348"/>
                  </a:lnTo>
                  <a:lnTo>
                    <a:pt x="1283208" y="586740"/>
                  </a:lnTo>
                  <a:lnTo>
                    <a:pt x="1273980" y="632400"/>
                  </a:lnTo>
                  <a:lnTo>
                    <a:pt x="1248822" y="669702"/>
                  </a:lnTo>
                  <a:lnTo>
                    <a:pt x="1211520" y="694860"/>
                  </a:lnTo>
                  <a:lnTo>
                    <a:pt x="1165860" y="704088"/>
                  </a:lnTo>
                  <a:lnTo>
                    <a:pt x="117348" y="704088"/>
                  </a:lnTo>
                  <a:lnTo>
                    <a:pt x="71671" y="694860"/>
                  </a:lnTo>
                  <a:lnTo>
                    <a:pt x="34370" y="669702"/>
                  </a:lnTo>
                  <a:lnTo>
                    <a:pt x="9221" y="632400"/>
                  </a:lnTo>
                  <a:lnTo>
                    <a:pt x="0" y="586740"/>
                  </a:lnTo>
                  <a:lnTo>
                    <a:pt x="0" y="11734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19073" y="3096514"/>
            <a:ext cx="719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0681" y="5038090"/>
            <a:ext cx="1296035" cy="487045"/>
            <a:chOff x="630681" y="5038090"/>
            <a:chExt cx="1296035" cy="487045"/>
          </a:xfrm>
        </p:grpSpPr>
        <p:sp>
          <p:nvSpPr>
            <p:cNvPr id="9" name="object 9"/>
            <p:cNvSpPr/>
            <p:nvPr/>
          </p:nvSpPr>
          <p:spPr>
            <a:xfrm>
              <a:off x="637031" y="5044440"/>
              <a:ext cx="1283335" cy="474345"/>
            </a:xfrm>
            <a:custGeom>
              <a:avLst/>
              <a:gdLst/>
              <a:ahLst/>
              <a:cxnLst/>
              <a:rect l="l" t="t" r="r" b="b"/>
              <a:pathLst>
                <a:path w="1283335" h="474345">
                  <a:moveTo>
                    <a:pt x="128320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1283208" y="473963"/>
                  </a:lnTo>
                  <a:lnTo>
                    <a:pt x="1283208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7031" y="5044440"/>
              <a:ext cx="1283335" cy="474345"/>
            </a:xfrm>
            <a:custGeom>
              <a:avLst/>
              <a:gdLst/>
              <a:ahLst/>
              <a:cxnLst/>
              <a:rect l="l" t="t" r="r" b="b"/>
              <a:pathLst>
                <a:path w="1283335" h="474345">
                  <a:moveTo>
                    <a:pt x="0" y="473963"/>
                  </a:moveTo>
                  <a:lnTo>
                    <a:pt x="1283208" y="473963"/>
                  </a:lnTo>
                  <a:lnTo>
                    <a:pt x="1283208" y="0"/>
                  </a:lnTo>
                  <a:lnTo>
                    <a:pt x="0" y="0"/>
                  </a:lnTo>
                  <a:lnTo>
                    <a:pt x="0" y="47396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47776" y="5119242"/>
            <a:ext cx="1061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76473" y="1325625"/>
            <a:ext cx="3367404" cy="453390"/>
            <a:chOff x="2776473" y="1325625"/>
            <a:chExt cx="3367404" cy="453390"/>
          </a:xfrm>
        </p:grpSpPr>
        <p:sp>
          <p:nvSpPr>
            <p:cNvPr id="13" name="object 13"/>
            <p:cNvSpPr/>
            <p:nvPr/>
          </p:nvSpPr>
          <p:spPr>
            <a:xfrm>
              <a:off x="2782823" y="1331975"/>
              <a:ext cx="3354704" cy="440690"/>
            </a:xfrm>
            <a:custGeom>
              <a:avLst/>
              <a:gdLst/>
              <a:ahLst/>
              <a:cxnLst/>
              <a:rect l="l" t="t" r="r" b="b"/>
              <a:pathLst>
                <a:path w="3354704" h="440689">
                  <a:moveTo>
                    <a:pt x="3354324" y="0"/>
                  </a:moveTo>
                  <a:lnTo>
                    <a:pt x="0" y="0"/>
                  </a:lnTo>
                  <a:lnTo>
                    <a:pt x="0" y="440435"/>
                  </a:lnTo>
                  <a:lnTo>
                    <a:pt x="3354324" y="440435"/>
                  </a:lnTo>
                  <a:lnTo>
                    <a:pt x="335432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82823" y="1331975"/>
              <a:ext cx="3354704" cy="440690"/>
            </a:xfrm>
            <a:custGeom>
              <a:avLst/>
              <a:gdLst/>
              <a:ahLst/>
              <a:cxnLst/>
              <a:rect l="l" t="t" r="r" b="b"/>
              <a:pathLst>
                <a:path w="3354704" h="440689">
                  <a:moveTo>
                    <a:pt x="0" y="440435"/>
                  </a:moveTo>
                  <a:lnTo>
                    <a:pt x="3354324" y="440435"/>
                  </a:lnTo>
                  <a:lnTo>
                    <a:pt x="3354324" y="0"/>
                  </a:lnTo>
                  <a:lnTo>
                    <a:pt x="0" y="0"/>
                  </a:lnTo>
                  <a:lnTo>
                    <a:pt x="0" y="44043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139567" y="1388744"/>
            <a:ext cx="2638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ClassNotfoundException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776473" y="2209545"/>
            <a:ext cx="3367404" cy="452120"/>
            <a:chOff x="2776473" y="2209545"/>
            <a:chExt cx="3367404" cy="452120"/>
          </a:xfrm>
        </p:grpSpPr>
        <p:sp>
          <p:nvSpPr>
            <p:cNvPr id="17" name="object 17"/>
            <p:cNvSpPr/>
            <p:nvPr/>
          </p:nvSpPr>
          <p:spPr>
            <a:xfrm>
              <a:off x="2782823" y="2215895"/>
              <a:ext cx="3354704" cy="439420"/>
            </a:xfrm>
            <a:custGeom>
              <a:avLst/>
              <a:gdLst/>
              <a:ahLst/>
              <a:cxnLst/>
              <a:rect l="l" t="t" r="r" b="b"/>
              <a:pathLst>
                <a:path w="3354704" h="439419">
                  <a:moveTo>
                    <a:pt x="3354324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3354324" y="438912"/>
                  </a:lnTo>
                  <a:lnTo>
                    <a:pt x="335432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82823" y="2215895"/>
              <a:ext cx="3354704" cy="439420"/>
            </a:xfrm>
            <a:custGeom>
              <a:avLst/>
              <a:gdLst/>
              <a:ahLst/>
              <a:cxnLst/>
              <a:rect l="l" t="t" r="r" b="b"/>
              <a:pathLst>
                <a:path w="3354704" h="439419">
                  <a:moveTo>
                    <a:pt x="0" y="438912"/>
                  </a:moveTo>
                  <a:lnTo>
                    <a:pt x="3354324" y="438912"/>
                  </a:lnTo>
                  <a:lnTo>
                    <a:pt x="3354324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865247" y="2272030"/>
            <a:ext cx="318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CloneNotSupportedException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776473" y="3091942"/>
            <a:ext cx="3367404" cy="453390"/>
            <a:chOff x="2776473" y="3091942"/>
            <a:chExt cx="3367404" cy="453390"/>
          </a:xfrm>
        </p:grpSpPr>
        <p:sp>
          <p:nvSpPr>
            <p:cNvPr id="21" name="object 21"/>
            <p:cNvSpPr/>
            <p:nvPr/>
          </p:nvSpPr>
          <p:spPr>
            <a:xfrm>
              <a:off x="2782823" y="3098292"/>
              <a:ext cx="3354704" cy="440690"/>
            </a:xfrm>
            <a:custGeom>
              <a:avLst/>
              <a:gdLst/>
              <a:ahLst/>
              <a:cxnLst/>
              <a:rect l="l" t="t" r="r" b="b"/>
              <a:pathLst>
                <a:path w="3354704" h="440689">
                  <a:moveTo>
                    <a:pt x="3354324" y="0"/>
                  </a:moveTo>
                  <a:lnTo>
                    <a:pt x="0" y="0"/>
                  </a:lnTo>
                  <a:lnTo>
                    <a:pt x="0" y="440436"/>
                  </a:lnTo>
                  <a:lnTo>
                    <a:pt x="3354324" y="440436"/>
                  </a:lnTo>
                  <a:lnTo>
                    <a:pt x="335432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82823" y="3098292"/>
              <a:ext cx="3354704" cy="440690"/>
            </a:xfrm>
            <a:custGeom>
              <a:avLst/>
              <a:gdLst/>
              <a:ahLst/>
              <a:cxnLst/>
              <a:rect l="l" t="t" r="r" b="b"/>
              <a:pathLst>
                <a:path w="3354704" h="440689">
                  <a:moveTo>
                    <a:pt x="0" y="440436"/>
                  </a:moveTo>
                  <a:lnTo>
                    <a:pt x="3354324" y="440436"/>
                  </a:lnTo>
                  <a:lnTo>
                    <a:pt x="3354324" y="0"/>
                  </a:lnTo>
                  <a:lnTo>
                    <a:pt x="0" y="0"/>
                  </a:lnTo>
                  <a:lnTo>
                    <a:pt x="0" y="44043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266059" y="3155441"/>
            <a:ext cx="2386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IllegalAccessException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776473" y="3975861"/>
            <a:ext cx="3367404" cy="452120"/>
            <a:chOff x="2776473" y="3975861"/>
            <a:chExt cx="3367404" cy="452120"/>
          </a:xfrm>
        </p:grpSpPr>
        <p:sp>
          <p:nvSpPr>
            <p:cNvPr id="25" name="object 25"/>
            <p:cNvSpPr/>
            <p:nvPr/>
          </p:nvSpPr>
          <p:spPr>
            <a:xfrm>
              <a:off x="2782823" y="3982211"/>
              <a:ext cx="3354704" cy="439420"/>
            </a:xfrm>
            <a:custGeom>
              <a:avLst/>
              <a:gdLst/>
              <a:ahLst/>
              <a:cxnLst/>
              <a:rect l="l" t="t" r="r" b="b"/>
              <a:pathLst>
                <a:path w="3354704" h="439420">
                  <a:moveTo>
                    <a:pt x="3354324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3354324" y="438912"/>
                  </a:lnTo>
                  <a:lnTo>
                    <a:pt x="335432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82823" y="3982211"/>
              <a:ext cx="3354704" cy="439420"/>
            </a:xfrm>
            <a:custGeom>
              <a:avLst/>
              <a:gdLst/>
              <a:ahLst/>
              <a:cxnLst/>
              <a:rect l="l" t="t" r="r" b="b"/>
              <a:pathLst>
                <a:path w="3354704" h="439420">
                  <a:moveTo>
                    <a:pt x="0" y="438912"/>
                  </a:moveTo>
                  <a:lnTo>
                    <a:pt x="3354324" y="438912"/>
                  </a:lnTo>
                  <a:lnTo>
                    <a:pt x="3354324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257169" y="4038041"/>
            <a:ext cx="24066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InstantiationException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776473" y="4858258"/>
            <a:ext cx="3367404" cy="452120"/>
            <a:chOff x="2776473" y="4858258"/>
            <a:chExt cx="3367404" cy="452120"/>
          </a:xfrm>
        </p:grpSpPr>
        <p:sp>
          <p:nvSpPr>
            <p:cNvPr id="29" name="object 29"/>
            <p:cNvSpPr/>
            <p:nvPr/>
          </p:nvSpPr>
          <p:spPr>
            <a:xfrm>
              <a:off x="2782823" y="4864608"/>
              <a:ext cx="3354704" cy="439420"/>
            </a:xfrm>
            <a:custGeom>
              <a:avLst/>
              <a:gdLst/>
              <a:ahLst/>
              <a:cxnLst/>
              <a:rect l="l" t="t" r="r" b="b"/>
              <a:pathLst>
                <a:path w="3354704" h="439420">
                  <a:moveTo>
                    <a:pt x="3354324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3354324" y="438912"/>
                  </a:lnTo>
                  <a:lnTo>
                    <a:pt x="335432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82823" y="4864608"/>
              <a:ext cx="3354704" cy="439420"/>
            </a:xfrm>
            <a:custGeom>
              <a:avLst/>
              <a:gdLst/>
              <a:ahLst/>
              <a:cxnLst/>
              <a:rect l="l" t="t" r="r" b="b"/>
              <a:pathLst>
                <a:path w="3354704" h="439420">
                  <a:moveTo>
                    <a:pt x="0" y="438912"/>
                  </a:moveTo>
                  <a:lnTo>
                    <a:pt x="3354324" y="438912"/>
                  </a:lnTo>
                  <a:lnTo>
                    <a:pt x="3354324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314827" y="4921453"/>
            <a:ext cx="22942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InterruptedException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776473" y="1121410"/>
            <a:ext cx="7668259" cy="5955030"/>
            <a:chOff x="2776473" y="1121410"/>
            <a:chExt cx="7668259" cy="5955030"/>
          </a:xfrm>
        </p:grpSpPr>
        <p:sp>
          <p:nvSpPr>
            <p:cNvPr id="33" name="object 33"/>
            <p:cNvSpPr/>
            <p:nvPr/>
          </p:nvSpPr>
          <p:spPr>
            <a:xfrm>
              <a:off x="2782823" y="5748527"/>
              <a:ext cx="3354704" cy="439420"/>
            </a:xfrm>
            <a:custGeom>
              <a:avLst/>
              <a:gdLst/>
              <a:ahLst/>
              <a:cxnLst/>
              <a:rect l="l" t="t" r="r" b="b"/>
              <a:pathLst>
                <a:path w="3354704" h="439420">
                  <a:moveTo>
                    <a:pt x="3354324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3354324" y="438912"/>
                  </a:lnTo>
                  <a:lnTo>
                    <a:pt x="335432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82823" y="5748527"/>
              <a:ext cx="3354704" cy="439420"/>
            </a:xfrm>
            <a:custGeom>
              <a:avLst/>
              <a:gdLst/>
              <a:ahLst/>
              <a:cxnLst/>
              <a:rect l="l" t="t" r="r" b="b"/>
              <a:pathLst>
                <a:path w="3354704" h="439420">
                  <a:moveTo>
                    <a:pt x="0" y="438912"/>
                  </a:moveTo>
                  <a:lnTo>
                    <a:pt x="3354324" y="438912"/>
                  </a:lnTo>
                  <a:lnTo>
                    <a:pt x="3354324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82823" y="6630924"/>
              <a:ext cx="3354704" cy="439420"/>
            </a:xfrm>
            <a:custGeom>
              <a:avLst/>
              <a:gdLst/>
              <a:ahLst/>
              <a:cxnLst/>
              <a:rect l="l" t="t" r="r" b="b"/>
              <a:pathLst>
                <a:path w="3354704" h="439420">
                  <a:moveTo>
                    <a:pt x="3354324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3354324" y="438912"/>
                  </a:lnTo>
                  <a:lnTo>
                    <a:pt x="335432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82823" y="6630924"/>
              <a:ext cx="3354704" cy="439420"/>
            </a:xfrm>
            <a:custGeom>
              <a:avLst/>
              <a:gdLst/>
              <a:ahLst/>
              <a:cxnLst/>
              <a:rect l="l" t="t" r="r" b="b"/>
              <a:pathLst>
                <a:path w="3354704" h="439420">
                  <a:moveTo>
                    <a:pt x="0" y="438912"/>
                  </a:moveTo>
                  <a:lnTo>
                    <a:pt x="3354324" y="438912"/>
                  </a:lnTo>
                  <a:lnTo>
                    <a:pt x="3354324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46976" y="1127760"/>
              <a:ext cx="3390900" cy="440690"/>
            </a:xfrm>
            <a:custGeom>
              <a:avLst/>
              <a:gdLst/>
              <a:ahLst/>
              <a:cxnLst/>
              <a:rect l="l" t="t" r="r" b="b"/>
              <a:pathLst>
                <a:path w="3390900" h="440690">
                  <a:moveTo>
                    <a:pt x="3390900" y="0"/>
                  </a:moveTo>
                  <a:lnTo>
                    <a:pt x="0" y="0"/>
                  </a:lnTo>
                  <a:lnTo>
                    <a:pt x="0" y="440435"/>
                  </a:lnTo>
                  <a:lnTo>
                    <a:pt x="3390900" y="440435"/>
                  </a:lnTo>
                  <a:lnTo>
                    <a:pt x="339090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046976" y="1127760"/>
              <a:ext cx="3390900" cy="440690"/>
            </a:xfrm>
            <a:custGeom>
              <a:avLst/>
              <a:gdLst/>
              <a:ahLst/>
              <a:cxnLst/>
              <a:rect l="l" t="t" r="r" b="b"/>
              <a:pathLst>
                <a:path w="3390900" h="440690">
                  <a:moveTo>
                    <a:pt x="0" y="440435"/>
                  </a:moveTo>
                  <a:lnTo>
                    <a:pt x="3390900" y="440435"/>
                  </a:lnTo>
                  <a:lnTo>
                    <a:pt x="3390900" y="0"/>
                  </a:lnTo>
                  <a:lnTo>
                    <a:pt x="0" y="0"/>
                  </a:lnTo>
                  <a:lnTo>
                    <a:pt x="0" y="44043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658861" y="1184529"/>
            <a:ext cx="2166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ArithmeticException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46976" y="2011679"/>
            <a:ext cx="3390900" cy="439420"/>
          </a:xfrm>
          <a:prstGeom prst="rect">
            <a:avLst/>
          </a:prstGeom>
          <a:solidFill>
            <a:srgbClr val="9DC3E6"/>
          </a:solidFill>
          <a:ln w="12192">
            <a:solidFill>
              <a:srgbClr val="41709C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612140">
              <a:lnSpc>
                <a:spcPct val="100000"/>
              </a:lnSpc>
              <a:spcBef>
                <a:spcPts val="540"/>
              </a:spcBef>
            </a:pP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ArrayStoreException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040626" y="2887726"/>
            <a:ext cx="3403600" cy="453390"/>
            <a:chOff x="7040626" y="2887726"/>
            <a:chExt cx="3403600" cy="453390"/>
          </a:xfrm>
        </p:grpSpPr>
        <p:sp>
          <p:nvSpPr>
            <p:cNvPr id="42" name="object 42"/>
            <p:cNvSpPr/>
            <p:nvPr/>
          </p:nvSpPr>
          <p:spPr>
            <a:xfrm>
              <a:off x="7046976" y="2894076"/>
              <a:ext cx="3390900" cy="440690"/>
            </a:xfrm>
            <a:custGeom>
              <a:avLst/>
              <a:gdLst/>
              <a:ahLst/>
              <a:cxnLst/>
              <a:rect l="l" t="t" r="r" b="b"/>
              <a:pathLst>
                <a:path w="3390900" h="440689">
                  <a:moveTo>
                    <a:pt x="3390900" y="0"/>
                  </a:moveTo>
                  <a:lnTo>
                    <a:pt x="0" y="0"/>
                  </a:lnTo>
                  <a:lnTo>
                    <a:pt x="0" y="440436"/>
                  </a:lnTo>
                  <a:lnTo>
                    <a:pt x="3390900" y="440436"/>
                  </a:lnTo>
                  <a:lnTo>
                    <a:pt x="339090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46976" y="2894076"/>
              <a:ext cx="3390900" cy="440690"/>
            </a:xfrm>
            <a:custGeom>
              <a:avLst/>
              <a:gdLst/>
              <a:ahLst/>
              <a:cxnLst/>
              <a:rect l="l" t="t" r="r" b="b"/>
              <a:pathLst>
                <a:path w="3390900" h="440689">
                  <a:moveTo>
                    <a:pt x="0" y="440436"/>
                  </a:moveTo>
                  <a:lnTo>
                    <a:pt x="3390900" y="440436"/>
                  </a:lnTo>
                  <a:lnTo>
                    <a:pt x="3390900" y="0"/>
                  </a:lnTo>
                  <a:lnTo>
                    <a:pt x="0" y="0"/>
                  </a:lnTo>
                  <a:lnTo>
                    <a:pt x="0" y="44043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706106" y="2951226"/>
            <a:ext cx="2072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ClassCastException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040626" y="3771646"/>
            <a:ext cx="3403600" cy="452120"/>
            <a:chOff x="7040626" y="3771646"/>
            <a:chExt cx="3403600" cy="452120"/>
          </a:xfrm>
        </p:grpSpPr>
        <p:sp>
          <p:nvSpPr>
            <p:cNvPr id="46" name="object 46"/>
            <p:cNvSpPr/>
            <p:nvPr/>
          </p:nvSpPr>
          <p:spPr>
            <a:xfrm>
              <a:off x="7046976" y="3777996"/>
              <a:ext cx="3390900" cy="439420"/>
            </a:xfrm>
            <a:custGeom>
              <a:avLst/>
              <a:gdLst/>
              <a:ahLst/>
              <a:cxnLst/>
              <a:rect l="l" t="t" r="r" b="b"/>
              <a:pathLst>
                <a:path w="3390900" h="439420">
                  <a:moveTo>
                    <a:pt x="3390900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3390900" y="438912"/>
                  </a:lnTo>
                  <a:lnTo>
                    <a:pt x="339090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46976" y="3777996"/>
              <a:ext cx="3390900" cy="439420"/>
            </a:xfrm>
            <a:custGeom>
              <a:avLst/>
              <a:gdLst/>
              <a:ahLst/>
              <a:cxnLst/>
              <a:rect l="l" t="t" r="r" b="b"/>
              <a:pathLst>
                <a:path w="3390900" h="439420">
                  <a:moveTo>
                    <a:pt x="0" y="438912"/>
                  </a:moveTo>
                  <a:lnTo>
                    <a:pt x="3390900" y="438912"/>
                  </a:lnTo>
                  <a:lnTo>
                    <a:pt x="3390900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370826" y="3834510"/>
            <a:ext cx="2742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IllegalArgumentException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040626" y="4654041"/>
            <a:ext cx="3403600" cy="453390"/>
            <a:chOff x="7040626" y="4654041"/>
            <a:chExt cx="3403600" cy="453390"/>
          </a:xfrm>
        </p:grpSpPr>
        <p:sp>
          <p:nvSpPr>
            <p:cNvPr id="50" name="object 50"/>
            <p:cNvSpPr/>
            <p:nvPr/>
          </p:nvSpPr>
          <p:spPr>
            <a:xfrm>
              <a:off x="7046976" y="4660391"/>
              <a:ext cx="3390900" cy="440690"/>
            </a:xfrm>
            <a:custGeom>
              <a:avLst/>
              <a:gdLst/>
              <a:ahLst/>
              <a:cxnLst/>
              <a:rect l="l" t="t" r="r" b="b"/>
              <a:pathLst>
                <a:path w="3390900" h="440689">
                  <a:moveTo>
                    <a:pt x="3390900" y="0"/>
                  </a:moveTo>
                  <a:lnTo>
                    <a:pt x="0" y="0"/>
                  </a:lnTo>
                  <a:lnTo>
                    <a:pt x="0" y="440436"/>
                  </a:lnTo>
                  <a:lnTo>
                    <a:pt x="3390900" y="440436"/>
                  </a:lnTo>
                  <a:lnTo>
                    <a:pt x="339090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046976" y="4660391"/>
              <a:ext cx="3390900" cy="440690"/>
            </a:xfrm>
            <a:custGeom>
              <a:avLst/>
              <a:gdLst/>
              <a:ahLst/>
              <a:cxnLst/>
              <a:rect l="l" t="t" r="r" b="b"/>
              <a:pathLst>
                <a:path w="3390900" h="440689">
                  <a:moveTo>
                    <a:pt x="0" y="440436"/>
                  </a:moveTo>
                  <a:lnTo>
                    <a:pt x="3390900" y="440436"/>
                  </a:lnTo>
                  <a:lnTo>
                    <a:pt x="3390900" y="0"/>
                  </a:lnTo>
                  <a:lnTo>
                    <a:pt x="0" y="0"/>
                  </a:lnTo>
                  <a:lnTo>
                    <a:pt x="0" y="44043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204709" y="4717796"/>
            <a:ext cx="3074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IllegalMonitorStateException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30681" y="3608704"/>
            <a:ext cx="9813925" cy="5031105"/>
            <a:chOff x="630681" y="3608704"/>
            <a:chExt cx="9813925" cy="5031105"/>
          </a:xfrm>
        </p:grpSpPr>
        <p:sp>
          <p:nvSpPr>
            <p:cNvPr id="54" name="object 54"/>
            <p:cNvSpPr/>
            <p:nvPr/>
          </p:nvSpPr>
          <p:spPr>
            <a:xfrm>
              <a:off x="7046976" y="5544311"/>
              <a:ext cx="3390900" cy="439420"/>
            </a:xfrm>
            <a:custGeom>
              <a:avLst/>
              <a:gdLst/>
              <a:ahLst/>
              <a:cxnLst/>
              <a:rect l="l" t="t" r="r" b="b"/>
              <a:pathLst>
                <a:path w="3390900" h="439420">
                  <a:moveTo>
                    <a:pt x="3390900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3390900" y="438912"/>
                  </a:lnTo>
                  <a:lnTo>
                    <a:pt x="339090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046976" y="5544311"/>
              <a:ext cx="3390900" cy="439420"/>
            </a:xfrm>
            <a:custGeom>
              <a:avLst/>
              <a:gdLst/>
              <a:ahLst/>
              <a:cxnLst/>
              <a:rect l="l" t="t" r="r" b="b"/>
              <a:pathLst>
                <a:path w="3390900" h="439420">
                  <a:moveTo>
                    <a:pt x="0" y="438912"/>
                  </a:moveTo>
                  <a:lnTo>
                    <a:pt x="3390900" y="438912"/>
                  </a:lnTo>
                  <a:lnTo>
                    <a:pt x="3390900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046976" y="6426707"/>
              <a:ext cx="3390900" cy="440690"/>
            </a:xfrm>
            <a:custGeom>
              <a:avLst/>
              <a:gdLst/>
              <a:ahLst/>
              <a:cxnLst/>
              <a:rect l="l" t="t" r="r" b="b"/>
              <a:pathLst>
                <a:path w="3390900" h="440690">
                  <a:moveTo>
                    <a:pt x="3390900" y="0"/>
                  </a:moveTo>
                  <a:lnTo>
                    <a:pt x="0" y="0"/>
                  </a:lnTo>
                  <a:lnTo>
                    <a:pt x="0" y="440436"/>
                  </a:lnTo>
                  <a:lnTo>
                    <a:pt x="3390900" y="440436"/>
                  </a:lnTo>
                  <a:lnTo>
                    <a:pt x="339090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046976" y="6426707"/>
              <a:ext cx="3390900" cy="440690"/>
            </a:xfrm>
            <a:custGeom>
              <a:avLst/>
              <a:gdLst/>
              <a:ahLst/>
              <a:cxnLst/>
              <a:rect l="l" t="t" r="r" b="b"/>
              <a:pathLst>
                <a:path w="3390900" h="440690">
                  <a:moveTo>
                    <a:pt x="0" y="440436"/>
                  </a:moveTo>
                  <a:lnTo>
                    <a:pt x="3390900" y="440436"/>
                  </a:lnTo>
                  <a:lnTo>
                    <a:pt x="3390900" y="0"/>
                  </a:lnTo>
                  <a:lnTo>
                    <a:pt x="0" y="0"/>
                  </a:lnTo>
                  <a:lnTo>
                    <a:pt x="0" y="44043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046976" y="7310627"/>
              <a:ext cx="3390900" cy="439420"/>
            </a:xfrm>
            <a:custGeom>
              <a:avLst/>
              <a:gdLst/>
              <a:ahLst/>
              <a:cxnLst/>
              <a:rect l="l" t="t" r="r" b="b"/>
              <a:pathLst>
                <a:path w="3390900" h="439420">
                  <a:moveTo>
                    <a:pt x="3390900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3390900" y="438912"/>
                  </a:lnTo>
                  <a:lnTo>
                    <a:pt x="339090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046976" y="7310627"/>
              <a:ext cx="3390900" cy="439420"/>
            </a:xfrm>
            <a:custGeom>
              <a:avLst/>
              <a:gdLst/>
              <a:ahLst/>
              <a:cxnLst/>
              <a:rect l="l" t="t" r="r" b="b"/>
              <a:pathLst>
                <a:path w="3390900" h="439420">
                  <a:moveTo>
                    <a:pt x="0" y="438912"/>
                  </a:moveTo>
                  <a:lnTo>
                    <a:pt x="3390900" y="438912"/>
                  </a:lnTo>
                  <a:lnTo>
                    <a:pt x="3390900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46976" y="8193023"/>
              <a:ext cx="3390900" cy="440690"/>
            </a:xfrm>
            <a:custGeom>
              <a:avLst/>
              <a:gdLst/>
              <a:ahLst/>
              <a:cxnLst/>
              <a:rect l="l" t="t" r="r" b="b"/>
              <a:pathLst>
                <a:path w="3390900" h="440690">
                  <a:moveTo>
                    <a:pt x="3390900" y="0"/>
                  </a:moveTo>
                  <a:lnTo>
                    <a:pt x="0" y="0"/>
                  </a:lnTo>
                  <a:lnTo>
                    <a:pt x="0" y="440435"/>
                  </a:lnTo>
                  <a:lnTo>
                    <a:pt x="3390900" y="440435"/>
                  </a:lnTo>
                  <a:lnTo>
                    <a:pt x="339090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46976" y="8193023"/>
              <a:ext cx="3390900" cy="440690"/>
            </a:xfrm>
            <a:custGeom>
              <a:avLst/>
              <a:gdLst/>
              <a:ahLst/>
              <a:cxnLst/>
              <a:rect l="l" t="t" r="r" b="b"/>
              <a:pathLst>
                <a:path w="3390900" h="440690">
                  <a:moveTo>
                    <a:pt x="0" y="440435"/>
                  </a:moveTo>
                  <a:lnTo>
                    <a:pt x="3390900" y="440435"/>
                  </a:lnTo>
                  <a:lnTo>
                    <a:pt x="3390900" y="0"/>
                  </a:lnTo>
                  <a:lnTo>
                    <a:pt x="0" y="0"/>
                  </a:lnTo>
                  <a:lnTo>
                    <a:pt x="0" y="44043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78636" y="3611879"/>
              <a:ext cx="0" cy="1433195"/>
            </a:xfrm>
            <a:custGeom>
              <a:avLst/>
              <a:gdLst/>
              <a:ahLst/>
              <a:cxnLst/>
              <a:rect l="l" t="t" r="r" b="b"/>
              <a:pathLst>
                <a:path h="1433195">
                  <a:moveTo>
                    <a:pt x="0" y="0"/>
                  </a:moveTo>
                  <a:lnTo>
                    <a:pt x="0" y="443484"/>
                  </a:lnTo>
                </a:path>
                <a:path h="1433195">
                  <a:moveTo>
                    <a:pt x="0" y="917448"/>
                  </a:moveTo>
                  <a:lnTo>
                    <a:pt x="0" y="1433068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7031" y="4055363"/>
              <a:ext cx="1327785" cy="474345"/>
            </a:xfrm>
            <a:custGeom>
              <a:avLst/>
              <a:gdLst/>
              <a:ahLst/>
              <a:cxnLst/>
              <a:rect l="l" t="t" r="r" b="b"/>
              <a:pathLst>
                <a:path w="1327785" h="474345">
                  <a:moveTo>
                    <a:pt x="1327404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1327404" y="473963"/>
                  </a:lnTo>
                  <a:lnTo>
                    <a:pt x="132740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37031" y="4055363"/>
              <a:ext cx="1327785" cy="474345"/>
            </a:xfrm>
            <a:custGeom>
              <a:avLst/>
              <a:gdLst/>
              <a:ahLst/>
              <a:cxnLst/>
              <a:rect l="l" t="t" r="r" b="b"/>
              <a:pathLst>
                <a:path w="1327785" h="474345">
                  <a:moveTo>
                    <a:pt x="0" y="473963"/>
                  </a:moveTo>
                  <a:lnTo>
                    <a:pt x="1327404" y="473963"/>
                  </a:lnTo>
                  <a:lnTo>
                    <a:pt x="1327404" y="0"/>
                  </a:lnTo>
                  <a:lnTo>
                    <a:pt x="0" y="0"/>
                  </a:lnTo>
                  <a:lnTo>
                    <a:pt x="0" y="47396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727659" y="4129227"/>
            <a:ext cx="1146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Throwable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924685" y="1382141"/>
            <a:ext cx="13628369" cy="7085965"/>
            <a:chOff x="1924685" y="1382141"/>
            <a:chExt cx="13628369" cy="7085965"/>
          </a:xfrm>
        </p:grpSpPr>
        <p:sp>
          <p:nvSpPr>
            <p:cNvPr id="67" name="object 67"/>
            <p:cNvSpPr/>
            <p:nvPr/>
          </p:nvSpPr>
          <p:spPr>
            <a:xfrm>
              <a:off x="1927860" y="1385316"/>
              <a:ext cx="5133340" cy="7079615"/>
            </a:xfrm>
            <a:custGeom>
              <a:avLst/>
              <a:gdLst/>
              <a:ahLst/>
              <a:cxnLst/>
              <a:rect l="l" t="t" r="r" b="b"/>
              <a:pathLst>
                <a:path w="5133340" h="7079615">
                  <a:moveTo>
                    <a:pt x="284988" y="166115"/>
                  </a:moveTo>
                  <a:lnTo>
                    <a:pt x="284988" y="5509133"/>
                  </a:lnTo>
                </a:path>
                <a:path w="5133340" h="7079615">
                  <a:moveTo>
                    <a:pt x="284988" y="164591"/>
                  </a:moveTo>
                  <a:lnTo>
                    <a:pt x="854709" y="164591"/>
                  </a:lnTo>
                </a:path>
                <a:path w="5133340" h="7079615">
                  <a:moveTo>
                    <a:pt x="284988" y="1060703"/>
                  </a:moveTo>
                  <a:lnTo>
                    <a:pt x="854709" y="1060703"/>
                  </a:lnTo>
                </a:path>
                <a:path w="5133340" h="7079615">
                  <a:moveTo>
                    <a:pt x="284988" y="1967483"/>
                  </a:moveTo>
                  <a:lnTo>
                    <a:pt x="854709" y="1967483"/>
                  </a:lnTo>
                </a:path>
                <a:path w="5133340" h="7079615">
                  <a:moveTo>
                    <a:pt x="284988" y="2863595"/>
                  </a:moveTo>
                  <a:lnTo>
                    <a:pt x="854709" y="2863595"/>
                  </a:lnTo>
                </a:path>
                <a:path w="5133340" h="7079615">
                  <a:moveTo>
                    <a:pt x="284988" y="3686555"/>
                  </a:moveTo>
                  <a:lnTo>
                    <a:pt x="854709" y="3686555"/>
                  </a:lnTo>
                </a:path>
                <a:path w="5133340" h="7079615">
                  <a:moveTo>
                    <a:pt x="284988" y="4582667"/>
                  </a:moveTo>
                  <a:lnTo>
                    <a:pt x="854709" y="4582667"/>
                  </a:lnTo>
                </a:path>
                <a:path w="5133340" h="7079615">
                  <a:moveTo>
                    <a:pt x="284988" y="5509259"/>
                  </a:moveTo>
                  <a:lnTo>
                    <a:pt x="854709" y="5509259"/>
                  </a:lnTo>
                </a:path>
                <a:path w="5133340" h="7079615">
                  <a:moveTo>
                    <a:pt x="0" y="3960875"/>
                  </a:moveTo>
                  <a:lnTo>
                    <a:pt x="284860" y="3960875"/>
                  </a:lnTo>
                </a:path>
                <a:path w="5133340" h="7079615">
                  <a:moveTo>
                    <a:pt x="4617720" y="0"/>
                  </a:moveTo>
                  <a:lnTo>
                    <a:pt x="4617720" y="7079018"/>
                  </a:lnTo>
                </a:path>
                <a:path w="5133340" h="7079615">
                  <a:moveTo>
                    <a:pt x="4617720" y="1719071"/>
                  </a:moveTo>
                  <a:lnTo>
                    <a:pt x="5132959" y="1719071"/>
                  </a:lnTo>
                </a:path>
                <a:path w="5133340" h="7079615">
                  <a:moveTo>
                    <a:pt x="4617720" y="2615183"/>
                  </a:moveTo>
                  <a:lnTo>
                    <a:pt x="5132959" y="2615183"/>
                  </a:lnTo>
                </a:path>
                <a:path w="5133340" h="7079615">
                  <a:moveTo>
                    <a:pt x="4617720" y="3521963"/>
                  </a:moveTo>
                  <a:lnTo>
                    <a:pt x="5132959" y="3521963"/>
                  </a:lnTo>
                </a:path>
                <a:path w="5133340" h="7079615">
                  <a:moveTo>
                    <a:pt x="4617720" y="4418075"/>
                  </a:moveTo>
                  <a:lnTo>
                    <a:pt x="5132959" y="4418075"/>
                  </a:lnTo>
                </a:path>
                <a:path w="5133340" h="7079615">
                  <a:moveTo>
                    <a:pt x="4617720" y="5241035"/>
                  </a:moveTo>
                  <a:lnTo>
                    <a:pt x="5132959" y="5241035"/>
                  </a:lnTo>
                </a:path>
                <a:path w="5133340" h="7079615">
                  <a:moveTo>
                    <a:pt x="4617720" y="6137147"/>
                  </a:moveTo>
                  <a:lnTo>
                    <a:pt x="5132959" y="6137147"/>
                  </a:lnTo>
                </a:path>
                <a:path w="5133340" h="7079615">
                  <a:moveTo>
                    <a:pt x="4617720" y="7063739"/>
                  </a:moveTo>
                  <a:lnTo>
                    <a:pt x="5132959" y="7063739"/>
                  </a:lnTo>
                </a:path>
                <a:path w="5133340" h="7079615">
                  <a:moveTo>
                    <a:pt x="4184904" y="5509259"/>
                  </a:moveTo>
                  <a:lnTo>
                    <a:pt x="4618100" y="5515736"/>
                  </a:lnTo>
                </a:path>
                <a:path w="5133340" h="7079615">
                  <a:moveTo>
                    <a:pt x="4605528" y="0"/>
                  </a:moveTo>
                  <a:lnTo>
                    <a:pt x="5120767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574779" y="3378708"/>
              <a:ext cx="3971925" cy="440690"/>
            </a:xfrm>
            <a:custGeom>
              <a:avLst/>
              <a:gdLst/>
              <a:ahLst/>
              <a:cxnLst/>
              <a:rect l="l" t="t" r="r" b="b"/>
              <a:pathLst>
                <a:path w="3971925" h="440689">
                  <a:moveTo>
                    <a:pt x="3971543" y="0"/>
                  </a:moveTo>
                  <a:lnTo>
                    <a:pt x="0" y="0"/>
                  </a:lnTo>
                  <a:lnTo>
                    <a:pt x="0" y="440436"/>
                  </a:lnTo>
                  <a:lnTo>
                    <a:pt x="3971543" y="440436"/>
                  </a:lnTo>
                  <a:lnTo>
                    <a:pt x="3971543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574779" y="3378708"/>
              <a:ext cx="3971925" cy="440690"/>
            </a:xfrm>
            <a:custGeom>
              <a:avLst/>
              <a:gdLst/>
              <a:ahLst/>
              <a:cxnLst/>
              <a:rect l="l" t="t" r="r" b="b"/>
              <a:pathLst>
                <a:path w="3971925" h="440689">
                  <a:moveTo>
                    <a:pt x="0" y="440436"/>
                  </a:moveTo>
                  <a:lnTo>
                    <a:pt x="3971543" y="440436"/>
                  </a:lnTo>
                  <a:lnTo>
                    <a:pt x="3971543" y="0"/>
                  </a:lnTo>
                  <a:lnTo>
                    <a:pt x="0" y="0"/>
                  </a:lnTo>
                  <a:lnTo>
                    <a:pt x="0" y="44043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12075668" y="3436111"/>
            <a:ext cx="2969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IllegalThreadStateException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1568430" y="4256278"/>
            <a:ext cx="3984625" cy="452120"/>
            <a:chOff x="11568430" y="4256278"/>
            <a:chExt cx="3984625" cy="452120"/>
          </a:xfrm>
        </p:grpSpPr>
        <p:sp>
          <p:nvSpPr>
            <p:cNvPr id="72" name="object 72"/>
            <p:cNvSpPr/>
            <p:nvPr/>
          </p:nvSpPr>
          <p:spPr>
            <a:xfrm>
              <a:off x="11574780" y="4262628"/>
              <a:ext cx="3971925" cy="439420"/>
            </a:xfrm>
            <a:custGeom>
              <a:avLst/>
              <a:gdLst/>
              <a:ahLst/>
              <a:cxnLst/>
              <a:rect l="l" t="t" r="r" b="b"/>
              <a:pathLst>
                <a:path w="3971925" h="439420">
                  <a:moveTo>
                    <a:pt x="3971543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3971543" y="438912"/>
                  </a:lnTo>
                  <a:lnTo>
                    <a:pt x="3971543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1574780" y="4262628"/>
              <a:ext cx="3971925" cy="439420"/>
            </a:xfrm>
            <a:custGeom>
              <a:avLst/>
              <a:gdLst/>
              <a:ahLst/>
              <a:cxnLst/>
              <a:rect l="l" t="t" r="r" b="b"/>
              <a:pathLst>
                <a:path w="3971925" h="439420">
                  <a:moveTo>
                    <a:pt x="0" y="438912"/>
                  </a:moveTo>
                  <a:lnTo>
                    <a:pt x="3971543" y="438912"/>
                  </a:lnTo>
                  <a:lnTo>
                    <a:pt x="3971543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2202159" y="4319396"/>
            <a:ext cx="271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NumberFormatException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11568430" y="5129529"/>
            <a:ext cx="3984625" cy="453390"/>
            <a:chOff x="11568430" y="5129529"/>
            <a:chExt cx="3984625" cy="453390"/>
          </a:xfrm>
        </p:grpSpPr>
        <p:sp>
          <p:nvSpPr>
            <p:cNvPr id="76" name="object 76"/>
            <p:cNvSpPr/>
            <p:nvPr/>
          </p:nvSpPr>
          <p:spPr>
            <a:xfrm>
              <a:off x="11574780" y="5135879"/>
              <a:ext cx="3971925" cy="440690"/>
            </a:xfrm>
            <a:custGeom>
              <a:avLst/>
              <a:gdLst/>
              <a:ahLst/>
              <a:cxnLst/>
              <a:rect l="l" t="t" r="r" b="b"/>
              <a:pathLst>
                <a:path w="3971925" h="440689">
                  <a:moveTo>
                    <a:pt x="3971543" y="0"/>
                  </a:moveTo>
                  <a:lnTo>
                    <a:pt x="0" y="0"/>
                  </a:lnTo>
                  <a:lnTo>
                    <a:pt x="0" y="440436"/>
                  </a:lnTo>
                  <a:lnTo>
                    <a:pt x="3971543" y="440436"/>
                  </a:lnTo>
                  <a:lnTo>
                    <a:pt x="3971543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574780" y="5135879"/>
              <a:ext cx="3971925" cy="440690"/>
            </a:xfrm>
            <a:custGeom>
              <a:avLst/>
              <a:gdLst/>
              <a:ahLst/>
              <a:cxnLst/>
              <a:rect l="l" t="t" r="r" b="b"/>
              <a:pathLst>
                <a:path w="3971925" h="440689">
                  <a:moveTo>
                    <a:pt x="0" y="440436"/>
                  </a:moveTo>
                  <a:lnTo>
                    <a:pt x="3971543" y="440436"/>
                  </a:lnTo>
                  <a:lnTo>
                    <a:pt x="3971543" y="0"/>
                  </a:lnTo>
                  <a:lnTo>
                    <a:pt x="0" y="0"/>
                  </a:lnTo>
                  <a:lnTo>
                    <a:pt x="0" y="44043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11716004" y="5193538"/>
            <a:ext cx="3689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ArrayIndexOutOfBoundsException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11568430" y="6013450"/>
            <a:ext cx="3984625" cy="452120"/>
            <a:chOff x="11568430" y="6013450"/>
            <a:chExt cx="3984625" cy="452120"/>
          </a:xfrm>
        </p:grpSpPr>
        <p:sp>
          <p:nvSpPr>
            <p:cNvPr id="80" name="object 80"/>
            <p:cNvSpPr/>
            <p:nvPr/>
          </p:nvSpPr>
          <p:spPr>
            <a:xfrm>
              <a:off x="11574780" y="6019800"/>
              <a:ext cx="3971925" cy="439420"/>
            </a:xfrm>
            <a:custGeom>
              <a:avLst/>
              <a:gdLst/>
              <a:ahLst/>
              <a:cxnLst/>
              <a:rect l="l" t="t" r="r" b="b"/>
              <a:pathLst>
                <a:path w="3971925" h="439420">
                  <a:moveTo>
                    <a:pt x="3971543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3971543" y="438912"/>
                  </a:lnTo>
                  <a:lnTo>
                    <a:pt x="3971543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574780" y="6019800"/>
              <a:ext cx="3971925" cy="439420"/>
            </a:xfrm>
            <a:custGeom>
              <a:avLst/>
              <a:gdLst/>
              <a:ahLst/>
              <a:cxnLst/>
              <a:rect l="l" t="t" r="r" b="b"/>
              <a:pathLst>
                <a:path w="3971925" h="439420">
                  <a:moveTo>
                    <a:pt x="0" y="438912"/>
                  </a:moveTo>
                  <a:lnTo>
                    <a:pt x="3971543" y="438912"/>
                  </a:lnTo>
                  <a:lnTo>
                    <a:pt x="3971543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3023742" y="5600776"/>
            <a:ext cx="12473305" cy="2950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145405" algn="r">
              <a:lnSpc>
                <a:spcPct val="100000"/>
              </a:lnSpc>
              <a:spcBef>
                <a:spcPts val="100"/>
              </a:spcBef>
              <a:tabLst>
                <a:tab pos="4028440" algn="l"/>
              </a:tabLst>
            </a:pPr>
            <a:r>
              <a:rPr sz="2700" spc="-15" baseline="-49382" dirty="0">
                <a:solidFill>
                  <a:srgbClr val="404040"/>
                </a:solidFill>
                <a:latin typeface="Arial MT"/>
                <a:cs typeface="Arial MT"/>
              </a:rPr>
              <a:t>NoSuchMethodException</a:t>
            </a:r>
            <a:r>
              <a:rPr sz="2700" baseline="-49382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IndexOutOfBoundsExceptions</a:t>
            </a:r>
            <a:endParaRPr sz="1800">
              <a:latin typeface="Arial MT"/>
              <a:cs typeface="Arial MT"/>
            </a:endParaRPr>
          </a:p>
          <a:p>
            <a:pPr marR="68580" algn="r">
              <a:lnSpc>
                <a:spcPct val="100000"/>
              </a:lnSpc>
              <a:spcBef>
                <a:spcPts val="1585"/>
              </a:spcBef>
            </a:pP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StringIndexOutOfBoundsException</a:t>
            </a:r>
            <a:endParaRPr sz="1800">
              <a:latin typeface="Arial MT"/>
              <a:cs typeface="Arial MT"/>
            </a:endParaRPr>
          </a:p>
          <a:p>
            <a:pPr marR="5269230" algn="r">
              <a:lnSpc>
                <a:spcPct val="100000"/>
              </a:lnSpc>
              <a:spcBef>
                <a:spcPts val="1050"/>
              </a:spcBef>
              <a:tabLst>
                <a:tab pos="3703320" algn="l"/>
              </a:tabLst>
            </a:pPr>
            <a:r>
              <a:rPr sz="2700" spc="-15" baseline="-49382" dirty="0">
                <a:solidFill>
                  <a:srgbClr val="404040"/>
                </a:solidFill>
                <a:latin typeface="Arial MT"/>
                <a:cs typeface="Arial MT"/>
              </a:rPr>
              <a:t>RutimeException</a:t>
            </a:r>
            <a:r>
              <a:rPr sz="2700" baseline="-49382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NegativeArraySizeException</a:t>
            </a:r>
            <a:endParaRPr sz="1800">
              <a:latin typeface="Arial MT"/>
              <a:cs typeface="Arial MT"/>
            </a:endParaRPr>
          </a:p>
          <a:p>
            <a:pPr marL="4598670" marR="5626100" algn="ctr">
              <a:lnSpc>
                <a:spcPct val="322000"/>
              </a:lnSpc>
            </a:pP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NullPointerException SecurityException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0448543" y="3651503"/>
            <a:ext cx="1155065" cy="2609215"/>
          </a:xfrm>
          <a:custGeom>
            <a:avLst/>
            <a:gdLst/>
            <a:ahLst/>
            <a:cxnLst/>
            <a:rect l="l" t="t" r="r" b="b"/>
            <a:pathLst>
              <a:path w="1155065" h="2609215">
                <a:moveTo>
                  <a:pt x="15239" y="403860"/>
                </a:moveTo>
                <a:lnTo>
                  <a:pt x="584961" y="403860"/>
                </a:lnTo>
              </a:path>
              <a:path w="1155065" h="2609215">
                <a:moveTo>
                  <a:pt x="585215" y="0"/>
                </a:moveTo>
                <a:lnTo>
                  <a:pt x="585215" y="890524"/>
                </a:lnTo>
              </a:path>
              <a:path w="1155065" h="2609215">
                <a:moveTo>
                  <a:pt x="585215" y="0"/>
                </a:moveTo>
                <a:lnTo>
                  <a:pt x="1154937" y="0"/>
                </a:lnTo>
              </a:path>
              <a:path w="1155065" h="2609215">
                <a:moveTo>
                  <a:pt x="585215" y="890016"/>
                </a:moveTo>
                <a:lnTo>
                  <a:pt x="1154937" y="890016"/>
                </a:lnTo>
              </a:path>
              <a:path w="1155065" h="2609215">
                <a:moveTo>
                  <a:pt x="0" y="2121408"/>
                </a:moveTo>
                <a:lnTo>
                  <a:pt x="569722" y="2121408"/>
                </a:lnTo>
              </a:path>
              <a:path w="1155065" h="2609215">
                <a:moveTo>
                  <a:pt x="569976" y="1717548"/>
                </a:moveTo>
                <a:lnTo>
                  <a:pt x="569976" y="2608072"/>
                </a:lnTo>
              </a:path>
              <a:path w="1155065" h="2609215">
                <a:moveTo>
                  <a:pt x="569976" y="1717548"/>
                </a:moveTo>
                <a:lnTo>
                  <a:pt x="1139698" y="1717548"/>
                </a:lnTo>
              </a:path>
              <a:path w="1155065" h="2609215">
                <a:moveTo>
                  <a:pt x="569976" y="2609088"/>
                </a:moveTo>
                <a:lnTo>
                  <a:pt x="1139698" y="260908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6419" y="346659"/>
            <a:ext cx="39712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Exception</a:t>
            </a:r>
            <a:r>
              <a:rPr spc="-200" dirty="0"/>
              <a:t> </a:t>
            </a:r>
            <a:r>
              <a:rPr spc="-12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5415" y="853439"/>
            <a:ext cx="4186428" cy="2849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15028" y="1665732"/>
            <a:ext cx="7426959" cy="374015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AddArguments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agrs[])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sum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701040" marR="2445385" indent="-243840">
              <a:lnSpc>
                <a:spcPct val="15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for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(int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i=0;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&lt;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args.length;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i++)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sum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+=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Integer.parseInt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(args[i]);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System.out.println(“Sum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”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sum);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1084" y="5863285"/>
            <a:ext cx="65138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we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add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arguments,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then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throw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exceptions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5028" y="6926580"/>
            <a:ext cx="7426959" cy="38608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java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AddArguments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two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3.04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>
                <a:solidFill>
                  <a:srgbClr val="FFFFFF"/>
                </a:solidFill>
              </a:rPr>
              <a:t>Exception</a:t>
            </a:r>
            <a:r>
              <a:rPr spc="-215" dirty="0">
                <a:solidFill>
                  <a:srgbClr val="FFFFFF"/>
                </a:solidFill>
              </a:rPr>
              <a:t> </a:t>
            </a:r>
            <a:r>
              <a:rPr spc="-70" dirty="0">
                <a:solidFill>
                  <a:srgbClr val="FFFFFF"/>
                </a:solidFill>
              </a:rPr>
              <a:t>Handling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34867"/>
            <a:ext cx="489204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2—</a:t>
            </a:r>
            <a:r>
              <a:rPr sz="2950" b="1" i="1" spc="-100" dirty="0">
                <a:solidFill>
                  <a:srgbClr val="404040"/>
                </a:solidFill>
                <a:latin typeface="Arial"/>
                <a:cs typeface="Arial"/>
              </a:rPr>
              <a:t>try-</a:t>
            </a:r>
            <a:r>
              <a:rPr sz="2950" b="1" i="1" spc="-150" dirty="0">
                <a:solidFill>
                  <a:srgbClr val="404040"/>
                </a:solidFill>
                <a:latin typeface="Arial"/>
                <a:cs typeface="Arial"/>
              </a:rPr>
              <a:t>catch</a:t>
            </a:r>
            <a:r>
              <a:rPr sz="2950" b="1" i="1" spc="-1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Statement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1961</Words>
  <Application>Microsoft Macintosh PowerPoint</Application>
  <PresentationFormat>Custom</PresentationFormat>
  <Paragraphs>356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Black</vt:lpstr>
      <vt:lpstr>Arial MT</vt:lpstr>
      <vt:lpstr>Calibri</vt:lpstr>
      <vt:lpstr>Courier New</vt:lpstr>
      <vt:lpstr>Times New Roman</vt:lpstr>
      <vt:lpstr>Trebuchet MS</vt:lpstr>
      <vt:lpstr>Office Theme</vt:lpstr>
      <vt:lpstr>PowerPoint Presentation</vt:lpstr>
      <vt:lpstr>Learning Objectives</vt:lpstr>
      <vt:lpstr>Exception Handling</vt:lpstr>
      <vt:lpstr>Types of Exceptions</vt:lpstr>
      <vt:lpstr>Types of Synchronous Exceptions</vt:lpstr>
      <vt:lpstr>Difference between Error Class and Exception Class</vt:lpstr>
      <vt:lpstr>Hierarchy of Exception</vt:lpstr>
      <vt:lpstr>Exception Example</vt:lpstr>
      <vt:lpstr>Exception Handling</vt:lpstr>
      <vt:lpstr>try-catch Statement</vt:lpstr>
      <vt:lpstr>try-catch Statement (Contd.)</vt:lpstr>
      <vt:lpstr>Exception Handling</vt:lpstr>
      <vt:lpstr>Advantages of Exception Handling</vt:lpstr>
      <vt:lpstr>Exception Handling</vt:lpstr>
      <vt:lpstr>throws Keyword</vt:lpstr>
      <vt:lpstr>throw Keyword</vt:lpstr>
      <vt:lpstr>throws Keyword—Example</vt:lpstr>
      <vt:lpstr>Exception Handling</vt:lpstr>
      <vt:lpstr>finally Block</vt:lpstr>
      <vt:lpstr>Difference between Error Class and Exception Class</vt:lpstr>
      <vt:lpstr>Exception Handling</vt:lpstr>
      <vt:lpstr>Creating User-defined Exceptions</vt:lpstr>
      <vt:lpstr>NullPointerException</vt:lpstr>
      <vt:lpstr>ArrayIndexOutOfBoundsException</vt:lpstr>
      <vt:lpstr>java.lang.ClassCastException</vt:lpstr>
      <vt:lpstr>Key Takeaways</vt:lpstr>
      <vt:lpstr>Quiz</vt:lpstr>
      <vt:lpstr>QUIZ 1</vt:lpstr>
      <vt:lpstr>QUIZ 1</vt:lpstr>
      <vt:lpstr>QUIZ 2</vt:lpstr>
      <vt:lpstr>QUIZ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Shanthi L.M DSA</dc:creator>
  <cp:lastModifiedBy>amarjeet singh</cp:lastModifiedBy>
  <cp:revision>1</cp:revision>
  <dcterms:created xsi:type="dcterms:W3CDTF">2025-01-26T14:45:38Z</dcterms:created>
  <dcterms:modified xsi:type="dcterms:W3CDTF">2025-01-26T14:52:54Z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2025-01-26T00:00:00Z</vt:filetime>
  </property>
  <property fmtid="{D5CDD505-2E9C-101B-9397-08002B2CF9AE}" pid="5" name="Producer">
    <vt:lpwstr>Microsoft® PowerPoint® 2016</vt:lpwstr>
  </property>
</Properties>
</file>