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54"/>
  </p:normalViewPr>
  <p:slideViewPr>
    <p:cSldViewPr>
      <p:cViewPr varScale="1">
        <p:scale>
          <a:sx n="71" d="100"/>
          <a:sy n="71" d="100"/>
        </p:scale>
        <p:origin x="1320" y="4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rjeet singh" userId="d84e554384c88249" providerId="LiveId" clId="{52A9BE30-62AA-BD4D-87A9-A0993FA1288D}"/>
    <pc:docChg chg="custSel modSld modMainMaster">
      <pc:chgData name="amarjeet singh" userId="d84e554384c88249" providerId="LiveId" clId="{52A9BE30-62AA-BD4D-87A9-A0993FA1288D}" dt="2025-01-26T14:54:57.842" v="9" actId="478"/>
      <pc:docMkLst>
        <pc:docMk/>
      </pc:docMkLst>
      <pc:sldChg chg="delSp mod">
        <pc:chgData name="amarjeet singh" userId="d84e554384c88249" providerId="LiveId" clId="{52A9BE30-62AA-BD4D-87A9-A0993FA1288D}" dt="2025-01-26T14:54:24.970" v="3" actId="478"/>
        <pc:sldMkLst>
          <pc:docMk/>
          <pc:sldMk cId="0" sldId="256"/>
        </pc:sldMkLst>
        <pc:spChg chg="del">
          <ac:chgData name="amarjeet singh" userId="d84e554384c88249" providerId="LiveId" clId="{52A9BE30-62AA-BD4D-87A9-A0993FA1288D}" dt="2025-01-26T14:54:24.970" v="3" actId="478"/>
          <ac:spMkLst>
            <pc:docMk/>
            <pc:sldMk cId="0" sldId="256"/>
            <ac:spMk id="11" creationId="{00000000-0000-0000-0000-000000000000}"/>
          </ac:spMkLst>
        </pc:spChg>
        <pc:picChg chg="del">
          <ac:chgData name="amarjeet singh" userId="d84e554384c88249" providerId="LiveId" clId="{52A9BE30-62AA-BD4D-87A9-A0993FA1288D}" dt="2025-01-26T14:54:22.321" v="2" actId="478"/>
          <ac:picMkLst>
            <pc:docMk/>
            <pc:sldMk cId="0" sldId="256"/>
            <ac:picMk id="24" creationId="{00000000-0000-0000-0000-000000000000}"/>
          </ac:picMkLst>
        </pc:picChg>
      </pc:sldChg>
      <pc:sldChg chg="delSp mod">
        <pc:chgData name="amarjeet singh" userId="d84e554384c88249" providerId="LiveId" clId="{52A9BE30-62AA-BD4D-87A9-A0993FA1288D}" dt="2025-01-26T14:54:40.305" v="4" actId="478"/>
        <pc:sldMkLst>
          <pc:docMk/>
          <pc:sldMk cId="0" sldId="302"/>
        </pc:sldMkLst>
        <pc:grpChg chg="del">
          <ac:chgData name="amarjeet singh" userId="d84e554384c88249" providerId="LiveId" clId="{52A9BE30-62AA-BD4D-87A9-A0993FA1288D}" dt="2025-01-26T14:54:40.305" v="4" actId="478"/>
          <ac:grpSpMkLst>
            <pc:docMk/>
            <pc:sldMk cId="0" sldId="302"/>
            <ac:grpSpMk id="9" creationId="{00000000-0000-0000-0000-000000000000}"/>
          </ac:grpSpMkLst>
        </pc:grpChg>
      </pc:sldChg>
      <pc:sldChg chg="delSp mod">
        <pc:chgData name="amarjeet singh" userId="d84e554384c88249" providerId="LiveId" clId="{52A9BE30-62AA-BD4D-87A9-A0993FA1288D}" dt="2025-01-26T14:54:43.019" v="5" actId="478"/>
        <pc:sldMkLst>
          <pc:docMk/>
          <pc:sldMk cId="0" sldId="303"/>
        </pc:sldMkLst>
        <pc:picChg chg="del">
          <ac:chgData name="amarjeet singh" userId="d84e554384c88249" providerId="LiveId" clId="{52A9BE30-62AA-BD4D-87A9-A0993FA1288D}" dt="2025-01-26T14:54:43.019" v="5" actId="478"/>
          <ac:picMkLst>
            <pc:docMk/>
            <pc:sldMk cId="0" sldId="303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52A9BE30-62AA-BD4D-87A9-A0993FA1288D}" dt="2025-01-26T14:54:45.812" v="6" actId="478"/>
        <pc:sldMkLst>
          <pc:docMk/>
          <pc:sldMk cId="0" sldId="304"/>
        </pc:sldMkLst>
        <pc:grpChg chg="del">
          <ac:chgData name="amarjeet singh" userId="d84e554384c88249" providerId="LiveId" clId="{52A9BE30-62AA-BD4D-87A9-A0993FA1288D}" dt="2025-01-26T14:54:45.812" v="6" actId="478"/>
          <ac:grpSpMkLst>
            <pc:docMk/>
            <pc:sldMk cId="0" sldId="304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52A9BE30-62AA-BD4D-87A9-A0993FA1288D}" dt="2025-01-26T14:54:50.210" v="7" actId="478"/>
        <pc:sldMkLst>
          <pc:docMk/>
          <pc:sldMk cId="0" sldId="305"/>
        </pc:sldMkLst>
        <pc:picChg chg="del">
          <ac:chgData name="amarjeet singh" userId="d84e554384c88249" providerId="LiveId" clId="{52A9BE30-62AA-BD4D-87A9-A0993FA1288D}" dt="2025-01-26T14:54:50.210" v="7" actId="478"/>
          <ac:picMkLst>
            <pc:docMk/>
            <pc:sldMk cId="0" sldId="305"/>
            <ac:picMk id="18" creationId="{00000000-0000-0000-0000-000000000000}"/>
          </ac:picMkLst>
        </pc:picChg>
      </pc:sldChg>
      <pc:sldChg chg="delSp mod">
        <pc:chgData name="amarjeet singh" userId="d84e554384c88249" providerId="LiveId" clId="{52A9BE30-62AA-BD4D-87A9-A0993FA1288D}" dt="2025-01-26T14:54:53.904" v="8" actId="478"/>
        <pc:sldMkLst>
          <pc:docMk/>
          <pc:sldMk cId="0" sldId="306"/>
        </pc:sldMkLst>
        <pc:grpChg chg="del">
          <ac:chgData name="amarjeet singh" userId="d84e554384c88249" providerId="LiveId" clId="{52A9BE30-62AA-BD4D-87A9-A0993FA1288D}" dt="2025-01-26T14:54:53.904" v="8" actId="478"/>
          <ac:grpSpMkLst>
            <pc:docMk/>
            <pc:sldMk cId="0" sldId="306"/>
            <ac:grpSpMk id="12" creationId="{00000000-0000-0000-0000-000000000000}"/>
          </ac:grpSpMkLst>
        </pc:grpChg>
      </pc:sldChg>
      <pc:sldChg chg="delSp mod">
        <pc:chgData name="amarjeet singh" userId="d84e554384c88249" providerId="LiveId" clId="{52A9BE30-62AA-BD4D-87A9-A0993FA1288D}" dt="2025-01-26T14:54:57.842" v="9" actId="478"/>
        <pc:sldMkLst>
          <pc:docMk/>
          <pc:sldMk cId="0" sldId="307"/>
        </pc:sldMkLst>
        <pc:grpChg chg="del">
          <ac:chgData name="amarjeet singh" userId="d84e554384c88249" providerId="LiveId" clId="{52A9BE30-62AA-BD4D-87A9-A0993FA1288D}" dt="2025-01-26T14:54:57.842" v="9" actId="478"/>
          <ac:grpSpMkLst>
            <pc:docMk/>
            <pc:sldMk cId="0" sldId="307"/>
            <ac:grpSpMk id="10" creationId="{00000000-0000-0000-0000-000000000000}"/>
          </ac:grpSpMkLst>
        </pc:grpChg>
      </pc:sldChg>
      <pc:sldMasterChg chg="delSp mod modSldLayout">
        <pc:chgData name="amarjeet singh" userId="d84e554384c88249" providerId="LiveId" clId="{52A9BE30-62AA-BD4D-87A9-A0993FA1288D}" dt="2025-01-26T14:54:15.390" v="1" actId="478"/>
        <pc:sldMasterMkLst>
          <pc:docMk/>
          <pc:sldMasterMk cId="0" sldId="2147483648"/>
        </pc:sldMasterMkLst>
        <pc:picChg chg="del">
          <ac:chgData name="amarjeet singh" userId="d84e554384c88249" providerId="LiveId" clId="{52A9BE30-62AA-BD4D-87A9-A0993FA1288D}" dt="2025-01-26T14:54:15.390" v="1" actId="478"/>
          <ac:picMkLst>
            <pc:docMk/>
            <pc:sldMasterMk cId="0" sldId="2147483648"/>
            <ac:picMk id="16" creationId="{00000000-0000-0000-0000-000000000000}"/>
          </ac:picMkLst>
        </pc:picChg>
        <pc:sldLayoutChg chg="delSp mod">
          <pc:chgData name="amarjeet singh" userId="d84e554384c88249" providerId="LiveId" clId="{52A9BE30-62AA-BD4D-87A9-A0993FA1288D}" dt="2025-01-26T14:54:07.911" v="0" actId="478"/>
          <pc:sldLayoutMkLst>
            <pc:docMk/>
            <pc:sldMasterMk cId="0" sldId="2147483648"/>
            <pc:sldLayoutMk cId="0" sldId="2147483661"/>
          </pc:sldLayoutMkLst>
          <pc:picChg chg="del">
            <ac:chgData name="amarjeet singh" userId="d84e554384c88249" providerId="LiveId" clId="{52A9BE30-62AA-BD4D-87A9-A0993FA1288D}" dt="2025-01-26T14:54:07.911" v="0" actId="478"/>
            <ac:picMkLst>
              <pc:docMk/>
              <pc:sldMasterMk cId="0" sldId="2147483648"/>
              <pc:sldLayoutMk cId="0" sldId="2147483661"/>
              <ac:picMk id="30" creationId="{00000000-0000-0000-0000-000000000000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6275"/>
            <a:ext cx="7141464" cy="459181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1426463"/>
            <a:ext cx="7141464" cy="45918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1446275"/>
            <a:ext cx="3124200" cy="459181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94274"/>
            <a:ext cx="7141464" cy="459181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200" y="4474462"/>
            <a:ext cx="7141464" cy="459181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06400" y="4494274"/>
            <a:ext cx="3124200" cy="4591812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6256508" cy="325831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3238500"/>
            <a:ext cx="1463040" cy="131445"/>
          </a:xfrm>
          <a:custGeom>
            <a:avLst/>
            <a:gdLst/>
            <a:ahLst/>
            <a:cxnLst/>
            <a:rect l="l" t="t" r="r" b="b"/>
            <a:pathLst>
              <a:path w="1463040" h="131445">
                <a:moveTo>
                  <a:pt x="1463040" y="0"/>
                </a:moveTo>
                <a:lnTo>
                  <a:pt x="0" y="0"/>
                </a:lnTo>
                <a:lnTo>
                  <a:pt x="0" y="131063"/>
                </a:lnTo>
                <a:lnTo>
                  <a:pt x="1463040" y="131063"/>
                </a:lnTo>
                <a:lnTo>
                  <a:pt x="1463040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463039" y="3238500"/>
            <a:ext cx="7101840" cy="131445"/>
          </a:xfrm>
          <a:custGeom>
            <a:avLst/>
            <a:gdLst/>
            <a:ahLst/>
            <a:cxnLst/>
            <a:rect l="l" t="t" r="r" b="b"/>
            <a:pathLst>
              <a:path w="7101840" h="131445">
                <a:moveTo>
                  <a:pt x="7101840" y="0"/>
                </a:moveTo>
                <a:lnTo>
                  <a:pt x="0" y="0"/>
                </a:lnTo>
                <a:lnTo>
                  <a:pt x="0" y="131063"/>
                </a:lnTo>
                <a:lnTo>
                  <a:pt x="7101840" y="131063"/>
                </a:lnTo>
                <a:lnTo>
                  <a:pt x="7101840" y="0"/>
                </a:lnTo>
                <a:close/>
              </a:path>
            </a:pathLst>
          </a:custGeom>
          <a:solidFill>
            <a:srgbClr val="F69E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564880" y="3238500"/>
            <a:ext cx="1405255" cy="131445"/>
          </a:xfrm>
          <a:custGeom>
            <a:avLst/>
            <a:gdLst/>
            <a:ahLst/>
            <a:cxnLst/>
            <a:rect l="l" t="t" r="r" b="b"/>
            <a:pathLst>
              <a:path w="1405254" h="131445">
                <a:moveTo>
                  <a:pt x="1405127" y="0"/>
                </a:moveTo>
                <a:lnTo>
                  <a:pt x="0" y="0"/>
                </a:lnTo>
                <a:lnTo>
                  <a:pt x="0" y="131063"/>
                </a:lnTo>
                <a:lnTo>
                  <a:pt x="1405127" y="131063"/>
                </a:lnTo>
                <a:lnTo>
                  <a:pt x="1405127" y="0"/>
                </a:lnTo>
                <a:close/>
              </a:path>
            </a:pathLst>
          </a:custGeom>
          <a:solidFill>
            <a:srgbClr val="F385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970007" y="3238500"/>
            <a:ext cx="469900" cy="131445"/>
          </a:xfrm>
          <a:custGeom>
            <a:avLst/>
            <a:gdLst/>
            <a:ahLst/>
            <a:cxnLst/>
            <a:rect l="l" t="t" r="r" b="b"/>
            <a:pathLst>
              <a:path w="469900" h="131445">
                <a:moveTo>
                  <a:pt x="469392" y="0"/>
                </a:moveTo>
                <a:lnTo>
                  <a:pt x="0" y="0"/>
                </a:lnTo>
                <a:lnTo>
                  <a:pt x="0" y="131063"/>
                </a:lnTo>
                <a:lnTo>
                  <a:pt x="469392" y="131063"/>
                </a:lnTo>
                <a:lnTo>
                  <a:pt x="469392" y="0"/>
                </a:lnTo>
                <a:close/>
              </a:path>
            </a:pathLst>
          </a:custGeom>
          <a:solidFill>
            <a:srgbClr val="F9C3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39400" y="3238500"/>
            <a:ext cx="166370" cy="131445"/>
          </a:xfrm>
          <a:custGeom>
            <a:avLst/>
            <a:gdLst/>
            <a:ahLst/>
            <a:cxnLst/>
            <a:rect l="l" t="t" r="r" b="b"/>
            <a:pathLst>
              <a:path w="166370" h="131445">
                <a:moveTo>
                  <a:pt x="166116" y="0"/>
                </a:moveTo>
                <a:lnTo>
                  <a:pt x="0" y="0"/>
                </a:lnTo>
                <a:lnTo>
                  <a:pt x="0" y="131063"/>
                </a:lnTo>
                <a:lnTo>
                  <a:pt x="166116" y="131063"/>
                </a:lnTo>
                <a:lnTo>
                  <a:pt x="1661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0605516" y="3238500"/>
            <a:ext cx="1670685" cy="131445"/>
          </a:xfrm>
          <a:custGeom>
            <a:avLst/>
            <a:gdLst/>
            <a:ahLst/>
            <a:cxnLst/>
            <a:rect l="l" t="t" r="r" b="b"/>
            <a:pathLst>
              <a:path w="1670684" h="131445">
                <a:moveTo>
                  <a:pt x="1670303" y="0"/>
                </a:moveTo>
                <a:lnTo>
                  <a:pt x="0" y="0"/>
                </a:lnTo>
                <a:lnTo>
                  <a:pt x="0" y="131063"/>
                </a:lnTo>
                <a:lnTo>
                  <a:pt x="1670303" y="131063"/>
                </a:lnTo>
                <a:lnTo>
                  <a:pt x="1670303" y="0"/>
                </a:lnTo>
                <a:close/>
              </a:path>
            </a:pathLst>
          </a:custGeom>
          <a:solidFill>
            <a:srgbClr val="9CD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2275819" y="3238500"/>
            <a:ext cx="3980815" cy="131445"/>
          </a:xfrm>
          <a:custGeom>
            <a:avLst/>
            <a:gdLst/>
            <a:ahLst/>
            <a:cxnLst/>
            <a:rect l="l" t="t" r="r" b="b"/>
            <a:pathLst>
              <a:path w="3980815" h="131445">
                <a:moveTo>
                  <a:pt x="3980687" y="0"/>
                </a:moveTo>
                <a:lnTo>
                  <a:pt x="0" y="0"/>
                </a:lnTo>
                <a:lnTo>
                  <a:pt x="0" y="131063"/>
                </a:lnTo>
                <a:lnTo>
                  <a:pt x="3980687" y="131063"/>
                </a:lnTo>
                <a:lnTo>
                  <a:pt x="3980687" y="0"/>
                </a:lnTo>
                <a:close/>
              </a:path>
            </a:pathLst>
          </a:custGeom>
          <a:solidFill>
            <a:srgbClr val="61AB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636" y="1639570"/>
            <a:ext cx="3619500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3117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5110" y="2103120"/>
            <a:ext cx="7074122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49851" y="346659"/>
            <a:ext cx="7962646" cy="591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92115" y="1863343"/>
            <a:ext cx="10313035" cy="6111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40404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9199" y="8503920"/>
            <a:ext cx="520395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8892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256635" cy="1122045"/>
          </a:xfrm>
          <a:custGeom>
            <a:avLst/>
            <a:gdLst/>
            <a:ahLst/>
            <a:cxnLst/>
            <a:rect l="l" t="t" r="r" b="b"/>
            <a:pathLst>
              <a:path w="16256635" h="1122045">
                <a:moveTo>
                  <a:pt x="16256508" y="0"/>
                </a:moveTo>
                <a:lnTo>
                  <a:pt x="0" y="0"/>
                </a:lnTo>
                <a:lnTo>
                  <a:pt x="0" y="1121664"/>
                </a:lnTo>
                <a:lnTo>
                  <a:pt x="16256508" y="1121664"/>
                </a:lnTo>
                <a:lnTo>
                  <a:pt x="16256508" y="0"/>
                </a:lnTo>
                <a:close/>
              </a:path>
            </a:pathLst>
          </a:custGeom>
          <a:solidFill>
            <a:srgbClr val="7DC6E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4" name="object 4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79876" y="4178808"/>
            <a:ext cx="1668780" cy="1732914"/>
            <a:chOff x="3579876" y="4178808"/>
            <a:chExt cx="1668780" cy="1732914"/>
          </a:xfrm>
        </p:grpSpPr>
        <p:sp>
          <p:nvSpPr>
            <p:cNvPr id="13" name="object 13"/>
            <p:cNvSpPr/>
            <p:nvPr/>
          </p:nvSpPr>
          <p:spPr>
            <a:xfrm>
              <a:off x="3579876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3048" y="4591812"/>
              <a:ext cx="1170431" cy="87020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6044184" y="4178808"/>
            <a:ext cx="1668780" cy="1732914"/>
            <a:chOff x="6044184" y="4178808"/>
            <a:chExt cx="1668780" cy="1732914"/>
          </a:xfrm>
        </p:grpSpPr>
        <p:sp>
          <p:nvSpPr>
            <p:cNvPr id="16" name="object 16"/>
            <p:cNvSpPr/>
            <p:nvPr/>
          </p:nvSpPr>
          <p:spPr>
            <a:xfrm>
              <a:off x="6044184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2052" y="4501896"/>
              <a:ext cx="733044" cy="108813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517635" y="4178808"/>
            <a:ext cx="1668780" cy="1732914"/>
            <a:chOff x="8517635" y="4178808"/>
            <a:chExt cx="1668780" cy="1732914"/>
          </a:xfrm>
        </p:grpSpPr>
        <p:sp>
          <p:nvSpPr>
            <p:cNvPr id="19" name="object 19"/>
            <p:cNvSpPr/>
            <p:nvPr/>
          </p:nvSpPr>
          <p:spPr>
            <a:xfrm>
              <a:off x="8517635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90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90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80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9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07195" y="4480560"/>
              <a:ext cx="1089659" cy="1129284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1015471" y="4178808"/>
            <a:ext cx="1668780" cy="1732914"/>
            <a:chOff x="11015471" y="4178808"/>
            <a:chExt cx="1668780" cy="1732914"/>
          </a:xfrm>
        </p:grpSpPr>
        <p:sp>
          <p:nvSpPr>
            <p:cNvPr id="22" name="object 22"/>
            <p:cNvSpPr/>
            <p:nvPr/>
          </p:nvSpPr>
          <p:spPr>
            <a:xfrm>
              <a:off x="11015471" y="4178808"/>
              <a:ext cx="1668780" cy="1732914"/>
            </a:xfrm>
            <a:custGeom>
              <a:avLst/>
              <a:gdLst/>
              <a:ahLst/>
              <a:cxnLst/>
              <a:rect l="l" t="t" r="r" b="b"/>
              <a:pathLst>
                <a:path w="1668779" h="1732914">
                  <a:moveTo>
                    <a:pt x="834389" y="0"/>
                  </a:moveTo>
                  <a:lnTo>
                    <a:pt x="787035" y="1371"/>
                  </a:lnTo>
                  <a:lnTo>
                    <a:pt x="740375" y="5436"/>
                  </a:lnTo>
                  <a:lnTo>
                    <a:pt x="694479" y="12123"/>
                  </a:lnTo>
                  <a:lnTo>
                    <a:pt x="649417" y="21357"/>
                  </a:lnTo>
                  <a:lnTo>
                    <a:pt x="605260" y="33065"/>
                  </a:lnTo>
                  <a:lnTo>
                    <a:pt x="562079" y="47176"/>
                  </a:lnTo>
                  <a:lnTo>
                    <a:pt x="519943" y="63614"/>
                  </a:lnTo>
                  <a:lnTo>
                    <a:pt x="478924" y="82309"/>
                  </a:lnTo>
                  <a:lnTo>
                    <a:pt x="439091" y="103185"/>
                  </a:lnTo>
                  <a:lnTo>
                    <a:pt x="400515" y="126171"/>
                  </a:lnTo>
                  <a:lnTo>
                    <a:pt x="363266" y="151192"/>
                  </a:lnTo>
                  <a:lnTo>
                    <a:pt x="327415" y="178176"/>
                  </a:lnTo>
                  <a:lnTo>
                    <a:pt x="293031" y="207051"/>
                  </a:lnTo>
                  <a:lnTo>
                    <a:pt x="260187" y="237742"/>
                  </a:lnTo>
                  <a:lnTo>
                    <a:pt x="228951" y="270176"/>
                  </a:lnTo>
                  <a:lnTo>
                    <a:pt x="199394" y="304281"/>
                  </a:lnTo>
                  <a:lnTo>
                    <a:pt x="171588" y="339983"/>
                  </a:lnTo>
                  <a:lnTo>
                    <a:pt x="145601" y="377210"/>
                  </a:lnTo>
                  <a:lnTo>
                    <a:pt x="121504" y="415888"/>
                  </a:lnTo>
                  <a:lnTo>
                    <a:pt x="99369" y="455944"/>
                  </a:lnTo>
                  <a:lnTo>
                    <a:pt x="79264" y="497304"/>
                  </a:lnTo>
                  <a:lnTo>
                    <a:pt x="61261" y="539897"/>
                  </a:lnTo>
                  <a:lnTo>
                    <a:pt x="45431" y="583648"/>
                  </a:lnTo>
                  <a:lnTo>
                    <a:pt x="31842" y="628485"/>
                  </a:lnTo>
                  <a:lnTo>
                    <a:pt x="20567" y="674334"/>
                  </a:lnTo>
                  <a:lnTo>
                    <a:pt x="11674" y="721123"/>
                  </a:lnTo>
                  <a:lnTo>
                    <a:pt x="5235" y="768777"/>
                  </a:lnTo>
                  <a:lnTo>
                    <a:pt x="1320" y="817225"/>
                  </a:lnTo>
                  <a:lnTo>
                    <a:pt x="0" y="866393"/>
                  </a:lnTo>
                  <a:lnTo>
                    <a:pt x="1320" y="915562"/>
                  </a:lnTo>
                  <a:lnTo>
                    <a:pt x="5235" y="964010"/>
                  </a:lnTo>
                  <a:lnTo>
                    <a:pt x="11674" y="1011664"/>
                  </a:lnTo>
                  <a:lnTo>
                    <a:pt x="20567" y="1058453"/>
                  </a:lnTo>
                  <a:lnTo>
                    <a:pt x="31842" y="1104302"/>
                  </a:lnTo>
                  <a:lnTo>
                    <a:pt x="45431" y="1149139"/>
                  </a:lnTo>
                  <a:lnTo>
                    <a:pt x="61261" y="1192890"/>
                  </a:lnTo>
                  <a:lnTo>
                    <a:pt x="79264" y="1235483"/>
                  </a:lnTo>
                  <a:lnTo>
                    <a:pt x="99369" y="1276843"/>
                  </a:lnTo>
                  <a:lnTo>
                    <a:pt x="121504" y="1316899"/>
                  </a:lnTo>
                  <a:lnTo>
                    <a:pt x="145601" y="1355577"/>
                  </a:lnTo>
                  <a:lnTo>
                    <a:pt x="171588" y="1392804"/>
                  </a:lnTo>
                  <a:lnTo>
                    <a:pt x="199394" y="1428506"/>
                  </a:lnTo>
                  <a:lnTo>
                    <a:pt x="228951" y="1462611"/>
                  </a:lnTo>
                  <a:lnTo>
                    <a:pt x="260187" y="1495045"/>
                  </a:lnTo>
                  <a:lnTo>
                    <a:pt x="293031" y="1525736"/>
                  </a:lnTo>
                  <a:lnTo>
                    <a:pt x="327415" y="1554611"/>
                  </a:lnTo>
                  <a:lnTo>
                    <a:pt x="363266" y="1581595"/>
                  </a:lnTo>
                  <a:lnTo>
                    <a:pt x="400515" y="1606616"/>
                  </a:lnTo>
                  <a:lnTo>
                    <a:pt x="439091" y="1629602"/>
                  </a:lnTo>
                  <a:lnTo>
                    <a:pt x="478924" y="1650478"/>
                  </a:lnTo>
                  <a:lnTo>
                    <a:pt x="519943" y="1669173"/>
                  </a:lnTo>
                  <a:lnTo>
                    <a:pt x="562079" y="1685611"/>
                  </a:lnTo>
                  <a:lnTo>
                    <a:pt x="605260" y="1699722"/>
                  </a:lnTo>
                  <a:lnTo>
                    <a:pt x="649417" y="1711430"/>
                  </a:lnTo>
                  <a:lnTo>
                    <a:pt x="694479" y="1720664"/>
                  </a:lnTo>
                  <a:lnTo>
                    <a:pt x="740375" y="1727351"/>
                  </a:lnTo>
                  <a:lnTo>
                    <a:pt x="787035" y="1731416"/>
                  </a:lnTo>
                  <a:lnTo>
                    <a:pt x="834389" y="1732787"/>
                  </a:lnTo>
                  <a:lnTo>
                    <a:pt x="881744" y="1731416"/>
                  </a:lnTo>
                  <a:lnTo>
                    <a:pt x="928404" y="1727351"/>
                  </a:lnTo>
                  <a:lnTo>
                    <a:pt x="974300" y="1720664"/>
                  </a:lnTo>
                  <a:lnTo>
                    <a:pt x="1019362" y="1711430"/>
                  </a:lnTo>
                  <a:lnTo>
                    <a:pt x="1063519" y="1699722"/>
                  </a:lnTo>
                  <a:lnTo>
                    <a:pt x="1106700" y="1685611"/>
                  </a:lnTo>
                  <a:lnTo>
                    <a:pt x="1148836" y="1669173"/>
                  </a:lnTo>
                  <a:lnTo>
                    <a:pt x="1189855" y="1650478"/>
                  </a:lnTo>
                  <a:lnTo>
                    <a:pt x="1229688" y="1629602"/>
                  </a:lnTo>
                  <a:lnTo>
                    <a:pt x="1268264" y="1606616"/>
                  </a:lnTo>
                  <a:lnTo>
                    <a:pt x="1305513" y="1581595"/>
                  </a:lnTo>
                  <a:lnTo>
                    <a:pt x="1341364" y="1554611"/>
                  </a:lnTo>
                  <a:lnTo>
                    <a:pt x="1375748" y="1525736"/>
                  </a:lnTo>
                  <a:lnTo>
                    <a:pt x="1408592" y="1495045"/>
                  </a:lnTo>
                  <a:lnTo>
                    <a:pt x="1439828" y="1462611"/>
                  </a:lnTo>
                  <a:lnTo>
                    <a:pt x="1469385" y="1428506"/>
                  </a:lnTo>
                  <a:lnTo>
                    <a:pt x="1497191" y="1392804"/>
                  </a:lnTo>
                  <a:lnTo>
                    <a:pt x="1523178" y="1355577"/>
                  </a:lnTo>
                  <a:lnTo>
                    <a:pt x="1547275" y="1316899"/>
                  </a:lnTo>
                  <a:lnTo>
                    <a:pt x="1569410" y="1276843"/>
                  </a:lnTo>
                  <a:lnTo>
                    <a:pt x="1589515" y="1235483"/>
                  </a:lnTo>
                  <a:lnTo>
                    <a:pt x="1607518" y="1192890"/>
                  </a:lnTo>
                  <a:lnTo>
                    <a:pt x="1623348" y="1149139"/>
                  </a:lnTo>
                  <a:lnTo>
                    <a:pt x="1636937" y="1104302"/>
                  </a:lnTo>
                  <a:lnTo>
                    <a:pt x="1648212" y="1058453"/>
                  </a:lnTo>
                  <a:lnTo>
                    <a:pt x="1657105" y="1011664"/>
                  </a:lnTo>
                  <a:lnTo>
                    <a:pt x="1663544" y="964010"/>
                  </a:lnTo>
                  <a:lnTo>
                    <a:pt x="1667459" y="915562"/>
                  </a:lnTo>
                  <a:lnTo>
                    <a:pt x="1668779" y="866393"/>
                  </a:lnTo>
                  <a:lnTo>
                    <a:pt x="1667459" y="817225"/>
                  </a:lnTo>
                  <a:lnTo>
                    <a:pt x="1663544" y="768777"/>
                  </a:lnTo>
                  <a:lnTo>
                    <a:pt x="1657105" y="721123"/>
                  </a:lnTo>
                  <a:lnTo>
                    <a:pt x="1648212" y="674334"/>
                  </a:lnTo>
                  <a:lnTo>
                    <a:pt x="1636937" y="628485"/>
                  </a:lnTo>
                  <a:lnTo>
                    <a:pt x="1623348" y="583648"/>
                  </a:lnTo>
                  <a:lnTo>
                    <a:pt x="1607518" y="539897"/>
                  </a:lnTo>
                  <a:lnTo>
                    <a:pt x="1589515" y="497304"/>
                  </a:lnTo>
                  <a:lnTo>
                    <a:pt x="1569410" y="455944"/>
                  </a:lnTo>
                  <a:lnTo>
                    <a:pt x="1547275" y="415888"/>
                  </a:lnTo>
                  <a:lnTo>
                    <a:pt x="1523178" y="377210"/>
                  </a:lnTo>
                  <a:lnTo>
                    <a:pt x="1497191" y="339983"/>
                  </a:lnTo>
                  <a:lnTo>
                    <a:pt x="1469385" y="304281"/>
                  </a:lnTo>
                  <a:lnTo>
                    <a:pt x="1439828" y="270176"/>
                  </a:lnTo>
                  <a:lnTo>
                    <a:pt x="1408592" y="237742"/>
                  </a:lnTo>
                  <a:lnTo>
                    <a:pt x="1375748" y="207051"/>
                  </a:lnTo>
                  <a:lnTo>
                    <a:pt x="1341364" y="178176"/>
                  </a:lnTo>
                  <a:lnTo>
                    <a:pt x="1305513" y="151192"/>
                  </a:lnTo>
                  <a:lnTo>
                    <a:pt x="1268264" y="126171"/>
                  </a:lnTo>
                  <a:lnTo>
                    <a:pt x="1229688" y="103185"/>
                  </a:lnTo>
                  <a:lnTo>
                    <a:pt x="1189855" y="82309"/>
                  </a:lnTo>
                  <a:lnTo>
                    <a:pt x="1148836" y="63614"/>
                  </a:lnTo>
                  <a:lnTo>
                    <a:pt x="1106700" y="47176"/>
                  </a:lnTo>
                  <a:lnTo>
                    <a:pt x="1063519" y="33065"/>
                  </a:lnTo>
                  <a:lnTo>
                    <a:pt x="1019362" y="21357"/>
                  </a:lnTo>
                  <a:lnTo>
                    <a:pt x="974300" y="12123"/>
                  </a:lnTo>
                  <a:lnTo>
                    <a:pt x="928404" y="5436"/>
                  </a:lnTo>
                  <a:lnTo>
                    <a:pt x="881744" y="1371"/>
                  </a:lnTo>
                  <a:lnTo>
                    <a:pt x="834389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21211" y="4512564"/>
              <a:ext cx="1258824" cy="106527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675126" y="3217291"/>
            <a:ext cx="4846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Lesson</a:t>
            </a:r>
            <a:r>
              <a:rPr sz="28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404040"/>
                </a:solidFill>
                <a:latin typeface="Arial MT"/>
                <a:cs typeface="Arial MT"/>
              </a:rPr>
              <a:t>10—</a:t>
            </a:r>
            <a:r>
              <a:rPr sz="2800" spc="85" dirty="0">
                <a:solidFill>
                  <a:srgbClr val="404040"/>
                </a:solidFill>
                <a:latin typeface="Arial MT"/>
                <a:cs typeface="Arial MT"/>
              </a:rPr>
              <a:t>Additional</a:t>
            </a:r>
            <a:r>
              <a:rPr sz="28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Arial MT"/>
                <a:cs typeface="Arial MT"/>
              </a:rPr>
              <a:t>Topics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75126" y="2542158"/>
            <a:ext cx="19157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45" dirty="0">
                <a:solidFill>
                  <a:srgbClr val="252525"/>
                </a:solidFill>
                <a:latin typeface="Arial Black"/>
                <a:cs typeface="Arial Black"/>
              </a:rPr>
              <a:t>Core</a:t>
            </a:r>
            <a:r>
              <a:rPr sz="3200" spc="-200" dirty="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sz="3200" spc="-440" dirty="0">
                <a:solidFill>
                  <a:srgbClr val="252525"/>
                </a:solidFill>
                <a:latin typeface="Arial Black"/>
                <a:cs typeface="Arial Black"/>
              </a:rPr>
              <a:t>Java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615" y="346659"/>
            <a:ext cx="61683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Example</a:t>
            </a:r>
            <a:r>
              <a:rPr spc="-215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130" dirty="0"/>
              <a:t>Creating</a:t>
            </a:r>
            <a:r>
              <a:rPr spc="-235" dirty="0"/>
              <a:t> </a:t>
            </a:r>
            <a:r>
              <a:rPr spc="-155" dirty="0"/>
              <a:t>a</a:t>
            </a:r>
            <a:r>
              <a:rPr spc="-204" dirty="0"/>
              <a:t> </a:t>
            </a:r>
            <a:r>
              <a:rPr spc="-80" dirty="0"/>
              <a:t>Thread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6235" y="853439"/>
            <a:ext cx="63489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97808" y="1170432"/>
            <a:ext cx="8661400" cy="740219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ThreadTester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HelloRunner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HelloRunner();</a:t>
            </a:r>
            <a:endParaRPr sz="1600">
              <a:latin typeface="Courier New"/>
              <a:cs typeface="Courier New"/>
            </a:endParaRPr>
          </a:p>
          <a:p>
            <a:pPr marL="579120" marR="501967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Thread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Thread(r); t.start();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5280" marR="3796665" indent="-2438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HelloRunner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Runnable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  <a:p>
            <a:pPr marL="335280" marR="6241415" indent="-2438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run()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i=0;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(true)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35280" marR="4164329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System.out.println(“Hello”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i++);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if(i==50)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break;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1145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Synchronizing</a:t>
            </a:r>
            <a:r>
              <a:rPr spc="-200" dirty="0"/>
              <a:t> </a:t>
            </a:r>
            <a:r>
              <a:rPr spc="-155" dirty="0"/>
              <a:t>a</a:t>
            </a:r>
            <a:r>
              <a:rPr spc="-160" dirty="0"/>
              <a:t> </a:t>
            </a:r>
            <a:r>
              <a:rPr spc="-100" dirty="0"/>
              <a:t>Thread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853439"/>
            <a:ext cx="4943856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717292"/>
            <a:ext cx="635507" cy="6355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5202935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4811" y="3564635"/>
            <a:ext cx="390144" cy="39166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4811" y="4357115"/>
            <a:ext cx="390144" cy="3901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002917" y="1846833"/>
            <a:ext cx="11306175" cy="449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Synchronized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keyword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enables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programmer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threads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sharing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data.</a:t>
            </a:r>
            <a:endParaRPr sz="2200">
              <a:latin typeface="Arial MT"/>
              <a:cs typeface="Arial MT"/>
            </a:endParaRPr>
          </a:p>
          <a:p>
            <a:pPr marL="603250" marR="5854700" indent="-591185">
              <a:lnSpc>
                <a:spcPct val="218800"/>
              </a:lnSpc>
              <a:spcBef>
                <a:spcPts val="2410"/>
              </a:spcBef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Synchronization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done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ways: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Applying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200">
              <a:latin typeface="Arial MT"/>
              <a:cs typeface="Arial MT"/>
            </a:endParaRPr>
          </a:p>
          <a:p>
            <a:pPr marL="603250">
              <a:lnSpc>
                <a:spcPct val="100000"/>
              </a:lnSpc>
            </a:pP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Applying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Every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associated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flag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called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flag,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flag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enabled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synchronized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keyword.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Synchronizing</a:t>
            </a:r>
            <a:r>
              <a:rPr spc="-215" dirty="0"/>
              <a:t> </a:t>
            </a:r>
            <a:r>
              <a:rPr spc="-155" dirty="0"/>
              <a:t>a</a:t>
            </a:r>
            <a:r>
              <a:rPr spc="-175" dirty="0"/>
              <a:t> </a:t>
            </a:r>
            <a:r>
              <a:rPr spc="-140" dirty="0"/>
              <a:t>Thread</a:t>
            </a:r>
            <a:r>
              <a:rPr spc="-200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853439"/>
            <a:ext cx="677570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3276" y="1542034"/>
            <a:ext cx="1300162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Applying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synchronized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before</a:t>
            </a: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thread: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2200">
              <a:latin typeface="Arial Black"/>
              <a:cs typeface="Arial Black"/>
            </a:endParaRPr>
          </a:p>
          <a:p>
            <a:pPr marL="84201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reaches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synchronized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statement,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examines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passed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the</a:t>
            </a:r>
            <a:endParaRPr sz="2200">
              <a:latin typeface="Arial MT"/>
              <a:cs typeface="Arial MT"/>
            </a:endParaRPr>
          </a:p>
          <a:p>
            <a:pPr marL="842010">
              <a:lnSpc>
                <a:spcPct val="100000"/>
              </a:lnSpc>
              <a:spcBef>
                <a:spcPts val="1320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argument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tries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obtain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flag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before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continuing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next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step.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2299716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533902" y="4570221"/>
            <a:ext cx="2545715" cy="2990850"/>
            <a:chOff x="3533902" y="4570221"/>
            <a:chExt cx="2545715" cy="2990850"/>
          </a:xfrm>
        </p:grpSpPr>
        <p:sp>
          <p:nvSpPr>
            <p:cNvPr id="7" name="object 7"/>
            <p:cNvSpPr/>
            <p:nvPr/>
          </p:nvSpPr>
          <p:spPr>
            <a:xfrm>
              <a:off x="3540252" y="4576571"/>
              <a:ext cx="2533015" cy="2978150"/>
            </a:xfrm>
            <a:custGeom>
              <a:avLst/>
              <a:gdLst/>
              <a:ahLst/>
              <a:cxnLst/>
              <a:rect l="l" t="t" r="r" b="b"/>
              <a:pathLst>
                <a:path w="2533015" h="2978150">
                  <a:moveTo>
                    <a:pt x="0" y="422148"/>
                  </a:moveTo>
                  <a:lnTo>
                    <a:pt x="2839" y="372911"/>
                  </a:lnTo>
                  <a:lnTo>
                    <a:pt x="11147" y="325345"/>
                  </a:lnTo>
                  <a:lnTo>
                    <a:pt x="24607" y="279764"/>
                  </a:lnTo>
                  <a:lnTo>
                    <a:pt x="42903" y="236486"/>
                  </a:lnTo>
                  <a:lnTo>
                    <a:pt x="65716" y="195827"/>
                  </a:lnTo>
                  <a:lnTo>
                    <a:pt x="92732" y="158105"/>
                  </a:lnTo>
                  <a:lnTo>
                    <a:pt x="123634" y="123634"/>
                  </a:lnTo>
                  <a:lnTo>
                    <a:pt x="158105" y="92732"/>
                  </a:lnTo>
                  <a:lnTo>
                    <a:pt x="195827" y="65716"/>
                  </a:lnTo>
                  <a:lnTo>
                    <a:pt x="236486" y="42903"/>
                  </a:lnTo>
                  <a:lnTo>
                    <a:pt x="279764" y="24607"/>
                  </a:lnTo>
                  <a:lnTo>
                    <a:pt x="325345" y="11147"/>
                  </a:lnTo>
                  <a:lnTo>
                    <a:pt x="372911" y="2839"/>
                  </a:lnTo>
                  <a:lnTo>
                    <a:pt x="422148" y="0"/>
                  </a:lnTo>
                  <a:lnTo>
                    <a:pt x="2110740" y="0"/>
                  </a:lnTo>
                  <a:lnTo>
                    <a:pt x="2159976" y="2839"/>
                  </a:lnTo>
                  <a:lnTo>
                    <a:pt x="2207542" y="11147"/>
                  </a:lnTo>
                  <a:lnTo>
                    <a:pt x="2253123" y="24607"/>
                  </a:lnTo>
                  <a:lnTo>
                    <a:pt x="2296401" y="42903"/>
                  </a:lnTo>
                  <a:lnTo>
                    <a:pt x="2337060" y="65716"/>
                  </a:lnTo>
                  <a:lnTo>
                    <a:pt x="2374782" y="92732"/>
                  </a:lnTo>
                  <a:lnTo>
                    <a:pt x="2409253" y="123634"/>
                  </a:lnTo>
                  <a:lnTo>
                    <a:pt x="2440155" y="158105"/>
                  </a:lnTo>
                  <a:lnTo>
                    <a:pt x="2467171" y="195827"/>
                  </a:lnTo>
                  <a:lnTo>
                    <a:pt x="2489984" y="236486"/>
                  </a:lnTo>
                  <a:lnTo>
                    <a:pt x="2508280" y="279764"/>
                  </a:lnTo>
                  <a:lnTo>
                    <a:pt x="2521740" y="325345"/>
                  </a:lnTo>
                  <a:lnTo>
                    <a:pt x="2530048" y="372911"/>
                  </a:lnTo>
                  <a:lnTo>
                    <a:pt x="2532888" y="422148"/>
                  </a:lnTo>
                  <a:lnTo>
                    <a:pt x="2532888" y="2555747"/>
                  </a:lnTo>
                  <a:lnTo>
                    <a:pt x="2530048" y="2604984"/>
                  </a:lnTo>
                  <a:lnTo>
                    <a:pt x="2521740" y="2652550"/>
                  </a:lnTo>
                  <a:lnTo>
                    <a:pt x="2508280" y="2698131"/>
                  </a:lnTo>
                  <a:lnTo>
                    <a:pt x="2489984" y="2741409"/>
                  </a:lnTo>
                  <a:lnTo>
                    <a:pt x="2467171" y="2782068"/>
                  </a:lnTo>
                  <a:lnTo>
                    <a:pt x="2440155" y="2819790"/>
                  </a:lnTo>
                  <a:lnTo>
                    <a:pt x="2409253" y="2854261"/>
                  </a:lnTo>
                  <a:lnTo>
                    <a:pt x="2374782" y="2885163"/>
                  </a:lnTo>
                  <a:lnTo>
                    <a:pt x="2337060" y="2912179"/>
                  </a:lnTo>
                  <a:lnTo>
                    <a:pt x="2296401" y="2934992"/>
                  </a:lnTo>
                  <a:lnTo>
                    <a:pt x="2253123" y="2953288"/>
                  </a:lnTo>
                  <a:lnTo>
                    <a:pt x="2207542" y="2966748"/>
                  </a:lnTo>
                  <a:lnTo>
                    <a:pt x="2159976" y="2975056"/>
                  </a:lnTo>
                  <a:lnTo>
                    <a:pt x="2110740" y="2977896"/>
                  </a:lnTo>
                  <a:lnTo>
                    <a:pt x="422148" y="2977896"/>
                  </a:lnTo>
                  <a:lnTo>
                    <a:pt x="372911" y="2975056"/>
                  </a:lnTo>
                  <a:lnTo>
                    <a:pt x="325345" y="2966748"/>
                  </a:lnTo>
                  <a:lnTo>
                    <a:pt x="279764" y="2953288"/>
                  </a:lnTo>
                  <a:lnTo>
                    <a:pt x="236486" y="2934992"/>
                  </a:lnTo>
                  <a:lnTo>
                    <a:pt x="195827" y="2912179"/>
                  </a:lnTo>
                  <a:lnTo>
                    <a:pt x="158105" y="2885163"/>
                  </a:lnTo>
                  <a:lnTo>
                    <a:pt x="123634" y="2854261"/>
                  </a:lnTo>
                  <a:lnTo>
                    <a:pt x="92732" y="2819790"/>
                  </a:lnTo>
                  <a:lnTo>
                    <a:pt x="65716" y="2782068"/>
                  </a:lnTo>
                  <a:lnTo>
                    <a:pt x="42903" y="2741409"/>
                  </a:lnTo>
                  <a:lnTo>
                    <a:pt x="24607" y="2698131"/>
                  </a:lnTo>
                  <a:lnTo>
                    <a:pt x="11147" y="2652550"/>
                  </a:lnTo>
                  <a:lnTo>
                    <a:pt x="2839" y="2604984"/>
                  </a:lnTo>
                  <a:lnTo>
                    <a:pt x="0" y="2555747"/>
                  </a:lnTo>
                  <a:lnTo>
                    <a:pt x="0" y="422148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10684" y="4728971"/>
              <a:ext cx="192024" cy="1920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92396" y="4893563"/>
              <a:ext cx="228600" cy="360045"/>
            </a:xfrm>
            <a:custGeom>
              <a:avLst/>
              <a:gdLst/>
              <a:ahLst/>
              <a:cxnLst/>
              <a:rect l="l" t="t" r="r" b="b"/>
              <a:pathLst>
                <a:path w="228600" h="360045">
                  <a:moveTo>
                    <a:pt x="114300" y="0"/>
                  </a:moveTo>
                  <a:lnTo>
                    <a:pt x="0" y="359663"/>
                  </a:lnTo>
                  <a:lnTo>
                    <a:pt x="228600" y="35966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0252" y="4893563"/>
              <a:ext cx="2533015" cy="2651760"/>
            </a:xfrm>
            <a:custGeom>
              <a:avLst/>
              <a:gdLst/>
              <a:ahLst/>
              <a:cxnLst/>
              <a:rect l="l" t="t" r="r" b="b"/>
              <a:pathLst>
                <a:path w="2533015" h="2651759">
                  <a:moveTo>
                    <a:pt x="1152144" y="359663"/>
                  </a:moveTo>
                  <a:lnTo>
                    <a:pt x="1266444" y="0"/>
                  </a:lnTo>
                  <a:lnTo>
                    <a:pt x="1380744" y="359663"/>
                  </a:lnTo>
                  <a:lnTo>
                    <a:pt x="1152144" y="359663"/>
                  </a:lnTo>
                  <a:close/>
                </a:path>
                <a:path w="2533015" h="2651759">
                  <a:moveTo>
                    <a:pt x="0" y="1997583"/>
                  </a:moveTo>
                  <a:lnTo>
                    <a:pt x="2501" y="1951129"/>
                  </a:lnTo>
                  <a:lnTo>
                    <a:pt x="9833" y="1906124"/>
                  </a:lnTo>
                  <a:lnTo>
                    <a:pt x="21735" y="1862827"/>
                  </a:lnTo>
                  <a:lnTo>
                    <a:pt x="37946" y="1821500"/>
                  </a:lnTo>
                  <a:lnTo>
                    <a:pt x="58208" y="1782402"/>
                  </a:lnTo>
                  <a:lnTo>
                    <a:pt x="82259" y="1745793"/>
                  </a:lnTo>
                  <a:lnTo>
                    <a:pt x="109840" y="1711934"/>
                  </a:lnTo>
                  <a:lnTo>
                    <a:pt x="140690" y="1681084"/>
                  </a:lnTo>
                  <a:lnTo>
                    <a:pt x="174549" y="1653503"/>
                  </a:lnTo>
                  <a:lnTo>
                    <a:pt x="211158" y="1629452"/>
                  </a:lnTo>
                  <a:lnTo>
                    <a:pt x="250256" y="1609190"/>
                  </a:lnTo>
                  <a:lnTo>
                    <a:pt x="291583" y="1592979"/>
                  </a:lnTo>
                  <a:lnTo>
                    <a:pt x="334880" y="1581077"/>
                  </a:lnTo>
                  <a:lnTo>
                    <a:pt x="379885" y="1573745"/>
                  </a:lnTo>
                  <a:lnTo>
                    <a:pt x="426338" y="1571244"/>
                  </a:lnTo>
                  <a:lnTo>
                    <a:pt x="2106549" y="1571244"/>
                  </a:lnTo>
                  <a:lnTo>
                    <a:pt x="2153002" y="1573745"/>
                  </a:lnTo>
                  <a:lnTo>
                    <a:pt x="2198007" y="1581077"/>
                  </a:lnTo>
                  <a:lnTo>
                    <a:pt x="2241304" y="1592979"/>
                  </a:lnTo>
                  <a:lnTo>
                    <a:pt x="2282631" y="1609190"/>
                  </a:lnTo>
                  <a:lnTo>
                    <a:pt x="2321729" y="1629452"/>
                  </a:lnTo>
                  <a:lnTo>
                    <a:pt x="2358338" y="1653503"/>
                  </a:lnTo>
                  <a:lnTo>
                    <a:pt x="2392197" y="1681084"/>
                  </a:lnTo>
                  <a:lnTo>
                    <a:pt x="2423047" y="1711934"/>
                  </a:lnTo>
                  <a:lnTo>
                    <a:pt x="2450628" y="1745793"/>
                  </a:lnTo>
                  <a:lnTo>
                    <a:pt x="2474679" y="1782402"/>
                  </a:lnTo>
                  <a:lnTo>
                    <a:pt x="2494941" y="1821500"/>
                  </a:lnTo>
                  <a:lnTo>
                    <a:pt x="2511152" y="1862827"/>
                  </a:lnTo>
                  <a:lnTo>
                    <a:pt x="2523054" y="1906124"/>
                  </a:lnTo>
                  <a:lnTo>
                    <a:pt x="2530386" y="1951129"/>
                  </a:lnTo>
                  <a:lnTo>
                    <a:pt x="2532888" y="1997583"/>
                  </a:lnTo>
                  <a:lnTo>
                    <a:pt x="2532888" y="2225421"/>
                  </a:lnTo>
                  <a:lnTo>
                    <a:pt x="2530386" y="2271874"/>
                  </a:lnTo>
                  <a:lnTo>
                    <a:pt x="2523054" y="2316879"/>
                  </a:lnTo>
                  <a:lnTo>
                    <a:pt x="2511152" y="2360176"/>
                  </a:lnTo>
                  <a:lnTo>
                    <a:pt x="2494941" y="2401503"/>
                  </a:lnTo>
                  <a:lnTo>
                    <a:pt x="2474679" y="2440601"/>
                  </a:lnTo>
                  <a:lnTo>
                    <a:pt x="2450628" y="2477210"/>
                  </a:lnTo>
                  <a:lnTo>
                    <a:pt x="2423047" y="2511069"/>
                  </a:lnTo>
                  <a:lnTo>
                    <a:pt x="2392197" y="2541919"/>
                  </a:lnTo>
                  <a:lnTo>
                    <a:pt x="2358338" y="2569500"/>
                  </a:lnTo>
                  <a:lnTo>
                    <a:pt x="2321729" y="2593551"/>
                  </a:lnTo>
                  <a:lnTo>
                    <a:pt x="2282631" y="2613813"/>
                  </a:lnTo>
                  <a:lnTo>
                    <a:pt x="2241304" y="2630024"/>
                  </a:lnTo>
                  <a:lnTo>
                    <a:pt x="2198007" y="2641926"/>
                  </a:lnTo>
                  <a:lnTo>
                    <a:pt x="2153002" y="2649258"/>
                  </a:lnTo>
                  <a:lnTo>
                    <a:pt x="2106549" y="2651760"/>
                  </a:lnTo>
                  <a:lnTo>
                    <a:pt x="426338" y="2651760"/>
                  </a:lnTo>
                  <a:lnTo>
                    <a:pt x="379885" y="2649258"/>
                  </a:lnTo>
                  <a:lnTo>
                    <a:pt x="334880" y="2641926"/>
                  </a:lnTo>
                  <a:lnTo>
                    <a:pt x="291583" y="2630024"/>
                  </a:lnTo>
                  <a:lnTo>
                    <a:pt x="250256" y="2613813"/>
                  </a:lnTo>
                  <a:lnTo>
                    <a:pt x="211158" y="2593551"/>
                  </a:lnTo>
                  <a:lnTo>
                    <a:pt x="174549" y="2569500"/>
                  </a:lnTo>
                  <a:lnTo>
                    <a:pt x="140690" y="2541919"/>
                  </a:lnTo>
                  <a:lnTo>
                    <a:pt x="109840" y="2511069"/>
                  </a:lnTo>
                  <a:lnTo>
                    <a:pt x="82259" y="2477210"/>
                  </a:lnTo>
                  <a:lnTo>
                    <a:pt x="58208" y="2440601"/>
                  </a:lnTo>
                  <a:lnTo>
                    <a:pt x="37946" y="2401503"/>
                  </a:lnTo>
                  <a:lnTo>
                    <a:pt x="21735" y="2360176"/>
                  </a:lnTo>
                  <a:lnTo>
                    <a:pt x="9833" y="2316879"/>
                  </a:lnTo>
                  <a:lnTo>
                    <a:pt x="2501" y="2271874"/>
                  </a:lnTo>
                  <a:lnTo>
                    <a:pt x="0" y="2225421"/>
                  </a:lnTo>
                  <a:lnTo>
                    <a:pt x="0" y="1997583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017645" y="6826122"/>
            <a:ext cx="1576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or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State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40252" y="5376671"/>
            <a:ext cx="2533015" cy="1080770"/>
          </a:xfrm>
          <a:custGeom>
            <a:avLst/>
            <a:gdLst/>
            <a:ahLst/>
            <a:cxnLst/>
            <a:rect l="l" t="t" r="r" b="b"/>
            <a:pathLst>
              <a:path w="2533015" h="1080770">
                <a:moveTo>
                  <a:pt x="0" y="426338"/>
                </a:moveTo>
                <a:lnTo>
                  <a:pt x="2501" y="379885"/>
                </a:lnTo>
                <a:lnTo>
                  <a:pt x="9833" y="334880"/>
                </a:lnTo>
                <a:lnTo>
                  <a:pt x="21735" y="291583"/>
                </a:lnTo>
                <a:lnTo>
                  <a:pt x="37946" y="250256"/>
                </a:lnTo>
                <a:lnTo>
                  <a:pt x="58208" y="211158"/>
                </a:lnTo>
                <a:lnTo>
                  <a:pt x="82259" y="174549"/>
                </a:lnTo>
                <a:lnTo>
                  <a:pt x="109840" y="140690"/>
                </a:lnTo>
                <a:lnTo>
                  <a:pt x="140690" y="109840"/>
                </a:lnTo>
                <a:lnTo>
                  <a:pt x="174549" y="82259"/>
                </a:lnTo>
                <a:lnTo>
                  <a:pt x="211158" y="58208"/>
                </a:lnTo>
                <a:lnTo>
                  <a:pt x="250256" y="37946"/>
                </a:lnTo>
                <a:lnTo>
                  <a:pt x="291583" y="21735"/>
                </a:lnTo>
                <a:lnTo>
                  <a:pt x="334880" y="9833"/>
                </a:lnTo>
                <a:lnTo>
                  <a:pt x="379885" y="2501"/>
                </a:lnTo>
                <a:lnTo>
                  <a:pt x="426338" y="0"/>
                </a:lnTo>
                <a:lnTo>
                  <a:pt x="2106549" y="0"/>
                </a:lnTo>
                <a:lnTo>
                  <a:pt x="2153002" y="2501"/>
                </a:lnTo>
                <a:lnTo>
                  <a:pt x="2198007" y="9833"/>
                </a:lnTo>
                <a:lnTo>
                  <a:pt x="2241304" y="21735"/>
                </a:lnTo>
                <a:lnTo>
                  <a:pt x="2282631" y="37946"/>
                </a:lnTo>
                <a:lnTo>
                  <a:pt x="2321729" y="58208"/>
                </a:lnTo>
                <a:lnTo>
                  <a:pt x="2358338" y="82259"/>
                </a:lnTo>
                <a:lnTo>
                  <a:pt x="2392197" y="109840"/>
                </a:lnTo>
                <a:lnTo>
                  <a:pt x="2423047" y="140690"/>
                </a:lnTo>
                <a:lnTo>
                  <a:pt x="2450628" y="174549"/>
                </a:lnTo>
                <a:lnTo>
                  <a:pt x="2474679" y="211158"/>
                </a:lnTo>
                <a:lnTo>
                  <a:pt x="2494941" y="250256"/>
                </a:lnTo>
                <a:lnTo>
                  <a:pt x="2511152" y="291583"/>
                </a:lnTo>
                <a:lnTo>
                  <a:pt x="2523054" y="334880"/>
                </a:lnTo>
                <a:lnTo>
                  <a:pt x="2530386" y="379885"/>
                </a:lnTo>
                <a:lnTo>
                  <a:pt x="2532888" y="426338"/>
                </a:lnTo>
                <a:lnTo>
                  <a:pt x="2532888" y="654176"/>
                </a:lnTo>
                <a:lnTo>
                  <a:pt x="2530386" y="700630"/>
                </a:lnTo>
                <a:lnTo>
                  <a:pt x="2523054" y="745635"/>
                </a:lnTo>
                <a:lnTo>
                  <a:pt x="2511152" y="788932"/>
                </a:lnTo>
                <a:lnTo>
                  <a:pt x="2494941" y="830259"/>
                </a:lnTo>
                <a:lnTo>
                  <a:pt x="2474679" y="869357"/>
                </a:lnTo>
                <a:lnTo>
                  <a:pt x="2450628" y="905966"/>
                </a:lnTo>
                <a:lnTo>
                  <a:pt x="2423047" y="939825"/>
                </a:lnTo>
                <a:lnTo>
                  <a:pt x="2392197" y="970675"/>
                </a:lnTo>
                <a:lnTo>
                  <a:pt x="2358338" y="998256"/>
                </a:lnTo>
                <a:lnTo>
                  <a:pt x="2321729" y="1022307"/>
                </a:lnTo>
                <a:lnTo>
                  <a:pt x="2282631" y="1042569"/>
                </a:lnTo>
                <a:lnTo>
                  <a:pt x="2241304" y="1058780"/>
                </a:lnTo>
                <a:lnTo>
                  <a:pt x="2198007" y="1070682"/>
                </a:lnTo>
                <a:lnTo>
                  <a:pt x="2153002" y="1078014"/>
                </a:lnTo>
                <a:lnTo>
                  <a:pt x="2106549" y="1080515"/>
                </a:lnTo>
                <a:lnTo>
                  <a:pt x="426338" y="1080515"/>
                </a:lnTo>
                <a:lnTo>
                  <a:pt x="379885" y="1078014"/>
                </a:lnTo>
                <a:lnTo>
                  <a:pt x="334880" y="1070682"/>
                </a:lnTo>
                <a:lnTo>
                  <a:pt x="291583" y="1058780"/>
                </a:lnTo>
                <a:lnTo>
                  <a:pt x="250256" y="1042569"/>
                </a:lnTo>
                <a:lnTo>
                  <a:pt x="211158" y="1022307"/>
                </a:lnTo>
                <a:lnTo>
                  <a:pt x="174549" y="998256"/>
                </a:lnTo>
                <a:lnTo>
                  <a:pt x="140690" y="970675"/>
                </a:lnTo>
                <a:lnTo>
                  <a:pt x="109840" y="939825"/>
                </a:lnTo>
                <a:lnTo>
                  <a:pt x="82259" y="905966"/>
                </a:lnTo>
                <a:lnTo>
                  <a:pt x="58208" y="869357"/>
                </a:lnTo>
                <a:lnTo>
                  <a:pt x="37946" y="830259"/>
                </a:lnTo>
                <a:lnTo>
                  <a:pt x="21735" y="788932"/>
                </a:lnTo>
                <a:lnTo>
                  <a:pt x="9833" y="745635"/>
                </a:lnTo>
                <a:lnTo>
                  <a:pt x="2501" y="700630"/>
                </a:lnTo>
                <a:lnTo>
                  <a:pt x="0" y="654176"/>
                </a:lnTo>
                <a:lnTo>
                  <a:pt x="0" y="426338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64660" y="5737352"/>
            <a:ext cx="2082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Behavior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35265" y="4022597"/>
            <a:ext cx="3835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0" dirty="0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sz="2000" i="1" spc="-8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before</a:t>
            </a:r>
            <a:r>
              <a:rPr sz="20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Trebuchet MS"/>
                <a:cs typeface="Trebuchet MS"/>
              </a:rPr>
              <a:t>Synchronized</a:t>
            </a:r>
            <a:r>
              <a:rPr sz="2000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i="1" spc="-60" dirty="0">
                <a:solidFill>
                  <a:srgbClr val="404040"/>
                </a:solidFill>
                <a:latin typeface="Trebuchet MS"/>
                <a:cs typeface="Trebuchet MS"/>
              </a:rPr>
              <a:t>(this)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50873" y="4571809"/>
            <a:ext cx="4037965" cy="2641600"/>
            <a:chOff x="7750873" y="4571809"/>
            <a:chExt cx="4037965" cy="2641600"/>
          </a:xfrm>
        </p:grpSpPr>
        <p:sp>
          <p:nvSpPr>
            <p:cNvPr id="16" name="object 16"/>
            <p:cNvSpPr/>
            <p:nvPr/>
          </p:nvSpPr>
          <p:spPr>
            <a:xfrm>
              <a:off x="7755635" y="4576571"/>
              <a:ext cx="4028440" cy="2632075"/>
            </a:xfrm>
            <a:custGeom>
              <a:avLst/>
              <a:gdLst/>
              <a:ahLst/>
              <a:cxnLst/>
              <a:rect l="l" t="t" r="r" b="b"/>
              <a:pathLst>
                <a:path w="4028440" h="2632075">
                  <a:moveTo>
                    <a:pt x="4027931" y="0"/>
                  </a:moveTo>
                  <a:lnTo>
                    <a:pt x="0" y="0"/>
                  </a:lnTo>
                  <a:lnTo>
                    <a:pt x="0" y="2631947"/>
                  </a:lnTo>
                  <a:lnTo>
                    <a:pt x="4027931" y="2631947"/>
                  </a:lnTo>
                  <a:lnTo>
                    <a:pt x="40279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55635" y="4576571"/>
              <a:ext cx="4028440" cy="2632075"/>
            </a:xfrm>
            <a:custGeom>
              <a:avLst/>
              <a:gdLst/>
              <a:ahLst/>
              <a:cxnLst/>
              <a:rect l="l" t="t" r="r" b="b"/>
              <a:pathLst>
                <a:path w="4028440" h="2632075">
                  <a:moveTo>
                    <a:pt x="0" y="2631947"/>
                  </a:moveTo>
                  <a:lnTo>
                    <a:pt x="4027931" y="2631947"/>
                  </a:lnTo>
                  <a:lnTo>
                    <a:pt x="4027931" y="0"/>
                  </a:lnTo>
                  <a:lnTo>
                    <a:pt x="0" y="0"/>
                  </a:lnTo>
                  <a:lnTo>
                    <a:pt x="0" y="2631947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835265" y="4555594"/>
            <a:ext cx="3081655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push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(char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c)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252095" indent="-67119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synchronized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(this)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data[idx]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c;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idx++;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20996" y="5035296"/>
            <a:ext cx="2944495" cy="76200"/>
          </a:xfrm>
          <a:custGeom>
            <a:avLst/>
            <a:gdLst/>
            <a:ahLst/>
            <a:cxnLst/>
            <a:rect l="l" t="t" r="r" b="b"/>
            <a:pathLst>
              <a:path w="2944495" h="76200">
                <a:moveTo>
                  <a:pt x="2867786" y="0"/>
                </a:moveTo>
                <a:lnTo>
                  <a:pt x="2867786" y="76200"/>
                </a:lnTo>
                <a:lnTo>
                  <a:pt x="2931286" y="44450"/>
                </a:lnTo>
                <a:lnTo>
                  <a:pt x="2880486" y="44450"/>
                </a:lnTo>
                <a:lnTo>
                  <a:pt x="2880486" y="31750"/>
                </a:lnTo>
                <a:lnTo>
                  <a:pt x="2931286" y="31750"/>
                </a:lnTo>
                <a:lnTo>
                  <a:pt x="2867786" y="0"/>
                </a:lnTo>
                <a:close/>
              </a:path>
              <a:path w="2944495" h="76200">
                <a:moveTo>
                  <a:pt x="286778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67786" y="44450"/>
                </a:lnTo>
                <a:lnTo>
                  <a:pt x="2867786" y="31750"/>
                </a:lnTo>
                <a:close/>
              </a:path>
              <a:path w="2944495" h="76200">
                <a:moveTo>
                  <a:pt x="2931286" y="31750"/>
                </a:moveTo>
                <a:lnTo>
                  <a:pt x="2880486" y="31750"/>
                </a:lnTo>
                <a:lnTo>
                  <a:pt x="2880486" y="44450"/>
                </a:lnTo>
                <a:lnTo>
                  <a:pt x="2931286" y="44450"/>
                </a:lnTo>
                <a:lnTo>
                  <a:pt x="2943986" y="38100"/>
                </a:lnTo>
                <a:lnTo>
                  <a:pt x="2931286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Synchronizing</a:t>
            </a:r>
            <a:r>
              <a:rPr spc="-215" dirty="0"/>
              <a:t> </a:t>
            </a:r>
            <a:r>
              <a:rPr spc="-155" dirty="0"/>
              <a:t>a</a:t>
            </a:r>
            <a:r>
              <a:rPr spc="-175" dirty="0"/>
              <a:t> </a:t>
            </a:r>
            <a:r>
              <a:rPr spc="-140" dirty="0"/>
              <a:t>Thread</a:t>
            </a:r>
            <a:r>
              <a:rPr spc="-200" dirty="0"/>
              <a:t> </a:t>
            </a:r>
            <a:r>
              <a:rPr spc="-80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2876" y="853439"/>
            <a:ext cx="677570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3276" y="1542034"/>
            <a:ext cx="5273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14" dirty="0">
                <a:solidFill>
                  <a:srgbClr val="404040"/>
                </a:solidFill>
                <a:latin typeface="Arial Black"/>
                <a:cs typeface="Arial Black"/>
              </a:rPr>
              <a:t>Applying</a:t>
            </a:r>
            <a:r>
              <a:rPr sz="2200" spc="-120" dirty="0">
                <a:solidFill>
                  <a:srgbClr val="404040"/>
                </a:solidFill>
                <a:latin typeface="Arial Black"/>
                <a:cs typeface="Arial Black"/>
              </a:rPr>
              <a:t> synchronized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after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a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Black"/>
                <a:cs typeface="Arial Black"/>
              </a:rPr>
              <a:t>thread:</a:t>
            </a:r>
            <a:endParaRPr sz="22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55238" y="4024629"/>
            <a:ext cx="3260725" cy="2990850"/>
            <a:chOff x="3555238" y="4024629"/>
            <a:chExt cx="3260725" cy="2990850"/>
          </a:xfrm>
        </p:grpSpPr>
        <p:sp>
          <p:nvSpPr>
            <p:cNvPr id="6" name="object 6"/>
            <p:cNvSpPr/>
            <p:nvPr/>
          </p:nvSpPr>
          <p:spPr>
            <a:xfrm>
              <a:off x="3561588" y="4030979"/>
              <a:ext cx="2533015" cy="2978150"/>
            </a:xfrm>
            <a:custGeom>
              <a:avLst/>
              <a:gdLst/>
              <a:ahLst/>
              <a:cxnLst/>
              <a:rect l="l" t="t" r="r" b="b"/>
              <a:pathLst>
                <a:path w="2533015" h="2978150">
                  <a:moveTo>
                    <a:pt x="0" y="422148"/>
                  </a:moveTo>
                  <a:lnTo>
                    <a:pt x="2839" y="372911"/>
                  </a:lnTo>
                  <a:lnTo>
                    <a:pt x="11147" y="325345"/>
                  </a:lnTo>
                  <a:lnTo>
                    <a:pt x="24607" y="279764"/>
                  </a:lnTo>
                  <a:lnTo>
                    <a:pt x="42903" y="236486"/>
                  </a:lnTo>
                  <a:lnTo>
                    <a:pt x="65716" y="195827"/>
                  </a:lnTo>
                  <a:lnTo>
                    <a:pt x="92732" y="158105"/>
                  </a:lnTo>
                  <a:lnTo>
                    <a:pt x="123634" y="123634"/>
                  </a:lnTo>
                  <a:lnTo>
                    <a:pt x="158105" y="92732"/>
                  </a:lnTo>
                  <a:lnTo>
                    <a:pt x="195827" y="65716"/>
                  </a:lnTo>
                  <a:lnTo>
                    <a:pt x="236486" y="42903"/>
                  </a:lnTo>
                  <a:lnTo>
                    <a:pt x="279764" y="24607"/>
                  </a:lnTo>
                  <a:lnTo>
                    <a:pt x="325345" y="11147"/>
                  </a:lnTo>
                  <a:lnTo>
                    <a:pt x="372911" y="2839"/>
                  </a:lnTo>
                  <a:lnTo>
                    <a:pt x="422148" y="0"/>
                  </a:lnTo>
                  <a:lnTo>
                    <a:pt x="2110740" y="0"/>
                  </a:lnTo>
                  <a:lnTo>
                    <a:pt x="2159976" y="2839"/>
                  </a:lnTo>
                  <a:lnTo>
                    <a:pt x="2207542" y="11147"/>
                  </a:lnTo>
                  <a:lnTo>
                    <a:pt x="2253123" y="24607"/>
                  </a:lnTo>
                  <a:lnTo>
                    <a:pt x="2296401" y="42903"/>
                  </a:lnTo>
                  <a:lnTo>
                    <a:pt x="2337060" y="65716"/>
                  </a:lnTo>
                  <a:lnTo>
                    <a:pt x="2374782" y="92732"/>
                  </a:lnTo>
                  <a:lnTo>
                    <a:pt x="2409253" y="123634"/>
                  </a:lnTo>
                  <a:lnTo>
                    <a:pt x="2440155" y="158105"/>
                  </a:lnTo>
                  <a:lnTo>
                    <a:pt x="2467171" y="195827"/>
                  </a:lnTo>
                  <a:lnTo>
                    <a:pt x="2489984" y="236486"/>
                  </a:lnTo>
                  <a:lnTo>
                    <a:pt x="2508280" y="279764"/>
                  </a:lnTo>
                  <a:lnTo>
                    <a:pt x="2521740" y="325345"/>
                  </a:lnTo>
                  <a:lnTo>
                    <a:pt x="2530048" y="372911"/>
                  </a:lnTo>
                  <a:lnTo>
                    <a:pt x="2532888" y="422148"/>
                  </a:lnTo>
                  <a:lnTo>
                    <a:pt x="2532888" y="2555748"/>
                  </a:lnTo>
                  <a:lnTo>
                    <a:pt x="2530048" y="2604984"/>
                  </a:lnTo>
                  <a:lnTo>
                    <a:pt x="2521740" y="2652550"/>
                  </a:lnTo>
                  <a:lnTo>
                    <a:pt x="2508280" y="2698131"/>
                  </a:lnTo>
                  <a:lnTo>
                    <a:pt x="2489984" y="2741409"/>
                  </a:lnTo>
                  <a:lnTo>
                    <a:pt x="2467171" y="2782068"/>
                  </a:lnTo>
                  <a:lnTo>
                    <a:pt x="2440155" y="2819790"/>
                  </a:lnTo>
                  <a:lnTo>
                    <a:pt x="2409253" y="2854261"/>
                  </a:lnTo>
                  <a:lnTo>
                    <a:pt x="2374782" y="2885163"/>
                  </a:lnTo>
                  <a:lnTo>
                    <a:pt x="2337060" y="2912179"/>
                  </a:lnTo>
                  <a:lnTo>
                    <a:pt x="2296401" y="2934992"/>
                  </a:lnTo>
                  <a:lnTo>
                    <a:pt x="2253123" y="2953288"/>
                  </a:lnTo>
                  <a:lnTo>
                    <a:pt x="2207542" y="2966748"/>
                  </a:lnTo>
                  <a:lnTo>
                    <a:pt x="2159976" y="2975056"/>
                  </a:lnTo>
                  <a:lnTo>
                    <a:pt x="2110740" y="2977896"/>
                  </a:lnTo>
                  <a:lnTo>
                    <a:pt x="422148" y="2977896"/>
                  </a:lnTo>
                  <a:lnTo>
                    <a:pt x="372911" y="2975056"/>
                  </a:lnTo>
                  <a:lnTo>
                    <a:pt x="325345" y="2966748"/>
                  </a:lnTo>
                  <a:lnTo>
                    <a:pt x="279764" y="2953288"/>
                  </a:lnTo>
                  <a:lnTo>
                    <a:pt x="236486" y="2934992"/>
                  </a:lnTo>
                  <a:lnTo>
                    <a:pt x="195827" y="2912179"/>
                  </a:lnTo>
                  <a:lnTo>
                    <a:pt x="158105" y="2885163"/>
                  </a:lnTo>
                  <a:lnTo>
                    <a:pt x="123634" y="2854261"/>
                  </a:lnTo>
                  <a:lnTo>
                    <a:pt x="92732" y="2819790"/>
                  </a:lnTo>
                  <a:lnTo>
                    <a:pt x="65716" y="2782068"/>
                  </a:lnTo>
                  <a:lnTo>
                    <a:pt x="42903" y="2741409"/>
                  </a:lnTo>
                  <a:lnTo>
                    <a:pt x="24607" y="2698131"/>
                  </a:lnTo>
                  <a:lnTo>
                    <a:pt x="11147" y="2652550"/>
                  </a:lnTo>
                  <a:lnTo>
                    <a:pt x="2839" y="2604984"/>
                  </a:lnTo>
                  <a:lnTo>
                    <a:pt x="0" y="2555748"/>
                  </a:lnTo>
                  <a:lnTo>
                    <a:pt x="0" y="422148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8920" y="4058411"/>
              <a:ext cx="192024" cy="1920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80632" y="4223003"/>
              <a:ext cx="228600" cy="360045"/>
            </a:xfrm>
            <a:custGeom>
              <a:avLst/>
              <a:gdLst/>
              <a:ahLst/>
              <a:cxnLst/>
              <a:rect l="l" t="t" r="r" b="b"/>
              <a:pathLst>
                <a:path w="228600" h="360045">
                  <a:moveTo>
                    <a:pt x="114300" y="0"/>
                  </a:moveTo>
                  <a:lnTo>
                    <a:pt x="0" y="359663"/>
                  </a:lnTo>
                  <a:lnTo>
                    <a:pt x="228600" y="359663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61588" y="4223003"/>
              <a:ext cx="3248025" cy="2776855"/>
            </a:xfrm>
            <a:custGeom>
              <a:avLst/>
              <a:gdLst/>
              <a:ahLst/>
              <a:cxnLst/>
              <a:rect l="l" t="t" r="r" b="b"/>
              <a:pathLst>
                <a:path w="3248025" h="2776854">
                  <a:moveTo>
                    <a:pt x="3019043" y="359663"/>
                  </a:moveTo>
                  <a:lnTo>
                    <a:pt x="3133343" y="0"/>
                  </a:lnTo>
                  <a:lnTo>
                    <a:pt x="3247643" y="359663"/>
                  </a:lnTo>
                  <a:lnTo>
                    <a:pt x="3019043" y="359663"/>
                  </a:lnTo>
                  <a:close/>
                </a:path>
                <a:path w="3248025" h="2776854">
                  <a:moveTo>
                    <a:pt x="0" y="2123567"/>
                  </a:moveTo>
                  <a:lnTo>
                    <a:pt x="2498" y="2077163"/>
                  </a:lnTo>
                  <a:lnTo>
                    <a:pt x="9820" y="2032209"/>
                  </a:lnTo>
                  <a:lnTo>
                    <a:pt x="21706" y="1988962"/>
                  </a:lnTo>
                  <a:lnTo>
                    <a:pt x="37897" y="1947683"/>
                  </a:lnTo>
                  <a:lnTo>
                    <a:pt x="58133" y="1908631"/>
                  </a:lnTo>
                  <a:lnTo>
                    <a:pt x="82153" y="1872066"/>
                  </a:lnTo>
                  <a:lnTo>
                    <a:pt x="109699" y="1838248"/>
                  </a:lnTo>
                  <a:lnTo>
                    <a:pt x="140512" y="1807435"/>
                  </a:lnTo>
                  <a:lnTo>
                    <a:pt x="174330" y="1779889"/>
                  </a:lnTo>
                  <a:lnTo>
                    <a:pt x="210895" y="1755869"/>
                  </a:lnTo>
                  <a:lnTo>
                    <a:pt x="249947" y="1735633"/>
                  </a:lnTo>
                  <a:lnTo>
                    <a:pt x="291226" y="1719442"/>
                  </a:lnTo>
                  <a:lnTo>
                    <a:pt x="334473" y="1707556"/>
                  </a:lnTo>
                  <a:lnTo>
                    <a:pt x="379427" y="1700234"/>
                  </a:lnTo>
                  <a:lnTo>
                    <a:pt x="425831" y="1697736"/>
                  </a:lnTo>
                  <a:lnTo>
                    <a:pt x="2107057" y="1697736"/>
                  </a:lnTo>
                  <a:lnTo>
                    <a:pt x="2153460" y="1700234"/>
                  </a:lnTo>
                  <a:lnTo>
                    <a:pt x="2198414" y="1707556"/>
                  </a:lnTo>
                  <a:lnTo>
                    <a:pt x="2241661" y="1719442"/>
                  </a:lnTo>
                  <a:lnTo>
                    <a:pt x="2282940" y="1735633"/>
                  </a:lnTo>
                  <a:lnTo>
                    <a:pt x="2321992" y="1755869"/>
                  </a:lnTo>
                  <a:lnTo>
                    <a:pt x="2358557" y="1779889"/>
                  </a:lnTo>
                  <a:lnTo>
                    <a:pt x="2392375" y="1807435"/>
                  </a:lnTo>
                  <a:lnTo>
                    <a:pt x="2423188" y="1838248"/>
                  </a:lnTo>
                  <a:lnTo>
                    <a:pt x="2450734" y="1872066"/>
                  </a:lnTo>
                  <a:lnTo>
                    <a:pt x="2474754" y="1908631"/>
                  </a:lnTo>
                  <a:lnTo>
                    <a:pt x="2494990" y="1947683"/>
                  </a:lnTo>
                  <a:lnTo>
                    <a:pt x="2511181" y="1988962"/>
                  </a:lnTo>
                  <a:lnTo>
                    <a:pt x="2523067" y="2032209"/>
                  </a:lnTo>
                  <a:lnTo>
                    <a:pt x="2530389" y="2077163"/>
                  </a:lnTo>
                  <a:lnTo>
                    <a:pt x="2532888" y="2123567"/>
                  </a:lnTo>
                  <a:lnTo>
                    <a:pt x="2532888" y="2350897"/>
                  </a:lnTo>
                  <a:lnTo>
                    <a:pt x="2530389" y="2397300"/>
                  </a:lnTo>
                  <a:lnTo>
                    <a:pt x="2523067" y="2442254"/>
                  </a:lnTo>
                  <a:lnTo>
                    <a:pt x="2511181" y="2485501"/>
                  </a:lnTo>
                  <a:lnTo>
                    <a:pt x="2494990" y="2526780"/>
                  </a:lnTo>
                  <a:lnTo>
                    <a:pt x="2474754" y="2565832"/>
                  </a:lnTo>
                  <a:lnTo>
                    <a:pt x="2450734" y="2602397"/>
                  </a:lnTo>
                  <a:lnTo>
                    <a:pt x="2423188" y="2636215"/>
                  </a:lnTo>
                  <a:lnTo>
                    <a:pt x="2392375" y="2667028"/>
                  </a:lnTo>
                  <a:lnTo>
                    <a:pt x="2358557" y="2694574"/>
                  </a:lnTo>
                  <a:lnTo>
                    <a:pt x="2321992" y="2718594"/>
                  </a:lnTo>
                  <a:lnTo>
                    <a:pt x="2282940" y="2738830"/>
                  </a:lnTo>
                  <a:lnTo>
                    <a:pt x="2241661" y="2755021"/>
                  </a:lnTo>
                  <a:lnTo>
                    <a:pt x="2198414" y="2766907"/>
                  </a:lnTo>
                  <a:lnTo>
                    <a:pt x="2153460" y="2774229"/>
                  </a:lnTo>
                  <a:lnTo>
                    <a:pt x="2107057" y="2776728"/>
                  </a:lnTo>
                  <a:lnTo>
                    <a:pt x="425831" y="2776728"/>
                  </a:lnTo>
                  <a:lnTo>
                    <a:pt x="379427" y="2774229"/>
                  </a:lnTo>
                  <a:lnTo>
                    <a:pt x="334473" y="2766907"/>
                  </a:lnTo>
                  <a:lnTo>
                    <a:pt x="291226" y="2755021"/>
                  </a:lnTo>
                  <a:lnTo>
                    <a:pt x="249947" y="2738830"/>
                  </a:lnTo>
                  <a:lnTo>
                    <a:pt x="210895" y="2718594"/>
                  </a:lnTo>
                  <a:lnTo>
                    <a:pt x="174330" y="2694574"/>
                  </a:lnTo>
                  <a:lnTo>
                    <a:pt x="140512" y="2667028"/>
                  </a:lnTo>
                  <a:lnTo>
                    <a:pt x="109699" y="2636215"/>
                  </a:lnTo>
                  <a:lnTo>
                    <a:pt x="82153" y="2602397"/>
                  </a:lnTo>
                  <a:lnTo>
                    <a:pt x="58133" y="2565832"/>
                  </a:lnTo>
                  <a:lnTo>
                    <a:pt x="37897" y="2526780"/>
                  </a:lnTo>
                  <a:lnTo>
                    <a:pt x="21706" y="2485501"/>
                  </a:lnTo>
                  <a:lnTo>
                    <a:pt x="9820" y="2442254"/>
                  </a:lnTo>
                  <a:lnTo>
                    <a:pt x="2498" y="2397300"/>
                  </a:lnTo>
                  <a:lnTo>
                    <a:pt x="0" y="2350897"/>
                  </a:lnTo>
                  <a:lnTo>
                    <a:pt x="0" y="2123567"/>
                  </a:lnTo>
                  <a:close/>
                </a:path>
              </a:pathLst>
            </a:custGeom>
            <a:ln w="1219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39361" y="6280784"/>
            <a:ext cx="15767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or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State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1588" y="4831079"/>
            <a:ext cx="2533015" cy="1080770"/>
          </a:xfrm>
          <a:custGeom>
            <a:avLst/>
            <a:gdLst/>
            <a:ahLst/>
            <a:cxnLst/>
            <a:rect l="l" t="t" r="r" b="b"/>
            <a:pathLst>
              <a:path w="2533015" h="1080770">
                <a:moveTo>
                  <a:pt x="0" y="426339"/>
                </a:moveTo>
                <a:lnTo>
                  <a:pt x="2501" y="379885"/>
                </a:lnTo>
                <a:lnTo>
                  <a:pt x="9833" y="334880"/>
                </a:lnTo>
                <a:lnTo>
                  <a:pt x="21735" y="291583"/>
                </a:lnTo>
                <a:lnTo>
                  <a:pt x="37946" y="250256"/>
                </a:lnTo>
                <a:lnTo>
                  <a:pt x="58208" y="211158"/>
                </a:lnTo>
                <a:lnTo>
                  <a:pt x="82259" y="174549"/>
                </a:lnTo>
                <a:lnTo>
                  <a:pt x="109840" y="140690"/>
                </a:lnTo>
                <a:lnTo>
                  <a:pt x="140690" y="109840"/>
                </a:lnTo>
                <a:lnTo>
                  <a:pt x="174549" y="82259"/>
                </a:lnTo>
                <a:lnTo>
                  <a:pt x="211158" y="58208"/>
                </a:lnTo>
                <a:lnTo>
                  <a:pt x="250256" y="37946"/>
                </a:lnTo>
                <a:lnTo>
                  <a:pt x="291583" y="21735"/>
                </a:lnTo>
                <a:lnTo>
                  <a:pt x="334880" y="9833"/>
                </a:lnTo>
                <a:lnTo>
                  <a:pt x="379885" y="2501"/>
                </a:lnTo>
                <a:lnTo>
                  <a:pt x="426338" y="0"/>
                </a:lnTo>
                <a:lnTo>
                  <a:pt x="2106549" y="0"/>
                </a:lnTo>
                <a:lnTo>
                  <a:pt x="2153002" y="2501"/>
                </a:lnTo>
                <a:lnTo>
                  <a:pt x="2198007" y="9833"/>
                </a:lnTo>
                <a:lnTo>
                  <a:pt x="2241304" y="21735"/>
                </a:lnTo>
                <a:lnTo>
                  <a:pt x="2282631" y="37946"/>
                </a:lnTo>
                <a:lnTo>
                  <a:pt x="2321729" y="58208"/>
                </a:lnTo>
                <a:lnTo>
                  <a:pt x="2358338" y="82259"/>
                </a:lnTo>
                <a:lnTo>
                  <a:pt x="2392197" y="109840"/>
                </a:lnTo>
                <a:lnTo>
                  <a:pt x="2423047" y="140690"/>
                </a:lnTo>
                <a:lnTo>
                  <a:pt x="2450628" y="174549"/>
                </a:lnTo>
                <a:lnTo>
                  <a:pt x="2474679" y="211158"/>
                </a:lnTo>
                <a:lnTo>
                  <a:pt x="2494941" y="250256"/>
                </a:lnTo>
                <a:lnTo>
                  <a:pt x="2511152" y="291583"/>
                </a:lnTo>
                <a:lnTo>
                  <a:pt x="2523054" y="334880"/>
                </a:lnTo>
                <a:lnTo>
                  <a:pt x="2530386" y="379885"/>
                </a:lnTo>
                <a:lnTo>
                  <a:pt x="2532888" y="426339"/>
                </a:lnTo>
                <a:lnTo>
                  <a:pt x="2532888" y="654177"/>
                </a:lnTo>
                <a:lnTo>
                  <a:pt x="2530386" y="700630"/>
                </a:lnTo>
                <a:lnTo>
                  <a:pt x="2523054" y="745635"/>
                </a:lnTo>
                <a:lnTo>
                  <a:pt x="2511152" y="788932"/>
                </a:lnTo>
                <a:lnTo>
                  <a:pt x="2494941" y="830259"/>
                </a:lnTo>
                <a:lnTo>
                  <a:pt x="2474679" y="869357"/>
                </a:lnTo>
                <a:lnTo>
                  <a:pt x="2450628" y="905966"/>
                </a:lnTo>
                <a:lnTo>
                  <a:pt x="2423047" y="939825"/>
                </a:lnTo>
                <a:lnTo>
                  <a:pt x="2392197" y="970675"/>
                </a:lnTo>
                <a:lnTo>
                  <a:pt x="2358338" y="998256"/>
                </a:lnTo>
                <a:lnTo>
                  <a:pt x="2321729" y="1022307"/>
                </a:lnTo>
                <a:lnTo>
                  <a:pt x="2282631" y="1042569"/>
                </a:lnTo>
                <a:lnTo>
                  <a:pt x="2241304" y="1058780"/>
                </a:lnTo>
                <a:lnTo>
                  <a:pt x="2198007" y="1070682"/>
                </a:lnTo>
                <a:lnTo>
                  <a:pt x="2153002" y="1078014"/>
                </a:lnTo>
                <a:lnTo>
                  <a:pt x="2106549" y="1080516"/>
                </a:lnTo>
                <a:lnTo>
                  <a:pt x="426338" y="1080516"/>
                </a:lnTo>
                <a:lnTo>
                  <a:pt x="379885" y="1078014"/>
                </a:lnTo>
                <a:lnTo>
                  <a:pt x="334880" y="1070682"/>
                </a:lnTo>
                <a:lnTo>
                  <a:pt x="291583" y="1058780"/>
                </a:lnTo>
                <a:lnTo>
                  <a:pt x="250256" y="1042569"/>
                </a:lnTo>
                <a:lnTo>
                  <a:pt x="211158" y="1022307"/>
                </a:lnTo>
                <a:lnTo>
                  <a:pt x="174549" y="998256"/>
                </a:lnTo>
                <a:lnTo>
                  <a:pt x="140690" y="970675"/>
                </a:lnTo>
                <a:lnTo>
                  <a:pt x="109840" y="939825"/>
                </a:lnTo>
                <a:lnTo>
                  <a:pt x="82259" y="905966"/>
                </a:lnTo>
                <a:lnTo>
                  <a:pt x="58208" y="869357"/>
                </a:lnTo>
                <a:lnTo>
                  <a:pt x="37946" y="830259"/>
                </a:lnTo>
                <a:lnTo>
                  <a:pt x="21735" y="788932"/>
                </a:lnTo>
                <a:lnTo>
                  <a:pt x="9833" y="745635"/>
                </a:lnTo>
                <a:lnTo>
                  <a:pt x="2501" y="700630"/>
                </a:lnTo>
                <a:lnTo>
                  <a:pt x="0" y="654177"/>
                </a:lnTo>
                <a:lnTo>
                  <a:pt x="0" y="426339"/>
                </a:lnTo>
                <a:close/>
              </a:path>
            </a:pathLst>
          </a:custGeom>
          <a:ln w="1219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86378" y="5192013"/>
            <a:ext cx="2082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120" dirty="0">
                <a:latin typeface="Arial MT"/>
                <a:cs typeface="Arial MT"/>
              </a:rPr>
              <a:t>or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Behavior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13929" y="2787142"/>
            <a:ext cx="364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i="1" spc="-30" dirty="0">
                <a:solidFill>
                  <a:srgbClr val="404040"/>
                </a:solidFill>
                <a:latin typeface="Trebuchet MS"/>
                <a:cs typeface="Trebuchet MS"/>
              </a:rPr>
              <a:t>Thread</a:t>
            </a:r>
            <a:r>
              <a:rPr sz="2000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i="1" spc="-35" dirty="0">
                <a:solidFill>
                  <a:srgbClr val="404040"/>
                </a:solidFill>
                <a:latin typeface="Trebuchet MS"/>
                <a:cs typeface="Trebuchet MS"/>
              </a:rPr>
              <a:t>after</a:t>
            </a:r>
            <a:r>
              <a:rPr sz="2000" b="1" i="1" spc="-6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Trebuchet MS"/>
                <a:cs typeface="Trebuchet MS"/>
              </a:rPr>
              <a:t>Synchronized</a:t>
            </a:r>
            <a:r>
              <a:rPr sz="2000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i="1" spc="-55" dirty="0">
                <a:solidFill>
                  <a:srgbClr val="404040"/>
                </a:solidFill>
                <a:latin typeface="Trebuchet MS"/>
                <a:cs typeface="Trebuchet MS"/>
              </a:rPr>
              <a:t>(this)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29537" y="3399853"/>
            <a:ext cx="3819525" cy="2611120"/>
            <a:chOff x="7729537" y="3399853"/>
            <a:chExt cx="3819525" cy="2611120"/>
          </a:xfrm>
        </p:grpSpPr>
        <p:sp>
          <p:nvSpPr>
            <p:cNvPr id="15" name="object 15"/>
            <p:cNvSpPr/>
            <p:nvPr/>
          </p:nvSpPr>
          <p:spPr>
            <a:xfrm>
              <a:off x="7734300" y="3404615"/>
              <a:ext cx="3810000" cy="2601595"/>
            </a:xfrm>
            <a:custGeom>
              <a:avLst/>
              <a:gdLst/>
              <a:ahLst/>
              <a:cxnLst/>
              <a:rect l="l" t="t" r="r" b="b"/>
              <a:pathLst>
                <a:path w="3810000" h="2601595">
                  <a:moveTo>
                    <a:pt x="3810000" y="0"/>
                  </a:moveTo>
                  <a:lnTo>
                    <a:pt x="0" y="0"/>
                  </a:lnTo>
                  <a:lnTo>
                    <a:pt x="0" y="2601468"/>
                  </a:lnTo>
                  <a:lnTo>
                    <a:pt x="3810000" y="2601468"/>
                  </a:lnTo>
                  <a:lnTo>
                    <a:pt x="3810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34300" y="3404615"/>
              <a:ext cx="3810000" cy="2601595"/>
            </a:xfrm>
            <a:custGeom>
              <a:avLst/>
              <a:gdLst/>
              <a:ahLst/>
              <a:cxnLst/>
              <a:rect l="l" t="t" r="r" b="b"/>
              <a:pathLst>
                <a:path w="3810000" h="2601595">
                  <a:moveTo>
                    <a:pt x="0" y="2601468"/>
                  </a:moveTo>
                  <a:lnTo>
                    <a:pt x="3810000" y="2601468"/>
                  </a:lnTo>
                  <a:lnTo>
                    <a:pt x="3810000" y="0"/>
                  </a:lnTo>
                  <a:lnTo>
                    <a:pt x="0" y="0"/>
                  </a:lnTo>
                  <a:lnTo>
                    <a:pt x="0" y="2601468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813929" y="3383765"/>
            <a:ext cx="3081655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push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(char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c)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252095" indent="-67056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synchronized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(this)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data[idx]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c;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idx++;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131308" y="4578096"/>
            <a:ext cx="3023235" cy="76200"/>
          </a:xfrm>
          <a:custGeom>
            <a:avLst/>
            <a:gdLst/>
            <a:ahLst/>
            <a:cxnLst/>
            <a:rect l="l" t="t" r="r" b="b"/>
            <a:pathLst>
              <a:path w="3023234" h="76200">
                <a:moveTo>
                  <a:pt x="2946526" y="0"/>
                </a:moveTo>
                <a:lnTo>
                  <a:pt x="2946526" y="76200"/>
                </a:lnTo>
                <a:lnTo>
                  <a:pt x="3010026" y="44450"/>
                </a:lnTo>
                <a:lnTo>
                  <a:pt x="2959226" y="44450"/>
                </a:lnTo>
                <a:lnTo>
                  <a:pt x="2959226" y="31750"/>
                </a:lnTo>
                <a:lnTo>
                  <a:pt x="3010026" y="31750"/>
                </a:lnTo>
                <a:lnTo>
                  <a:pt x="2946526" y="0"/>
                </a:lnTo>
                <a:close/>
              </a:path>
              <a:path w="3023234" h="76200">
                <a:moveTo>
                  <a:pt x="294652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946526" y="44450"/>
                </a:lnTo>
                <a:lnTo>
                  <a:pt x="2946526" y="31750"/>
                </a:lnTo>
                <a:close/>
              </a:path>
              <a:path w="3023234" h="76200">
                <a:moveTo>
                  <a:pt x="3010026" y="31750"/>
                </a:moveTo>
                <a:lnTo>
                  <a:pt x="2959226" y="31750"/>
                </a:lnTo>
                <a:lnTo>
                  <a:pt x="2959226" y="44450"/>
                </a:lnTo>
                <a:lnTo>
                  <a:pt x="3010026" y="44450"/>
                </a:lnTo>
                <a:lnTo>
                  <a:pt x="3022726" y="38100"/>
                </a:lnTo>
                <a:lnTo>
                  <a:pt x="3010026" y="3175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10535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Deadlock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9835" y="853439"/>
            <a:ext cx="208178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2917" y="1757299"/>
            <a:ext cx="12508865" cy="2172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Deadlock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part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multithreading.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occurs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waiting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held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thread,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but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waiting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already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been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held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first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thread.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887979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915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Deadlock</a:t>
            </a:r>
            <a:r>
              <a:rPr spc="-215" dirty="0"/>
              <a:t> </a:t>
            </a:r>
            <a:r>
              <a:rPr spc="-90" dirty="0"/>
              <a:t>(Contd.)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46176" y="853439"/>
            <a:ext cx="9403080" cy="7914640"/>
            <a:chOff x="646176" y="853439"/>
            <a:chExt cx="9403080" cy="79146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2199" y="853439"/>
              <a:ext cx="3877055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0748" y="1127759"/>
              <a:ext cx="7426959" cy="7635240"/>
            </a:xfrm>
            <a:custGeom>
              <a:avLst/>
              <a:gdLst/>
              <a:ahLst/>
              <a:cxnLst/>
              <a:rect l="l" t="t" r="r" b="b"/>
              <a:pathLst>
                <a:path w="7426959" h="7635240">
                  <a:moveTo>
                    <a:pt x="7426452" y="0"/>
                  </a:moveTo>
                  <a:lnTo>
                    <a:pt x="0" y="0"/>
                  </a:lnTo>
                  <a:lnTo>
                    <a:pt x="0" y="7635240"/>
                  </a:lnTo>
                  <a:lnTo>
                    <a:pt x="7426452" y="7635240"/>
                  </a:lnTo>
                  <a:lnTo>
                    <a:pt x="742645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0748" y="1127759"/>
              <a:ext cx="7426959" cy="7635240"/>
            </a:xfrm>
            <a:custGeom>
              <a:avLst/>
              <a:gdLst/>
              <a:ahLst/>
              <a:cxnLst/>
              <a:rect l="l" t="t" r="r" b="b"/>
              <a:pathLst>
                <a:path w="7426959" h="7635240">
                  <a:moveTo>
                    <a:pt x="0" y="7635240"/>
                  </a:moveTo>
                  <a:lnTo>
                    <a:pt x="7426452" y="7635240"/>
                  </a:lnTo>
                  <a:lnTo>
                    <a:pt x="7426452" y="0"/>
                  </a:lnTo>
                  <a:lnTo>
                    <a:pt x="0" y="0"/>
                  </a:lnTo>
                  <a:lnTo>
                    <a:pt x="0" y="763524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2187" y="1111377"/>
            <a:ext cx="6871970" cy="75704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R="4006215" algn="ctr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TestThread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342900" marR="1719580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Lock1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Object();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Lock2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Object();</a:t>
            </a:r>
            <a:endParaRPr sz="1500">
              <a:latin typeface="Courier New"/>
              <a:cs typeface="Courier New"/>
            </a:endParaRPr>
          </a:p>
          <a:p>
            <a:pPr marL="685800" marR="1605280">
              <a:lnSpc>
                <a:spcPts val="27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Thread1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T1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Thread1();</a:t>
            </a:r>
            <a:endParaRPr sz="15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Thread2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T2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Thread2();</a:t>
            </a:r>
            <a:endParaRPr sz="15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T1.start();</a:t>
            </a:r>
            <a:endParaRPr sz="15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905"/>
              </a:spcBef>
              <a:tabLst>
                <a:tab pos="2286000" algn="l"/>
              </a:tabLst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T2.start();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571500" marR="1262380" indent="-1143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Thread1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Thread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run()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800100" marR="690880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synchronized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(Lock1)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System.out.println("Thread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1: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Hold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lock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1...");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Thread.sleep(15);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800100" marR="690880">
              <a:lnSpc>
                <a:spcPts val="27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5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(InterruptedException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{}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System.out.println("Thread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1: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Wait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lock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2...");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synchronized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(Lock2)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028700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System.out.println("Thread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1: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hold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lock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&amp;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2...");</a:t>
            </a:r>
            <a:endParaRPr sz="1500">
              <a:latin typeface="Courier New"/>
              <a:cs typeface="Courier New"/>
            </a:endParaRPr>
          </a:p>
          <a:p>
            <a:pPr marR="4006215" algn="ctr">
              <a:lnSpc>
                <a:spcPct val="100000"/>
              </a:lnSpc>
              <a:spcBef>
                <a:spcPts val="905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0287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6858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9704" y="1110996"/>
            <a:ext cx="7426959" cy="766318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Thread2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extends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Thread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121410" marR="3782695" indent="-34290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run()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synchronized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(Lock2)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464310" marR="58166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System.out.println("Thread</a:t>
            </a:r>
            <a:r>
              <a:rPr sz="15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2: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Hold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lock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2...");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Thread.sleep(10);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5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(InterruptedException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{}</a:t>
            </a:r>
            <a:endParaRPr sz="1500">
              <a:latin typeface="Courier New"/>
              <a:cs typeface="Courier New"/>
            </a:endParaRPr>
          </a:p>
          <a:p>
            <a:pPr marL="1464310" marR="12446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System.out.println("Thread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2: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Wait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lock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1...");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synchronized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(Lock1)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807210">
              <a:lnSpc>
                <a:spcPct val="100000"/>
              </a:lnSpc>
              <a:spcBef>
                <a:spcPts val="900"/>
              </a:spcBef>
              <a:tabLst>
                <a:tab pos="5016500" algn="l"/>
                <a:tab pos="5483225" algn="l"/>
                <a:tab pos="6176645" algn="l"/>
                <a:tab pos="6871334" algn="l"/>
                <a:tab pos="7223759" algn="l"/>
              </a:tabLst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System.out.println("Thread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2: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Hold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lock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1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&amp;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2...");</a:t>
            </a:r>
            <a:endParaRPr sz="1500">
              <a:latin typeface="Courier New"/>
              <a:cs typeface="Courier New"/>
            </a:endParaRPr>
          </a:p>
          <a:p>
            <a:pPr marL="146431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12141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77851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435609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9792" y="6449567"/>
            <a:ext cx="4166870" cy="2170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1: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Hold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1…</a:t>
            </a:r>
            <a:endParaRPr sz="1800">
              <a:latin typeface="Arial MT"/>
              <a:cs typeface="Arial MT"/>
            </a:endParaRPr>
          </a:p>
          <a:p>
            <a:pPr marL="92075" marR="1315085">
              <a:lnSpc>
                <a:spcPct val="150000"/>
              </a:lnSpc>
            </a:pP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2: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Arial MT"/>
                <a:cs typeface="Arial MT"/>
              </a:rPr>
              <a:t>Hold</a:t>
            </a:r>
            <a:r>
              <a:rPr sz="18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2…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1: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Wait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Arial MT"/>
                <a:cs typeface="Arial MT"/>
              </a:rPr>
              <a:t>1…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2:</a:t>
            </a:r>
            <a:r>
              <a:rPr sz="18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Wait</a:t>
            </a:r>
            <a:r>
              <a:rPr sz="18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18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04040"/>
                </a:solidFill>
                <a:latin typeface="Arial MT"/>
                <a:cs typeface="Arial MT"/>
              </a:rPr>
              <a:t>lock</a:t>
            </a:r>
            <a:r>
              <a:rPr sz="18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800" spc="-165" dirty="0">
                <a:solidFill>
                  <a:srgbClr val="404040"/>
                </a:solidFill>
                <a:latin typeface="Arial MT"/>
                <a:cs typeface="Arial MT"/>
              </a:rPr>
              <a:t>2…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Additional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28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530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3—</a:t>
            </a:r>
            <a:r>
              <a:rPr sz="2800" spc="-220" dirty="0">
                <a:solidFill>
                  <a:srgbClr val="404040"/>
                </a:solidFill>
                <a:latin typeface="Arial Black"/>
                <a:cs typeface="Arial Black"/>
              </a:rPr>
              <a:t>Collection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04" dirty="0">
                <a:solidFill>
                  <a:srgbClr val="404040"/>
                </a:solidFill>
                <a:latin typeface="Arial Black"/>
                <a:cs typeface="Arial Black"/>
              </a:rPr>
              <a:t>Framework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8305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Collection</a:t>
            </a:r>
            <a:r>
              <a:rPr spc="-215" dirty="0"/>
              <a:t> </a:t>
            </a:r>
            <a:r>
              <a:rPr spc="-85" dirty="0"/>
              <a:t>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3871" y="853439"/>
            <a:ext cx="455218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2917" y="1154430"/>
            <a:ext cx="12800965" cy="520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9905" algn="ctr">
              <a:lnSpc>
                <a:spcPct val="100000"/>
              </a:lnSpc>
              <a:spcBef>
                <a:spcPts val="100"/>
              </a:spcBef>
            </a:pPr>
            <a:r>
              <a:rPr sz="2000" spc="-30" dirty="0">
                <a:solidFill>
                  <a:srgbClr val="7E7E7E"/>
                </a:solidFill>
                <a:latin typeface="Arial Black"/>
                <a:cs typeface="Arial Black"/>
              </a:rPr>
              <a:t>java.util.Collections</a:t>
            </a:r>
            <a:endParaRPr sz="2000">
              <a:latin typeface="Arial Black"/>
              <a:cs typeface="Arial Black"/>
            </a:endParaRPr>
          </a:p>
          <a:p>
            <a:pPr marL="12700" marR="1646555">
              <a:lnSpc>
                <a:spcPct val="150000"/>
              </a:lnSpc>
              <a:spcBef>
                <a:spcPts val="1989"/>
              </a:spcBef>
            </a:pP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java.util.Collections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consists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exclusively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static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or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collections.</a:t>
            </a:r>
            <a:endParaRPr sz="2200">
              <a:latin typeface="Arial MT"/>
              <a:cs typeface="Arial MT"/>
            </a:endParaRPr>
          </a:p>
          <a:p>
            <a:pPr marL="430530" marR="5080">
              <a:lnSpc>
                <a:spcPct val="150000"/>
              </a:lnSpc>
              <a:spcBef>
                <a:spcPts val="2150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polymorphic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algorithms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operate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collections,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"wrappers"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(which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new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backed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by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specified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collection),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few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odds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ends.</a:t>
            </a:r>
            <a:endParaRPr sz="2200">
              <a:latin typeface="Arial MT"/>
              <a:cs typeface="Arial MT"/>
            </a:endParaRPr>
          </a:p>
          <a:p>
            <a:pPr marL="430530" marR="551815">
              <a:lnSpc>
                <a:spcPct val="150000"/>
              </a:lnSpc>
              <a:spcBef>
                <a:spcPts val="238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throw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NullPointerException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objects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provided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them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null.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2200">
              <a:latin typeface="Arial MT"/>
              <a:cs typeface="Arial MT"/>
            </a:endParaRPr>
          </a:p>
          <a:p>
            <a:pPr marL="430530">
              <a:lnSpc>
                <a:spcPct val="100000"/>
              </a:lnSpc>
            </a:pPr>
            <a:r>
              <a:rPr sz="2200" spc="-170" dirty="0">
                <a:solidFill>
                  <a:srgbClr val="404040"/>
                </a:solidFill>
                <a:latin typeface="Arial Black"/>
                <a:cs typeface="Arial Black"/>
              </a:rPr>
              <a:t>Fields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40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200" spc="-9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Black"/>
                <a:cs typeface="Arial Black"/>
              </a:rPr>
              <a:t>java.util.Collections</a:t>
            </a:r>
            <a:r>
              <a:rPr sz="2200" spc="-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class: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72212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4811" y="3043427"/>
            <a:ext cx="417575" cy="417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4811" y="4367784"/>
            <a:ext cx="417575" cy="41757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35402" y="6627368"/>
          <a:ext cx="8133715" cy="158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0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6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Modifier</a:t>
                      </a:r>
                      <a:r>
                        <a:rPr sz="2000" spc="-10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9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Type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2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Field</a:t>
                      </a:r>
                      <a:r>
                        <a:rPr sz="2000" spc="-12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9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and</a:t>
                      </a:r>
                      <a:r>
                        <a:rPr sz="2000" spc="-145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Black"/>
                          <a:cs typeface="Arial Black"/>
                        </a:rPr>
                        <a:t>Description</a:t>
                      </a:r>
                      <a:endParaRPr sz="2000">
                        <a:latin typeface="Arial Black"/>
                        <a:cs typeface="Arial Black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static</a:t>
                      </a:r>
                      <a:r>
                        <a:rPr sz="2000" spc="10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r>
                        <a:rPr sz="2000" spc="7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EMPTY_LIST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list.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static</a:t>
                      </a:r>
                      <a:r>
                        <a:rPr sz="2000" spc="6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Set</a:t>
                      </a:r>
                      <a:r>
                        <a:rPr sz="2000" spc="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EMPTY_SET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2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set.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static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7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Map</a:t>
                      </a:r>
                      <a:r>
                        <a:rPr sz="2000" spc="5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EMPTY_MAP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8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2000" spc="-3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95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empty</a:t>
                      </a:r>
                      <a:r>
                        <a:rPr sz="2000" spc="-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40" dirty="0">
                          <a:solidFill>
                            <a:srgbClr val="404040"/>
                          </a:solidFill>
                          <a:latin typeface="Arial MT"/>
                          <a:cs typeface="Arial MT"/>
                        </a:rPr>
                        <a:t>map.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Collection</a:t>
            </a:r>
            <a:r>
              <a:rPr spc="-190" dirty="0"/>
              <a:t> </a:t>
            </a:r>
            <a:r>
              <a:rPr spc="-120" dirty="0"/>
              <a:t>Framework</a:t>
            </a:r>
            <a:r>
              <a:rPr spc="-204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135" y="853439"/>
            <a:ext cx="64251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54251" y="1154430"/>
            <a:ext cx="12740005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7E7E7E"/>
                </a:solidFill>
                <a:latin typeface="Arial Black"/>
                <a:cs typeface="Arial Black"/>
              </a:rPr>
              <a:t>Collection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Implementation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There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purposes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implementations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core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interfaces 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(Set,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List,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Map)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endParaRPr sz="2200">
              <a:latin typeface="Arial MT"/>
              <a:cs typeface="Arial MT"/>
            </a:endParaRPr>
          </a:p>
          <a:p>
            <a:pPr marL="6985" algn="ctr">
              <a:lnSpc>
                <a:spcPct val="100000"/>
              </a:lnSpc>
              <a:spcBef>
                <a:spcPts val="1320"/>
              </a:spcBef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framework.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52066" y="3080639"/>
          <a:ext cx="13260069" cy="42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51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51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spc="-160" dirty="0">
                          <a:latin typeface="Arial Black"/>
                          <a:cs typeface="Arial Black"/>
                        </a:rPr>
                        <a:t>Hash</a:t>
                      </a:r>
                      <a:r>
                        <a:rPr sz="2200" spc="-15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10" dirty="0">
                          <a:latin typeface="Arial Black"/>
                          <a:cs typeface="Arial Black"/>
                        </a:rPr>
                        <a:t>Table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78994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200" spc="-160" dirty="0">
                          <a:latin typeface="Arial Black"/>
                          <a:cs typeface="Arial Black"/>
                        </a:rPr>
                        <a:t>Resizable </a:t>
                      </a:r>
                      <a:r>
                        <a:rPr sz="2200" spc="-10" dirty="0">
                          <a:latin typeface="Arial Black"/>
                          <a:cs typeface="Arial Black"/>
                        </a:rPr>
                        <a:t>Array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-155" dirty="0">
                          <a:latin typeface="Arial Black"/>
                          <a:cs typeface="Arial Black"/>
                        </a:rPr>
                        <a:t>Balanced</a:t>
                      </a:r>
                      <a:r>
                        <a:rPr sz="2200" spc="-1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20" dirty="0">
                          <a:latin typeface="Arial Black"/>
                          <a:cs typeface="Arial Black"/>
                        </a:rPr>
                        <a:t>Tree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spc="-125" dirty="0">
                          <a:latin typeface="Arial Black"/>
                          <a:cs typeface="Arial Black"/>
                        </a:rPr>
                        <a:t>Linked</a:t>
                      </a:r>
                      <a:r>
                        <a:rPr sz="2200" spc="-1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20" dirty="0">
                          <a:latin typeface="Arial Black"/>
                          <a:cs typeface="Arial Black"/>
                        </a:rPr>
                        <a:t>List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4988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2200" spc="-160" dirty="0">
                          <a:latin typeface="Arial Black"/>
                          <a:cs typeface="Arial Black"/>
                        </a:rPr>
                        <a:t>Hash</a:t>
                      </a:r>
                      <a:r>
                        <a:rPr sz="2200" spc="-15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195" dirty="0">
                          <a:latin typeface="Arial Black"/>
                          <a:cs typeface="Arial Black"/>
                        </a:rPr>
                        <a:t>Table</a:t>
                      </a:r>
                      <a:r>
                        <a:rPr sz="2200" spc="-1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150" dirty="0">
                          <a:latin typeface="Arial Black"/>
                          <a:cs typeface="Arial Black"/>
                        </a:rPr>
                        <a:t>+ </a:t>
                      </a:r>
                      <a:r>
                        <a:rPr sz="2200" spc="-125" dirty="0">
                          <a:latin typeface="Arial Black"/>
                          <a:cs typeface="Arial Black"/>
                        </a:rPr>
                        <a:t>Linked</a:t>
                      </a:r>
                      <a:r>
                        <a:rPr sz="2200" spc="-14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2200" spc="-20" dirty="0">
                          <a:latin typeface="Arial Black"/>
                          <a:cs typeface="Arial Black"/>
                        </a:rPr>
                        <a:t>List</a:t>
                      </a:r>
                      <a:endParaRPr sz="2200">
                        <a:latin typeface="Arial Black"/>
                        <a:cs typeface="Arial Black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i="1" spc="-25" dirty="0">
                          <a:latin typeface="Trebuchet MS"/>
                          <a:cs typeface="Trebuchet MS"/>
                        </a:rPr>
                        <a:t>Set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i="1" spc="-10" dirty="0">
                          <a:latin typeface="Trebuchet MS"/>
                          <a:cs typeface="Trebuchet MS"/>
                        </a:rPr>
                        <a:t>HashSet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i="1" spc="-10" dirty="0">
                          <a:latin typeface="Trebuchet MS"/>
                          <a:cs typeface="Trebuchet MS"/>
                        </a:rPr>
                        <a:t>TreeSet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i="1" spc="-10" dirty="0">
                          <a:latin typeface="Trebuchet MS"/>
                          <a:cs typeface="Trebuchet MS"/>
                        </a:rPr>
                        <a:t>LinkedHashSet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i="1" spc="-20" dirty="0">
                          <a:latin typeface="Trebuchet MS"/>
                          <a:cs typeface="Trebuchet MS"/>
                        </a:rPr>
                        <a:t>List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i="1" spc="-10" dirty="0">
                          <a:latin typeface="Trebuchet MS"/>
                          <a:cs typeface="Trebuchet MS"/>
                        </a:rPr>
                        <a:t>ArrayList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i="1" spc="-10" dirty="0">
                          <a:latin typeface="Trebuchet MS"/>
                          <a:cs typeface="Trebuchet MS"/>
                        </a:rPr>
                        <a:t>LinkedList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6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i="1" spc="65" dirty="0">
                          <a:latin typeface="Trebuchet MS"/>
                          <a:cs typeface="Trebuchet MS"/>
                        </a:rPr>
                        <a:t>Map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200" i="1" spc="55" dirty="0">
                          <a:latin typeface="Trebuchet MS"/>
                          <a:cs typeface="Trebuchet MS"/>
                        </a:rPr>
                        <a:t>HashMap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i="1" spc="-10" dirty="0">
                          <a:latin typeface="Trebuchet MS"/>
                          <a:cs typeface="Trebuchet MS"/>
                        </a:rPr>
                        <a:t>TreeMap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2200" i="1" spc="-10" dirty="0">
                          <a:latin typeface="Trebuchet MS"/>
                          <a:cs typeface="Trebuchet MS"/>
                        </a:rPr>
                        <a:t>LinkedHashMap</a:t>
                      </a:r>
                      <a:endParaRPr sz="2200">
                        <a:latin typeface="Trebuchet MS"/>
                        <a:cs typeface="Trebuchet MS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A4A4A4"/>
                      </a:solidFill>
                      <a:prstDash val="solid"/>
                    </a:lnL>
                    <a:lnR w="12700">
                      <a:solidFill>
                        <a:srgbClr val="A4A4A4"/>
                      </a:solidFill>
                      <a:prstDash val="solid"/>
                    </a:lnR>
                    <a:lnT w="12700">
                      <a:solidFill>
                        <a:srgbClr val="A4A4A4"/>
                      </a:solidFill>
                      <a:prstDash val="solid"/>
                    </a:lnT>
                    <a:lnB w="12700">
                      <a:solidFill>
                        <a:srgbClr val="A4A4A4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98160" y="7584744"/>
            <a:ext cx="6278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General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Purpose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Collection</a:t>
            </a:r>
            <a:r>
              <a:rPr sz="2200" spc="-9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5" dirty="0">
                <a:solidFill>
                  <a:srgbClr val="404040"/>
                </a:solidFill>
                <a:latin typeface="Arial Black"/>
                <a:cs typeface="Arial Black"/>
              </a:rPr>
              <a:t>Implementations</a:t>
            </a:r>
            <a:endParaRPr sz="2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Collection</a:t>
            </a:r>
            <a:r>
              <a:rPr spc="-190" dirty="0"/>
              <a:t> </a:t>
            </a:r>
            <a:r>
              <a:rPr spc="-120" dirty="0"/>
              <a:t>Framework</a:t>
            </a:r>
            <a:r>
              <a:rPr spc="-204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135" y="853439"/>
            <a:ext cx="64251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10176" y="1154430"/>
            <a:ext cx="68694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7E7E7E"/>
                </a:solidFill>
                <a:latin typeface="Arial Black"/>
                <a:cs typeface="Arial Black"/>
              </a:rPr>
              <a:t>Collection</a:t>
            </a:r>
            <a:r>
              <a:rPr sz="2000" spc="-9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7E7E7E"/>
                </a:solidFill>
                <a:latin typeface="Arial Black"/>
                <a:cs typeface="Arial Black"/>
              </a:rPr>
              <a:t>Implementation</a:t>
            </a:r>
            <a:r>
              <a:rPr sz="2000" spc="-10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Example—</a:t>
            </a:r>
            <a:r>
              <a:rPr sz="2000" spc="-110" dirty="0">
                <a:solidFill>
                  <a:srgbClr val="7E7E7E"/>
                </a:solidFill>
                <a:latin typeface="Arial Black"/>
                <a:cs typeface="Arial Black"/>
              </a:rPr>
              <a:t>HashSet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in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25" dirty="0">
                <a:solidFill>
                  <a:srgbClr val="7E7E7E"/>
                </a:solidFill>
                <a:latin typeface="Arial Black"/>
                <a:cs typeface="Arial Black"/>
              </a:rPr>
              <a:t>Set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21023" y="1519427"/>
            <a:ext cx="10223500" cy="743267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366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HashSetExample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HashSet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declaration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Set&lt;String&gt;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hset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HashSet&lt;String&gt;();</a:t>
            </a:r>
            <a:endParaRPr sz="1600">
              <a:latin typeface="Courier New"/>
              <a:cs typeface="Courier New"/>
            </a:endParaRPr>
          </a:p>
          <a:p>
            <a:pPr marL="822960" marR="536003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Adding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r>
              <a:rPr sz="16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HashSet hset.add("Apple");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hset.add("Mango");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hset.add("Grapes");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hset.add("Orange");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hset.add("Fig");</a:t>
            </a:r>
            <a:endParaRPr sz="1600">
              <a:latin typeface="Courier New"/>
              <a:cs typeface="Courier New"/>
            </a:endParaRPr>
          </a:p>
          <a:p>
            <a:pPr marL="822960" marR="5482590">
              <a:lnSpc>
                <a:spcPts val="2880"/>
              </a:lnSpc>
              <a:spcBef>
                <a:spcPts val="254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//Addition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duplicate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elements hset.add("Apple");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70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hset.add("Mango");</a:t>
            </a:r>
            <a:endParaRPr sz="1600">
              <a:latin typeface="Courier New"/>
              <a:cs typeface="Courier New"/>
            </a:endParaRPr>
          </a:p>
          <a:p>
            <a:pPr marL="822960" marR="633730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//Addition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null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values hset.add(null); hset.add(null);</a:t>
            </a:r>
            <a:endParaRPr sz="1600">
              <a:latin typeface="Courier New"/>
              <a:cs typeface="Courier New"/>
            </a:endParaRPr>
          </a:p>
          <a:p>
            <a:pPr marL="822960" marR="584898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//Displaying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HashSet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elements System.out.println(hset);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3689603"/>
            <a:ext cx="2359152" cy="2357628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75603" y="993922"/>
            <a:ext cx="4305300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093" rIns="0" bIns="0" rtlCol="0">
            <a:spAutoFit/>
          </a:bodyPr>
          <a:lstStyle/>
          <a:p>
            <a:pPr marL="18846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Learning</a:t>
            </a:r>
            <a:r>
              <a:rPr spc="-190" dirty="0"/>
              <a:t> </a:t>
            </a:r>
            <a:r>
              <a:rPr spc="-105" dirty="0"/>
              <a:t>Objectives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011146"/>
            <a:ext cx="407323" cy="39485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3815819"/>
            <a:ext cx="407323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4622014"/>
            <a:ext cx="407323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5393158"/>
            <a:ext cx="407323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6322798"/>
            <a:ext cx="407323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3484" y="7180810"/>
            <a:ext cx="407323" cy="39485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286503" y="2123948"/>
            <a:ext cx="9251315" cy="5384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At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end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this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lesson,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should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able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to:</a:t>
            </a:r>
            <a:endParaRPr sz="2200">
              <a:latin typeface="Arial MT"/>
              <a:cs typeface="Arial MT"/>
            </a:endParaRPr>
          </a:p>
          <a:p>
            <a:pPr marL="829310" marR="2983230" indent="-10160">
              <a:lnSpc>
                <a:spcPct val="237699"/>
              </a:lnSpc>
              <a:spcBef>
                <a:spcPts val="48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Inner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Inner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Define</a:t>
            </a:r>
            <a:r>
              <a:rPr sz="2200" spc="25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2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API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2200">
              <a:latin typeface="Arial MT"/>
              <a:cs typeface="Arial MT"/>
            </a:endParaRPr>
          </a:p>
          <a:p>
            <a:pPr marL="82931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Define</a:t>
            </a:r>
            <a:r>
              <a:rPr sz="2200" spc="2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2200">
              <a:latin typeface="Arial MT"/>
              <a:cs typeface="Arial MT"/>
            </a:endParaRPr>
          </a:p>
          <a:p>
            <a:pPr marL="82931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Determine</a:t>
            </a:r>
            <a:r>
              <a:rPr sz="2200" spc="1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spc="1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Framework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2200">
              <a:latin typeface="Arial MT"/>
              <a:cs typeface="Arial MT"/>
            </a:endParaRPr>
          </a:p>
          <a:p>
            <a:pPr marL="82931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Explain</a:t>
            </a:r>
            <a:r>
              <a:rPr sz="2200" spc="1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1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Comparator</a:t>
            </a:r>
            <a:r>
              <a:rPr sz="22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Functional</a:t>
            </a:r>
            <a:r>
              <a:rPr sz="22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2200">
              <a:latin typeface="Arial MT"/>
              <a:cs typeface="Arial MT"/>
            </a:endParaRPr>
          </a:p>
          <a:p>
            <a:pPr marL="829310">
              <a:lnSpc>
                <a:spcPct val="100000"/>
              </a:lnSpc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Serialization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Collection</a:t>
            </a:r>
            <a:r>
              <a:rPr spc="-190" dirty="0"/>
              <a:t> </a:t>
            </a:r>
            <a:r>
              <a:rPr spc="-120" dirty="0"/>
              <a:t>Framework</a:t>
            </a:r>
            <a:r>
              <a:rPr spc="-204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135" y="853439"/>
            <a:ext cx="64251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11115" y="1154430"/>
            <a:ext cx="7065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7E7E7E"/>
                </a:solidFill>
                <a:latin typeface="Arial Black"/>
                <a:cs typeface="Arial Black"/>
              </a:rPr>
              <a:t>Collection</a:t>
            </a:r>
            <a:r>
              <a:rPr sz="2000" spc="-9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40" dirty="0">
                <a:solidFill>
                  <a:srgbClr val="7E7E7E"/>
                </a:solidFill>
                <a:latin typeface="Arial Black"/>
                <a:cs typeface="Arial Black"/>
              </a:rPr>
              <a:t>Implementation</a:t>
            </a:r>
            <a:r>
              <a:rPr sz="2000" spc="-10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Example—</a:t>
            </a:r>
            <a:r>
              <a:rPr sz="2000" spc="-55" dirty="0">
                <a:solidFill>
                  <a:srgbClr val="7E7E7E"/>
                </a:solidFill>
                <a:latin typeface="Arial Black"/>
                <a:cs typeface="Arial Black"/>
              </a:rPr>
              <a:t>ArrayList</a:t>
            </a:r>
            <a:r>
              <a:rPr sz="2000" spc="-10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in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20" dirty="0">
                <a:solidFill>
                  <a:srgbClr val="7E7E7E"/>
                </a:solidFill>
                <a:latin typeface="Arial Black"/>
                <a:cs typeface="Arial Black"/>
              </a:rPr>
              <a:t>List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7132" y="2095500"/>
            <a:ext cx="13382625" cy="6334125"/>
            <a:chOff x="1437132" y="2095500"/>
            <a:chExt cx="13382625" cy="6334125"/>
          </a:xfrm>
        </p:grpSpPr>
        <p:sp>
          <p:nvSpPr>
            <p:cNvPr id="6" name="object 6"/>
            <p:cNvSpPr/>
            <p:nvPr/>
          </p:nvSpPr>
          <p:spPr>
            <a:xfrm>
              <a:off x="1441704" y="2100072"/>
              <a:ext cx="13373100" cy="6324600"/>
            </a:xfrm>
            <a:custGeom>
              <a:avLst/>
              <a:gdLst/>
              <a:ahLst/>
              <a:cxnLst/>
              <a:rect l="l" t="t" r="r" b="b"/>
              <a:pathLst>
                <a:path w="13373100" h="6324600">
                  <a:moveTo>
                    <a:pt x="13373100" y="0"/>
                  </a:moveTo>
                  <a:lnTo>
                    <a:pt x="0" y="0"/>
                  </a:lnTo>
                  <a:lnTo>
                    <a:pt x="0" y="6324600"/>
                  </a:lnTo>
                  <a:lnTo>
                    <a:pt x="13373100" y="6324600"/>
                  </a:lnTo>
                  <a:lnTo>
                    <a:pt x="133731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1704" y="2100072"/>
              <a:ext cx="13373100" cy="6324600"/>
            </a:xfrm>
            <a:custGeom>
              <a:avLst/>
              <a:gdLst/>
              <a:ahLst/>
              <a:cxnLst/>
              <a:rect l="l" t="t" r="r" b="b"/>
              <a:pathLst>
                <a:path w="13373100" h="6324600">
                  <a:moveTo>
                    <a:pt x="0" y="6324600"/>
                  </a:moveTo>
                  <a:lnTo>
                    <a:pt x="13373100" y="6324600"/>
                  </a:lnTo>
                  <a:lnTo>
                    <a:pt x="13373100" y="0"/>
                  </a:lnTo>
                  <a:lnTo>
                    <a:pt x="0" y="0"/>
                  </a:lnTo>
                  <a:lnTo>
                    <a:pt x="0" y="63246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20444" y="2079396"/>
            <a:ext cx="10347325" cy="624459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ArrayListExample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7435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/*Creation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ArrayList: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so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made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of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type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List&lt;String&gt;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ArrayList&lt;String&gt;();</a:t>
            </a:r>
            <a:endParaRPr sz="1600">
              <a:latin typeface="Courier New"/>
              <a:cs typeface="Courier New"/>
            </a:endParaRPr>
          </a:p>
          <a:p>
            <a:pPr marL="1170305" marR="208280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/*This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how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should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added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list*/ obj.add("Ajit");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obj.add(“Sam");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obj.add(“Robert");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obj.add("Steve");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obj.add(“Soumya");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Displaying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System.out.println("Currently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following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elements:"+obj);</a:t>
            </a:r>
            <a:endParaRPr sz="1600">
              <a:latin typeface="Courier New"/>
              <a:cs typeface="Courier New"/>
            </a:endParaRPr>
          </a:p>
          <a:p>
            <a:pPr marL="1170305" marR="501523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/*Add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given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index*/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obj.add(0,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"Rahul");</a:t>
            </a:r>
            <a:endParaRPr sz="1600">
              <a:latin typeface="Courier New"/>
              <a:cs typeface="Courier New"/>
            </a:endParaRPr>
          </a:p>
          <a:p>
            <a:pPr marL="11703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obj.add(1,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"Justin");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Collection</a:t>
            </a:r>
            <a:r>
              <a:rPr spc="-190" dirty="0"/>
              <a:t> </a:t>
            </a:r>
            <a:r>
              <a:rPr spc="-120" dirty="0"/>
              <a:t>Framework</a:t>
            </a:r>
            <a:r>
              <a:rPr spc="-204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135" y="853439"/>
            <a:ext cx="64251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63871" y="1154430"/>
            <a:ext cx="71615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0" dirty="0">
                <a:solidFill>
                  <a:srgbClr val="7E7E7E"/>
                </a:solidFill>
                <a:latin typeface="Arial Black"/>
                <a:cs typeface="Arial Black"/>
              </a:rPr>
              <a:t>Collection </a:t>
            </a:r>
            <a:r>
              <a:rPr sz="2000" spc="-40" dirty="0">
                <a:solidFill>
                  <a:srgbClr val="7E7E7E"/>
                </a:solidFill>
                <a:latin typeface="Arial Black"/>
                <a:cs typeface="Arial Black"/>
              </a:rPr>
              <a:t>Implementation</a:t>
            </a:r>
            <a:r>
              <a:rPr sz="2000" spc="-9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Example—</a:t>
            </a:r>
            <a:r>
              <a:rPr sz="2000" spc="-85" dirty="0">
                <a:solidFill>
                  <a:srgbClr val="7E7E7E"/>
                </a:solidFill>
                <a:latin typeface="Arial Black"/>
                <a:cs typeface="Arial Black"/>
              </a:rPr>
              <a:t>HashMap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in</a:t>
            </a:r>
            <a:r>
              <a:rPr sz="2000" spc="-10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25" dirty="0">
                <a:solidFill>
                  <a:srgbClr val="7E7E7E"/>
                </a:solidFill>
                <a:latin typeface="Arial Black"/>
                <a:cs typeface="Arial Black"/>
              </a:rPr>
              <a:t>Map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5727" y="1886711"/>
            <a:ext cx="11430000" cy="489394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Details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how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declare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HashMap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*/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Map&lt;Integer,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String&gt;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hmap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HashMap&lt;Integer,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String&gt;();</a:t>
            </a:r>
            <a:endParaRPr sz="1600">
              <a:latin typeface="Courier New"/>
              <a:cs typeface="Courier New"/>
            </a:endParaRPr>
          </a:p>
          <a:p>
            <a:pPr marL="822960" marR="693356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/*Adding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HashMap*/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hmap.put(1,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“Sam");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hmap.put(2,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"Rahul");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hmap.put(3,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"Singh");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hmap.put(9,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"Ajeet");</a:t>
            </a:r>
            <a:endParaRPr sz="1600">
              <a:latin typeface="Courier New"/>
              <a:cs typeface="Courier New"/>
            </a:endParaRPr>
          </a:p>
          <a:p>
            <a:pPr marL="82296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hmap.put(14,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"Anuj");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600">
              <a:latin typeface="Courier New"/>
              <a:cs typeface="Courier New"/>
            </a:endParaRPr>
          </a:p>
          <a:p>
            <a:pPr marL="632206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800" i="1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ourier New"/>
                <a:cs typeface="Courier New"/>
              </a:rPr>
              <a:t>continued</a:t>
            </a:r>
            <a:r>
              <a:rPr sz="1800" i="1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800" i="1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ourier New"/>
                <a:cs typeface="Courier New"/>
              </a:rPr>
              <a:t>next</a:t>
            </a:r>
            <a:r>
              <a:rPr sz="1800" i="1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ourier New"/>
                <a:cs typeface="Courier New"/>
              </a:rPr>
              <a:t>slide</a:t>
            </a:r>
            <a:r>
              <a:rPr sz="1800" i="1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800" i="1" spc="-25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8830">
              <a:lnSpc>
                <a:spcPct val="100000"/>
              </a:lnSpc>
              <a:spcBef>
                <a:spcPts val="105"/>
              </a:spcBef>
            </a:pPr>
            <a:r>
              <a:rPr spc="-135" dirty="0"/>
              <a:t>Collection</a:t>
            </a:r>
            <a:r>
              <a:rPr spc="-190" dirty="0"/>
              <a:t> </a:t>
            </a:r>
            <a:r>
              <a:rPr spc="-120" dirty="0"/>
              <a:t>Framework</a:t>
            </a:r>
            <a:r>
              <a:rPr spc="-204" dirty="0"/>
              <a:t> </a:t>
            </a:r>
            <a:r>
              <a:rPr spc="-7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135" y="853439"/>
            <a:ext cx="642518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6571" y="1149607"/>
            <a:ext cx="7136130" cy="3467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000" spc="-90" dirty="0">
                <a:solidFill>
                  <a:srgbClr val="7E7E7E"/>
                </a:solidFill>
                <a:latin typeface="Arial Black"/>
                <a:cs typeface="Arial Black"/>
              </a:rPr>
              <a:t>Collection </a:t>
            </a:r>
            <a:r>
              <a:rPr sz="2000" spc="-40" dirty="0">
                <a:solidFill>
                  <a:srgbClr val="7E7E7E"/>
                </a:solidFill>
                <a:latin typeface="Arial Black"/>
                <a:cs typeface="Arial Black"/>
              </a:rPr>
              <a:t>Implementation</a:t>
            </a:r>
            <a:r>
              <a:rPr sz="2000" spc="-9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Example—</a:t>
            </a:r>
            <a:r>
              <a:rPr sz="2000" spc="-85" dirty="0">
                <a:solidFill>
                  <a:srgbClr val="7E7E7E"/>
                </a:solidFill>
                <a:latin typeface="Arial Black"/>
                <a:cs typeface="Arial Black"/>
              </a:rPr>
              <a:t>HashMap</a:t>
            </a:r>
            <a:r>
              <a:rPr sz="2000" spc="-100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Arial Black"/>
                <a:cs typeface="Arial Black"/>
              </a:rPr>
              <a:t>in</a:t>
            </a:r>
            <a:r>
              <a:rPr sz="2000" spc="-105" dirty="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sz="2000" spc="-25" dirty="0">
                <a:solidFill>
                  <a:srgbClr val="7E7E7E"/>
                </a:solidFill>
                <a:latin typeface="Arial Black"/>
                <a:cs typeface="Arial Black"/>
              </a:rPr>
              <a:t>Map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4979" y="1136903"/>
            <a:ext cx="11430000" cy="447929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822325" marR="2411730" indent="-45720">
              <a:lnSpc>
                <a:spcPts val="2880"/>
              </a:lnSpc>
              <a:spcBef>
                <a:spcPts val="1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Display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content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Iterator*/ Iterator&lt;Map.Entry&lt;Integer,String&gt;&gt;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it=</a:t>
            </a:r>
            <a:r>
              <a:rPr sz="1600" spc="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hmap.entrySet().iterator(); while(it.hasNext()){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Map.Entry&lt;Integer,String&gt;</a:t>
            </a:r>
            <a:r>
              <a:rPr sz="1600" spc="-2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e=it.next();</a:t>
            </a: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System.out.print("key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is: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"+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e.getKey()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"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&amp;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Value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is: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");</a:t>
            </a:r>
            <a:endParaRPr sz="1600">
              <a:latin typeface="Courier New"/>
              <a:cs typeface="Courier New"/>
            </a:endParaRPr>
          </a:p>
          <a:p>
            <a:pPr marL="1189990">
              <a:lnSpc>
                <a:spcPct val="100000"/>
              </a:lnSpc>
              <a:spcBef>
                <a:spcPts val="96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System.out.println(e.getValue());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822325" marR="71780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/*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Get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values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based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on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key*/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var=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hmap.get(2);</a:t>
            </a:r>
            <a:endParaRPr sz="1600">
              <a:latin typeface="Courier New"/>
              <a:cs typeface="Courier New"/>
            </a:endParaRPr>
          </a:p>
          <a:p>
            <a:pPr marL="8223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System.out.println("Value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index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2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is: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"+var)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Hierarchy</a:t>
            </a:r>
            <a:r>
              <a:rPr spc="-250" dirty="0"/>
              <a:t> </a:t>
            </a:r>
            <a:r>
              <a:rPr spc="-10" dirty="0"/>
              <a:t>of</a:t>
            </a:r>
            <a:r>
              <a:rPr spc="-215" dirty="0"/>
              <a:t> </a:t>
            </a:r>
            <a:r>
              <a:rPr spc="-135" dirty="0"/>
              <a:t>Collection</a:t>
            </a:r>
            <a:r>
              <a:rPr spc="-210" dirty="0"/>
              <a:t> </a:t>
            </a:r>
            <a:r>
              <a:rPr spc="-65" dirty="0"/>
              <a:t>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0" y="853439"/>
            <a:ext cx="7458456" cy="2743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496811" y="3067811"/>
            <a:ext cx="2524125" cy="568960"/>
          </a:xfrm>
          <a:custGeom>
            <a:avLst/>
            <a:gdLst/>
            <a:ahLst/>
            <a:cxnLst/>
            <a:rect l="l" t="t" r="r" b="b"/>
            <a:pathLst>
              <a:path w="2524125" h="568960">
                <a:moveTo>
                  <a:pt x="0" y="568451"/>
                </a:moveTo>
                <a:lnTo>
                  <a:pt x="2523743" y="568451"/>
                </a:lnTo>
                <a:lnTo>
                  <a:pt x="2523743" y="0"/>
                </a:lnTo>
                <a:lnTo>
                  <a:pt x="0" y="0"/>
                </a:lnTo>
                <a:lnTo>
                  <a:pt x="0" y="568451"/>
                </a:lnTo>
                <a:close/>
              </a:path>
            </a:pathLst>
          </a:custGeom>
          <a:ln w="12192">
            <a:solidFill>
              <a:srgbClr val="BCD6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90715" y="3061716"/>
            <a:ext cx="2536190" cy="581025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123825" rIns="0" bIns="0" rtlCol="0">
            <a:spAutoFit/>
          </a:bodyPr>
          <a:lstStyle/>
          <a:p>
            <a:pPr marL="681990">
              <a:lnSpc>
                <a:spcPct val="100000"/>
              </a:lnSpc>
              <a:spcBef>
                <a:spcPts val="975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40795" y="3061716"/>
            <a:ext cx="2534920" cy="581025"/>
          </a:xfrm>
          <a:prstGeom prst="rect">
            <a:avLst/>
          </a:prstGeom>
          <a:solidFill>
            <a:srgbClr val="BCD6ED"/>
          </a:solidFill>
          <a:ln w="3175">
            <a:solidFill>
              <a:srgbClr val="BCD6ED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812800">
              <a:lnSpc>
                <a:spcPct val="100000"/>
              </a:lnSpc>
              <a:spcBef>
                <a:spcPts val="975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Iterable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3156" y="4625340"/>
            <a:ext cx="1591310" cy="581025"/>
          </a:xfrm>
          <a:prstGeom prst="rect">
            <a:avLst/>
          </a:prstGeom>
          <a:solidFill>
            <a:srgbClr val="BCD6ED"/>
          </a:solidFill>
          <a:ln w="3175">
            <a:solidFill>
              <a:srgbClr val="BCD6ED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398145">
              <a:lnSpc>
                <a:spcPct val="100000"/>
              </a:lnSpc>
              <a:spcBef>
                <a:spcPts val="975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Queue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11711" y="4596384"/>
            <a:ext cx="1592580" cy="581025"/>
          </a:xfrm>
          <a:prstGeom prst="rect">
            <a:avLst/>
          </a:prstGeom>
          <a:solidFill>
            <a:srgbClr val="BCD6ED"/>
          </a:solidFill>
          <a:ln w="3175">
            <a:solidFill>
              <a:srgbClr val="BCD6ED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75"/>
              </a:spcBef>
            </a:pP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93495" y="5905500"/>
            <a:ext cx="1592580" cy="581025"/>
          </a:xfrm>
          <a:prstGeom prst="rect">
            <a:avLst/>
          </a:prstGeom>
          <a:solidFill>
            <a:srgbClr val="BCD6ED"/>
          </a:solidFill>
          <a:ln w="3175">
            <a:solidFill>
              <a:srgbClr val="BCD6ED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975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SortedSet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3076" y="4625340"/>
            <a:ext cx="1591310" cy="581025"/>
          </a:xfrm>
          <a:prstGeom prst="rect">
            <a:avLst/>
          </a:prstGeom>
          <a:solidFill>
            <a:srgbClr val="BCD6ED"/>
          </a:solidFill>
          <a:ln w="3175">
            <a:solidFill>
              <a:srgbClr val="BCD6ED"/>
            </a:solidFill>
          </a:ln>
        </p:spPr>
        <p:txBody>
          <a:bodyPr vert="horz" wrap="square" lIns="0" tIns="1238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75"/>
              </a:spcBef>
            </a:pP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07207" y="3313175"/>
            <a:ext cx="8902700" cy="1325245"/>
          </a:xfrm>
          <a:custGeom>
            <a:avLst/>
            <a:gdLst/>
            <a:ahLst/>
            <a:cxnLst/>
            <a:rect l="l" t="t" r="r" b="b"/>
            <a:pathLst>
              <a:path w="8902700" h="1325245">
                <a:moveTo>
                  <a:pt x="4451223" y="323088"/>
                </a:moveTo>
                <a:lnTo>
                  <a:pt x="4368546" y="302514"/>
                </a:lnTo>
                <a:lnTo>
                  <a:pt x="4375467" y="333489"/>
                </a:lnTo>
                <a:lnTo>
                  <a:pt x="0" y="1312291"/>
                </a:lnTo>
                <a:lnTo>
                  <a:pt x="2794" y="1324737"/>
                </a:lnTo>
                <a:lnTo>
                  <a:pt x="4378249" y="345935"/>
                </a:lnTo>
                <a:lnTo>
                  <a:pt x="4385183" y="376936"/>
                </a:lnTo>
                <a:lnTo>
                  <a:pt x="4441876" y="330708"/>
                </a:lnTo>
                <a:lnTo>
                  <a:pt x="4451223" y="323088"/>
                </a:lnTo>
                <a:close/>
              </a:path>
              <a:path w="8902700" h="1325245">
                <a:moveTo>
                  <a:pt x="4489577" y="399288"/>
                </a:moveTo>
                <a:lnTo>
                  <a:pt x="4483227" y="386588"/>
                </a:lnTo>
                <a:lnTo>
                  <a:pt x="4451477" y="323088"/>
                </a:lnTo>
                <a:lnTo>
                  <a:pt x="4413377" y="399288"/>
                </a:lnTo>
                <a:lnTo>
                  <a:pt x="4445127" y="399288"/>
                </a:lnTo>
                <a:lnTo>
                  <a:pt x="4445127" y="1318514"/>
                </a:lnTo>
                <a:lnTo>
                  <a:pt x="4457827" y="1318514"/>
                </a:lnTo>
                <a:lnTo>
                  <a:pt x="4457827" y="399288"/>
                </a:lnTo>
                <a:lnTo>
                  <a:pt x="4489577" y="399288"/>
                </a:lnTo>
                <a:close/>
              </a:path>
              <a:path w="8902700" h="1325245">
                <a:moveTo>
                  <a:pt x="7639939" y="38100"/>
                </a:moveTo>
                <a:lnTo>
                  <a:pt x="7627239" y="31750"/>
                </a:lnTo>
                <a:lnTo>
                  <a:pt x="7563739" y="0"/>
                </a:lnTo>
                <a:lnTo>
                  <a:pt x="7563739" y="31750"/>
                </a:lnTo>
                <a:lnTo>
                  <a:pt x="5713349" y="31750"/>
                </a:lnTo>
                <a:lnTo>
                  <a:pt x="5713349" y="44450"/>
                </a:lnTo>
                <a:lnTo>
                  <a:pt x="7563739" y="44450"/>
                </a:lnTo>
                <a:lnTo>
                  <a:pt x="7563739" y="76200"/>
                </a:lnTo>
                <a:lnTo>
                  <a:pt x="7627239" y="44450"/>
                </a:lnTo>
                <a:lnTo>
                  <a:pt x="7639939" y="38100"/>
                </a:lnTo>
                <a:close/>
              </a:path>
              <a:path w="8902700" h="1325245">
                <a:moveTo>
                  <a:pt x="8902573" y="1282700"/>
                </a:moveTo>
                <a:lnTo>
                  <a:pt x="4527296" y="333032"/>
                </a:lnTo>
                <a:lnTo>
                  <a:pt x="4527880" y="330327"/>
                </a:lnTo>
                <a:lnTo>
                  <a:pt x="4534027" y="302006"/>
                </a:lnTo>
                <a:lnTo>
                  <a:pt x="4451477" y="323088"/>
                </a:lnTo>
                <a:lnTo>
                  <a:pt x="4517898" y="376428"/>
                </a:lnTo>
                <a:lnTo>
                  <a:pt x="4524603" y="345478"/>
                </a:lnTo>
                <a:lnTo>
                  <a:pt x="8899906" y="1295146"/>
                </a:lnTo>
                <a:lnTo>
                  <a:pt x="8902573" y="128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3031" y="7723631"/>
            <a:ext cx="2051685" cy="57023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940"/>
              </a:spcBef>
            </a:pP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PriorityQueue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95444" y="7723631"/>
            <a:ext cx="1557655" cy="57023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94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LinkedList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33344" y="7723631"/>
            <a:ext cx="1080770" cy="57023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61290">
              <a:lnSpc>
                <a:spcPct val="100000"/>
              </a:lnSpc>
              <a:spcBef>
                <a:spcPts val="94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Vector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7008" y="7723631"/>
            <a:ext cx="1446530" cy="570230"/>
          </a:xfrm>
          <a:prstGeom prst="rect">
            <a:avLst/>
          </a:prstGeom>
          <a:solidFill>
            <a:srgbClr val="8FAADC"/>
          </a:solidFill>
          <a:ln w="12191">
            <a:solidFill>
              <a:srgbClr val="BCD6E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94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ArrayList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23796" y="5199887"/>
            <a:ext cx="5862955" cy="2528570"/>
          </a:xfrm>
          <a:custGeom>
            <a:avLst/>
            <a:gdLst/>
            <a:ahLst/>
            <a:cxnLst/>
            <a:rect l="l" t="t" r="r" b="b"/>
            <a:pathLst>
              <a:path w="5862955" h="2528570">
                <a:moveTo>
                  <a:pt x="35560" y="2482596"/>
                </a:moveTo>
                <a:lnTo>
                  <a:pt x="24384" y="2476500"/>
                </a:lnTo>
                <a:lnTo>
                  <a:pt x="0" y="2521077"/>
                </a:lnTo>
                <a:lnTo>
                  <a:pt x="11176" y="2527173"/>
                </a:lnTo>
                <a:lnTo>
                  <a:pt x="35560" y="2482596"/>
                </a:lnTo>
                <a:close/>
              </a:path>
              <a:path w="5862955" h="2528570">
                <a:moveTo>
                  <a:pt x="78105" y="2404618"/>
                </a:moveTo>
                <a:lnTo>
                  <a:pt x="67056" y="2398522"/>
                </a:lnTo>
                <a:lnTo>
                  <a:pt x="42672" y="2443099"/>
                </a:lnTo>
                <a:lnTo>
                  <a:pt x="53848" y="2449195"/>
                </a:lnTo>
                <a:lnTo>
                  <a:pt x="78105" y="2404618"/>
                </a:lnTo>
                <a:close/>
              </a:path>
              <a:path w="5862955" h="2528570">
                <a:moveTo>
                  <a:pt x="120777" y="2326640"/>
                </a:moveTo>
                <a:lnTo>
                  <a:pt x="109601" y="2320544"/>
                </a:lnTo>
                <a:lnTo>
                  <a:pt x="85217" y="2365121"/>
                </a:lnTo>
                <a:lnTo>
                  <a:pt x="96393" y="2371217"/>
                </a:lnTo>
                <a:lnTo>
                  <a:pt x="120777" y="2326640"/>
                </a:lnTo>
                <a:close/>
              </a:path>
              <a:path w="5862955" h="2528570">
                <a:moveTo>
                  <a:pt x="163449" y="2248535"/>
                </a:moveTo>
                <a:lnTo>
                  <a:pt x="152273" y="2242439"/>
                </a:lnTo>
                <a:lnTo>
                  <a:pt x="127889" y="2287028"/>
                </a:lnTo>
                <a:lnTo>
                  <a:pt x="139065" y="2293112"/>
                </a:lnTo>
                <a:lnTo>
                  <a:pt x="163449" y="2248535"/>
                </a:lnTo>
                <a:close/>
              </a:path>
              <a:path w="5862955" h="2528570">
                <a:moveTo>
                  <a:pt x="205994" y="2170557"/>
                </a:moveTo>
                <a:lnTo>
                  <a:pt x="194818" y="2164461"/>
                </a:lnTo>
                <a:lnTo>
                  <a:pt x="170561" y="2209038"/>
                </a:lnTo>
                <a:lnTo>
                  <a:pt x="181610" y="2215134"/>
                </a:lnTo>
                <a:lnTo>
                  <a:pt x="205994" y="2170557"/>
                </a:lnTo>
                <a:close/>
              </a:path>
              <a:path w="5862955" h="2528570">
                <a:moveTo>
                  <a:pt x="248666" y="2092579"/>
                </a:moveTo>
                <a:lnTo>
                  <a:pt x="237490" y="2086483"/>
                </a:lnTo>
                <a:lnTo>
                  <a:pt x="213106" y="2131060"/>
                </a:lnTo>
                <a:lnTo>
                  <a:pt x="224282" y="2137156"/>
                </a:lnTo>
                <a:lnTo>
                  <a:pt x="248666" y="2092579"/>
                </a:lnTo>
                <a:close/>
              </a:path>
              <a:path w="5862955" h="2528570">
                <a:moveTo>
                  <a:pt x="291211" y="2014601"/>
                </a:moveTo>
                <a:lnTo>
                  <a:pt x="280162" y="2008505"/>
                </a:lnTo>
                <a:lnTo>
                  <a:pt x="255778" y="2053082"/>
                </a:lnTo>
                <a:lnTo>
                  <a:pt x="266954" y="2059178"/>
                </a:lnTo>
                <a:lnTo>
                  <a:pt x="291211" y="2014601"/>
                </a:lnTo>
                <a:close/>
              </a:path>
              <a:path w="5862955" h="2528570">
                <a:moveTo>
                  <a:pt x="333883" y="1936496"/>
                </a:moveTo>
                <a:lnTo>
                  <a:pt x="322707" y="1930400"/>
                </a:lnTo>
                <a:lnTo>
                  <a:pt x="298450" y="1974977"/>
                </a:lnTo>
                <a:lnTo>
                  <a:pt x="309499" y="1981073"/>
                </a:lnTo>
                <a:lnTo>
                  <a:pt x="333883" y="1936496"/>
                </a:lnTo>
                <a:close/>
              </a:path>
              <a:path w="5862955" h="2528570">
                <a:moveTo>
                  <a:pt x="376555" y="1858518"/>
                </a:moveTo>
                <a:lnTo>
                  <a:pt x="365379" y="1852422"/>
                </a:lnTo>
                <a:lnTo>
                  <a:pt x="340995" y="1896999"/>
                </a:lnTo>
                <a:lnTo>
                  <a:pt x="352171" y="1903095"/>
                </a:lnTo>
                <a:lnTo>
                  <a:pt x="376555" y="1858518"/>
                </a:lnTo>
                <a:close/>
              </a:path>
              <a:path w="5862955" h="2528570">
                <a:moveTo>
                  <a:pt x="419100" y="1780540"/>
                </a:moveTo>
                <a:lnTo>
                  <a:pt x="408051" y="1774444"/>
                </a:lnTo>
                <a:lnTo>
                  <a:pt x="383667" y="1819021"/>
                </a:lnTo>
                <a:lnTo>
                  <a:pt x="394843" y="1825117"/>
                </a:lnTo>
                <a:lnTo>
                  <a:pt x="419100" y="1780540"/>
                </a:lnTo>
                <a:close/>
              </a:path>
              <a:path w="5862955" h="2528570">
                <a:moveTo>
                  <a:pt x="461772" y="1702435"/>
                </a:moveTo>
                <a:lnTo>
                  <a:pt x="450596" y="1696339"/>
                </a:lnTo>
                <a:lnTo>
                  <a:pt x="426212" y="1740916"/>
                </a:lnTo>
                <a:lnTo>
                  <a:pt x="437388" y="1747012"/>
                </a:lnTo>
                <a:lnTo>
                  <a:pt x="461772" y="1702435"/>
                </a:lnTo>
                <a:close/>
              </a:path>
              <a:path w="5862955" h="2528570">
                <a:moveTo>
                  <a:pt x="504444" y="1624457"/>
                </a:moveTo>
                <a:lnTo>
                  <a:pt x="493268" y="1618361"/>
                </a:lnTo>
                <a:lnTo>
                  <a:pt x="468884" y="1662938"/>
                </a:lnTo>
                <a:lnTo>
                  <a:pt x="480060" y="1669034"/>
                </a:lnTo>
                <a:lnTo>
                  <a:pt x="504444" y="1624457"/>
                </a:lnTo>
                <a:close/>
              </a:path>
              <a:path w="5862955" h="2528570">
                <a:moveTo>
                  <a:pt x="546989" y="1546479"/>
                </a:moveTo>
                <a:lnTo>
                  <a:pt x="535940" y="1540383"/>
                </a:lnTo>
                <a:lnTo>
                  <a:pt x="511556" y="1584960"/>
                </a:lnTo>
                <a:lnTo>
                  <a:pt x="522605" y="1591056"/>
                </a:lnTo>
                <a:lnTo>
                  <a:pt x="546989" y="1546479"/>
                </a:lnTo>
                <a:close/>
              </a:path>
              <a:path w="5862955" h="2528570">
                <a:moveTo>
                  <a:pt x="589661" y="1468501"/>
                </a:moveTo>
                <a:lnTo>
                  <a:pt x="578485" y="1462405"/>
                </a:lnTo>
                <a:lnTo>
                  <a:pt x="554101" y="1506982"/>
                </a:lnTo>
                <a:lnTo>
                  <a:pt x="565277" y="1513078"/>
                </a:lnTo>
                <a:lnTo>
                  <a:pt x="589661" y="1468501"/>
                </a:lnTo>
                <a:close/>
              </a:path>
              <a:path w="5862955" h="2528570">
                <a:moveTo>
                  <a:pt x="632333" y="1390396"/>
                </a:moveTo>
                <a:lnTo>
                  <a:pt x="621157" y="1384300"/>
                </a:lnTo>
                <a:lnTo>
                  <a:pt x="596773" y="1428877"/>
                </a:lnTo>
                <a:lnTo>
                  <a:pt x="607949" y="1434973"/>
                </a:lnTo>
                <a:lnTo>
                  <a:pt x="632333" y="1390396"/>
                </a:lnTo>
                <a:close/>
              </a:path>
              <a:path w="5862955" h="2528570">
                <a:moveTo>
                  <a:pt x="674878" y="1312418"/>
                </a:moveTo>
                <a:lnTo>
                  <a:pt x="663702" y="1306322"/>
                </a:lnTo>
                <a:lnTo>
                  <a:pt x="639445" y="1350899"/>
                </a:lnTo>
                <a:lnTo>
                  <a:pt x="650494" y="1356995"/>
                </a:lnTo>
                <a:lnTo>
                  <a:pt x="674878" y="1312418"/>
                </a:lnTo>
                <a:close/>
              </a:path>
              <a:path w="5862955" h="2528570">
                <a:moveTo>
                  <a:pt x="717550" y="1234440"/>
                </a:moveTo>
                <a:lnTo>
                  <a:pt x="706374" y="1228344"/>
                </a:lnTo>
                <a:lnTo>
                  <a:pt x="681990" y="1272921"/>
                </a:lnTo>
                <a:lnTo>
                  <a:pt x="693166" y="1279017"/>
                </a:lnTo>
                <a:lnTo>
                  <a:pt x="717550" y="1234440"/>
                </a:lnTo>
                <a:close/>
              </a:path>
              <a:path w="5862955" h="2528570">
                <a:moveTo>
                  <a:pt x="760095" y="1156335"/>
                </a:moveTo>
                <a:lnTo>
                  <a:pt x="749046" y="1150239"/>
                </a:lnTo>
                <a:lnTo>
                  <a:pt x="724662" y="1194816"/>
                </a:lnTo>
                <a:lnTo>
                  <a:pt x="735838" y="1200912"/>
                </a:lnTo>
                <a:lnTo>
                  <a:pt x="760095" y="1156335"/>
                </a:lnTo>
                <a:close/>
              </a:path>
              <a:path w="5862955" h="2528570">
                <a:moveTo>
                  <a:pt x="802767" y="1078357"/>
                </a:moveTo>
                <a:lnTo>
                  <a:pt x="791591" y="1072261"/>
                </a:lnTo>
                <a:lnTo>
                  <a:pt x="767334" y="1116838"/>
                </a:lnTo>
                <a:lnTo>
                  <a:pt x="778383" y="1122934"/>
                </a:lnTo>
                <a:lnTo>
                  <a:pt x="802767" y="1078357"/>
                </a:lnTo>
                <a:close/>
              </a:path>
              <a:path w="5862955" h="2528570">
                <a:moveTo>
                  <a:pt x="845439" y="1000379"/>
                </a:moveTo>
                <a:lnTo>
                  <a:pt x="834263" y="994283"/>
                </a:lnTo>
                <a:lnTo>
                  <a:pt x="809879" y="1038860"/>
                </a:lnTo>
                <a:lnTo>
                  <a:pt x="821055" y="1044956"/>
                </a:lnTo>
                <a:lnTo>
                  <a:pt x="845439" y="1000379"/>
                </a:lnTo>
                <a:close/>
              </a:path>
              <a:path w="5862955" h="2528570">
                <a:moveTo>
                  <a:pt x="887984" y="922401"/>
                </a:moveTo>
                <a:lnTo>
                  <a:pt x="876935" y="916305"/>
                </a:lnTo>
                <a:lnTo>
                  <a:pt x="852551" y="960882"/>
                </a:lnTo>
                <a:lnTo>
                  <a:pt x="863727" y="966978"/>
                </a:lnTo>
                <a:lnTo>
                  <a:pt x="887984" y="922401"/>
                </a:lnTo>
                <a:close/>
              </a:path>
              <a:path w="5862955" h="2528570">
                <a:moveTo>
                  <a:pt x="930656" y="844296"/>
                </a:moveTo>
                <a:lnTo>
                  <a:pt x="919480" y="838200"/>
                </a:lnTo>
                <a:lnTo>
                  <a:pt x="895096" y="882777"/>
                </a:lnTo>
                <a:lnTo>
                  <a:pt x="906272" y="888873"/>
                </a:lnTo>
                <a:lnTo>
                  <a:pt x="930656" y="844296"/>
                </a:lnTo>
                <a:close/>
              </a:path>
              <a:path w="5862955" h="2528570">
                <a:moveTo>
                  <a:pt x="973328" y="766318"/>
                </a:moveTo>
                <a:lnTo>
                  <a:pt x="962152" y="760222"/>
                </a:lnTo>
                <a:lnTo>
                  <a:pt x="937768" y="804799"/>
                </a:lnTo>
                <a:lnTo>
                  <a:pt x="948944" y="810895"/>
                </a:lnTo>
                <a:lnTo>
                  <a:pt x="973328" y="766318"/>
                </a:lnTo>
                <a:close/>
              </a:path>
              <a:path w="5862955" h="2528570">
                <a:moveTo>
                  <a:pt x="1015873" y="688340"/>
                </a:moveTo>
                <a:lnTo>
                  <a:pt x="1004697" y="682256"/>
                </a:lnTo>
                <a:lnTo>
                  <a:pt x="980440" y="726821"/>
                </a:lnTo>
                <a:lnTo>
                  <a:pt x="991489" y="732917"/>
                </a:lnTo>
                <a:lnTo>
                  <a:pt x="1015873" y="688340"/>
                </a:lnTo>
                <a:close/>
              </a:path>
              <a:path w="5862955" h="2528570">
                <a:moveTo>
                  <a:pt x="1058545" y="610235"/>
                </a:moveTo>
                <a:lnTo>
                  <a:pt x="1047369" y="604139"/>
                </a:lnTo>
                <a:lnTo>
                  <a:pt x="1022985" y="648716"/>
                </a:lnTo>
                <a:lnTo>
                  <a:pt x="1034161" y="654812"/>
                </a:lnTo>
                <a:lnTo>
                  <a:pt x="1058545" y="610235"/>
                </a:lnTo>
                <a:close/>
              </a:path>
              <a:path w="5862955" h="2528570">
                <a:moveTo>
                  <a:pt x="1101217" y="532257"/>
                </a:moveTo>
                <a:lnTo>
                  <a:pt x="1090041" y="526161"/>
                </a:lnTo>
                <a:lnTo>
                  <a:pt x="1065657" y="570738"/>
                </a:lnTo>
                <a:lnTo>
                  <a:pt x="1076833" y="576834"/>
                </a:lnTo>
                <a:lnTo>
                  <a:pt x="1101217" y="532257"/>
                </a:lnTo>
                <a:close/>
              </a:path>
              <a:path w="5862955" h="2528570">
                <a:moveTo>
                  <a:pt x="1143762" y="454279"/>
                </a:moveTo>
                <a:lnTo>
                  <a:pt x="1132586" y="448183"/>
                </a:lnTo>
                <a:lnTo>
                  <a:pt x="1108329" y="492760"/>
                </a:lnTo>
                <a:lnTo>
                  <a:pt x="1119378" y="498856"/>
                </a:lnTo>
                <a:lnTo>
                  <a:pt x="1143762" y="454279"/>
                </a:lnTo>
                <a:close/>
              </a:path>
              <a:path w="5862955" h="2528570">
                <a:moveTo>
                  <a:pt x="1186434" y="376301"/>
                </a:moveTo>
                <a:lnTo>
                  <a:pt x="1175258" y="370205"/>
                </a:lnTo>
                <a:lnTo>
                  <a:pt x="1150874" y="414782"/>
                </a:lnTo>
                <a:lnTo>
                  <a:pt x="1162050" y="420878"/>
                </a:lnTo>
                <a:lnTo>
                  <a:pt x="1186434" y="376301"/>
                </a:lnTo>
                <a:close/>
              </a:path>
              <a:path w="5862955" h="2528570">
                <a:moveTo>
                  <a:pt x="1228979" y="298196"/>
                </a:moveTo>
                <a:lnTo>
                  <a:pt x="1217930" y="292100"/>
                </a:lnTo>
                <a:lnTo>
                  <a:pt x="1193546" y="336677"/>
                </a:lnTo>
                <a:lnTo>
                  <a:pt x="1204722" y="342773"/>
                </a:lnTo>
                <a:lnTo>
                  <a:pt x="1228979" y="298196"/>
                </a:lnTo>
                <a:close/>
              </a:path>
              <a:path w="5862955" h="2528570">
                <a:moveTo>
                  <a:pt x="1271651" y="220218"/>
                </a:moveTo>
                <a:lnTo>
                  <a:pt x="1260475" y="214122"/>
                </a:lnTo>
                <a:lnTo>
                  <a:pt x="1236218" y="258699"/>
                </a:lnTo>
                <a:lnTo>
                  <a:pt x="1247267" y="264795"/>
                </a:lnTo>
                <a:lnTo>
                  <a:pt x="1271651" y="220218"/>
                </a:lnTo>
                <a:close/>
              </a:path>
              <a:path w="5862955" h="2528570">
                <a:moveTo>
                  <a:pt x="1314323" y="142240"/>
                </a:moveTo>
                <a:lnTo>
                  <a:pt x="1303147" y="136144"/>
                </a:lnTo>
                <a:lnTo>
                  <a:pt x="1278763" y="180721"/>
                </a:lnTo>
                <a:lnTo>
                  <a:pt x="1289939" y="186817"/>
                </a:lnTo>
                <a:lnTo>
                  <a:pt x="1314323" y="142240"/>
                </a:lnTo>
                <a:close/>
              </a:path>
              <a:path w="5862955" h="2528570">
                <a:moveTo>
                  <a:pt x="1412621" y="147701"/>
                </a:moveTo>
                <a:lnTo>
                  <a:pt x="1405255" y="97409"/>
                </a:lnTo>
                <a:lnTo>
                  <a:pt x="1392682" y="99187"/>
                </a:lnTo>
                <a:lnTo>
                  <a:pt x="1400048" y="149479"/>
                </a:lnTo>
                <a:lnTo>
                  <a:pt x="1412621" y="147701"/>
                </a:lnTo>
                <a:close/>
              </a:path>
              <a:path w="5862955" h="2528570">
                <a:moveTo>
                  <a:pt x="1425321" y="235712"/>
                </a:moveTo>
                <a:lnTo>
                  <a:pt x="1418082" y="185420"/>
                </a:lnTo>
                <a:lnTo>
                  <a:pt x="1405509" y="187198"/>
                </a:lnTo>
                <a:lnTo>
                  <a:pt x="1412748" y="237490"/>
                </a:lnTo>
                <a:lnTo>
                  <a:pt x="1425321" y="235712"/>
                </a:lnTo>
                <a:close/>
              </a:path>
              <a:path w="5862955" h="2528570">
                <a:moveTo>
                  <a:pt x="1438021" y="323596"/>
                </a:moveTo>
                <a:lnTo>
                  <a:pt x="1430782" y="273304"/>
                </a:lnTo>
                <a:lnTo>
                  <a:pt x="1418209" y="275209"/>
                </a:lnTo>
                <a:lnTo>
                  <a:pt x="1425448" y="325501"/>
                </a:lnTo>
                <a:lnTo>
                  <a:pt x="1438021" y="323596"/>
                </a:lnTo>
                <a:close/>
              </a:path>
              <a:path w="5862955" h="2528570">
                <a:moveTo>
                  <a:pt x="1450721" y="411607"/>
                </a:moveTo>
                <a:lnTo>
                  <a:pt x="1443482" y="361315"/>
                </a:lnTo>
                <a:lnTo>
                  <a:pt x="1430909" y="363220"/>
                </a:lnTo>
                <a:lnTo>
                  <a:pt x="1438148" y="413385"/>
                </a:lnTo>
                <a:lnTo>
                  <a:pt x="1450721" y="411607"/>
                </a:lnTo>
                <a:close/>
              </a:path>
              <a:path w="5862955" h="2528570">
                <a:moveTo>
                  <a:pt x="1463421" y="499618"/>
                </a:moveTo>
                <a:lnTo>
                  <a:pt x="1456182" y="449326"/>
                </a:lnTo>
                <a:lnTo>
                  <a:pt x="1443609" y="451104"/>
                </a:lnTo>
                <a:lnTo>
                  <a:pt x="1450975" y="501396"/>
                </a:lnTo>
                <a:lnTo>
                  <a:pt x="1463421" y="499618"/>
                </a:lnTo>
                <a:close/>
              </a:path>
              <a:path w="5862955" h="2528570">
                <a:moveTo>
                  <a:pt x="1471041" y="90805"/>
                </a:moveTo>
                <a:lnTo>
                  <a:pt x="1439265" y="53670"/>
                </a:lnTo>
                <a:lnTo>
                  <a:pt x="1440967" y="52197"/>
                </a:lnTo>
                <a:lnTo>
                  <a:pt x="1463294" y="33020"/>
                </a:lnTo>
                <a:lnTo>
                  <a:pt x="1384795" y="0"/>
                </a:lnTo>
                <a:lnTo>
                  <a:pt x="1384655" y="393"/>
                </a:lnTo>
                <a:lnTo>
                  <a:pt x="1384681" y="0"/>
                </a:lnTo>
                <a:lnTo>
                  <a:pt x="1314831" y="48641"/>
                </a:lnTo>
                <a:lnTo>
                  <a:pt x="1342644" y="63830"/>
                </a:lnTo>
                <a:lnTo>
                  <a:pt x="1321435" y="102616"/>
                </a:lnTo>
                <a:lnTo>
                  <a:pt x="1332611" y="108712"/>
                </a:lnTo>
                <a:lnTo>
                  <a:pt x="1353743" y="69875"/>
                </a:lnTo>
                <a:lnTo>
                  <a:pt x="1360436" y="73545"/>
                </a:lnTo>
                <a:lnTo>
                  <a:pt x="1358011" y="80899"/>
                </a:lnTo>
                <a:lnTo>
                  <a:pt x="1370596" y="79082"/>
                </a:lnTo>
                <a:lnTo>
                  <a:pt x="1381620" y="85090"/>
                </a:lnTo>
                <a:lnTo>
                  <a:pt x="1381887" y="77444"/>
                </a:lnTo>
                <a:lnTo>
                  <a:pt x="1403413" y="74333"/>
                </a:lnTo>
                <a:lnTo>
                  <a:pt x="1405509" y="82677"/>
                </a:lnTo>
                <a:lnTo>
                  <a:pt x="1417624" y="72275"/>
                </a:lnTo>
                <a:lnTo>
                  <a:pt x="1433449" y="69977"/>
                </a:lnTo>
                <a:lnTo>
                  <a:pt x="1428521" y="62903"/>
                </a:lnTo>
                <a:lnTo>
                  <a:pt x="1429639" y="61950"/>
                </a:lnTo>
                <a:lnTo>
                  <a:pt x="1461389" y="99060"/>
                </a:lnTo>
                <a:lnTo>
                  <a:pt x="1471041" y="90805"/>
                </a:lnTo>
                <a:close/>
              </a:path>
              <a:path w="5862955" h="2528570">
                <a:moveTo>
                  <a:pt x="1476248" y="587629"/>
                </a:moveTo>
                <a:lnTo>
                  <a:pt x="1468882" y="537337"/>
                </a:lnTo>
                <a:lnTo>
                  <a:pt x="1456309" y="539115"/>
                </a:lnTo>
                <a:lnTo>
                  <a:pt x="1463675" y="589407"/>
                </a:lnTo>
                <a:lnTo>
                  <a:pt x="1476248" y="587629"/>
                </a:lnTo>
                <a:close/>
              </a:path>
              <a:path w="5862955" h="2528570">
                <a:moveTo>
                  <a:pt x="1488948" y="675640"/>
                </a:moveTo>
                <a:lnTo>
                  <a:pt x="1481709" y="625348"/>
                </a:lnTo>
                <a:lnTo>
                  <a:pt x="1469136" y="627126"/>
                </a:lnTo>
                <a:lnTo>
                  <a:pt x="1476375" y="677418"/>
                </a:lnTo>
                <a:lnTo>
                  <a:pt x="1488948" y="675640"/>
                </a:lnTo>
                <a:close/>
              </a:path>
              <a:path w="5862955" h="2528570">
                <a:moveTo>
                  <a:pt x="1501648" y="763524"/>
                </a:moveTo>
                <a:lnTo>
                  <a:pt x="1494409" y="713232"/>
                </a:lnTo>
                <a:lnTo>
                  <a:pt x="1481836" y="715137"/>
                </a:lnTo>
                <a:lnTo>
                  <a:pt x="1489075" y="765429"/>
                </a:lnTo>
                <a:lnTo>
                  <a:pt x="1501648" y="763524"/>
                </a:lnTo>
                <a:close/>
              </a:path>
              <a:path w="5862955" h="2528570">
                <a:moveTo>
                  <a:pt x="1514348" y="851535"/>
                </a:moveTo>
                <a:lnTo>
                  <a:pt x="1507109" y="801243"/>
                </a:lnTo>
                <a:lnTo>
                  <a:pt x="1494536" y="803148"/>
                </a:lnTo>
                <a:lnTo>
                  <a:pt x="1501775" y="853313"/>
                </a:lnTo>
                <a:lnTo>
                  <a:pt x="1514348" y="851535"/>
                </a:lnTo>
                <a:close/>
              </a:path>
              <a:path w="5862955" h="2528570">
                <a:moveTo>
                  <a:pt x="1527048" y="939546"/>
                </a:moveTo>
                <a:lnTo>
                  <a:pt x="1519809" y="889254"/>
                </a:lnTo>
                <a:lnTo>
                  <a:pt x="1507236" y="891032"/>
                </a:lnTo>
                <a:lnTo>
                  <a:pt x="1514602" y="941324"/>
                </a:lnTo>
                <a:lnTo>
                  <a:pt x="1527048" y="939546"/>
                </a:lnTo>
                <a:close/>
              </a:path>
              <a:path w="5862955" h="2528570">
                <a:moveTo>
                  <a:pt x="1528953" y="158242"/>
                </a:moveTo>
                <a:lnTo>
                  <a:pt x="1495806" y="119761"/>
                </a:lnTo>
                <a:lnTo>
                  <a:pt x="1486154" y="128016"/>
                </a:lnTo>
                <a:lnTo>
                  <a:pt x="1519301" y="166497"/>
                </a:lnTo>
                <a:lnTo>
                  <a:pt x="1528953" y="158242"/>
                </a:lnTo>
                <a:close/>
              </a:path>
              <a:path w="5862955" h="2528570">
                <a:moveTo>
                  <a:pt x="1539875" y="1027557"/>
                </a:moveTo>
                <a:lnTo>
                  <a:pt x="1532509" y="977265"/>
                </a:lnTo>
                <a:lnTo>
                  <a:pt x="1519936" y="979043"/>
                </a:lnTo>
                <a:lnTo>
                  <a:pt x="1527302" y="1029335"/>
                </a:lnTo>
                <a:lnTo>
                  <a:pt x="1539875" y="1027557"/>
                </a:lnTo>
                <a:close/>
              </a:path>
              <a:path w="5862955" h="2528570">
                <a:moveTo>
                  <a:pt x="1552575" y="1115441"/>
                </a:moveTo>
                <a:lnTo>
                  <a:pt x="1545336" y="1065276"/>
                </a:lnTo>
                <a:lnTo>
                  <a:pt x="1532763" y="1067054"/>
                </a:lnTo>
                <a:lnTo>
                  <a:pt x="1540002" y="1117346"/>
                </a:lnTo>
                <a:lnTo>
                  <a:pt x="1552575" y="1115441"/>
                </a:lnTo>
                <a:close/>
              </a:path>
              <a:path w="5862955" h="2528570">
                <a:moveTo>
                  <a:pt x="1565275" y="1203452"/>
                </a:moveTo>
                <a:lnTo>
                  <a:pt x="1558036" y="1153160"/>
                </a:lnTo>
                <a:lnTo>
                  <a:pt x="1545463" y="1155065"/>
                </a:lnTo>
                <a:lnTo>
                  <a:pt x="1552702" y="1205357"/>
                </a:lnTo>
                <a:lnTo>
                  <a:pt x="1565275" y="1203452"/>
                </a:lnTo>
                <a:close/>
              </a:path>
              <a:path w="5862955" h="2528570">
                <a:moveTo>
                  <a:pt x="1577975" y="1291463"/>
                </a:moveTo>
                <a:lnTo>
                  <a:pt x="1570736" y="1241171"/>
                </a:lnTo>
                <a:lnTo>
                  <a:pt x="1558163" y="1243076"/>
                </a:lnTo>
                <a:lnTo>
                  <a:pt x="1565402" y="1293241"/>
                </a:lnTo>
                <a:lnTo>
                  <a:pt x="1577975" y="1291463"/>
                </a:lnTo>
                <a:close/>
              </a:path>
              <a:path w="5862955" h="2528570">
                <a:moveTo>
                  <a:pt x="1586738" y="225679"/>
                </a:moveTo>
                <a:lnTo>
                  <a:pt x="1553718" y="187198"/>
                </a:lnTo>
                <a:lnTo>
                  <a:pt x="1544066" y="195453"/>
                </a:lnTo>
                <a:lnTo>
                  <a:pt x="1577213" y="234061"/>
                </a:lnTo>
                <a:lnTo>
                  <a:pt x="1586738" y="225679"/>
                </a:lnTo>
                <a:close/>
              </a:path>
              <a:path w="5862955" h="2528570">
                <a:moveTo>
                  <a:pt x="1590675" y="1379474"/>
                </a:moveTo>
                <a:lnTo>
                  <a:pt x="1583436" y="1329182"/>
                </a:lnTo>
                <a:lnTo>
                  <a:pt x="1570863" y="1330960"/>
                </a:lnTo>
                <a:lnTo>
                  <a:pt x="1578102" y="1381252"/>
                </a:lnTo>
                <a:lnTo>
                  <a:pt x="1590675" y="1379474"/>
                </a:lnTo>
                <a:close/>
              </a:path>
              <a:path w="5862955" h="2528570">
                <a:moveTo>
                  <a:pt x="1603502" y="1467485"/>
                </a:moveTo>
                <a:lnTo>
                  <a:pt x="1596136" y="1417193"/>
                </a:lnTo>
                <a:lnTo>
                  <a:pt x="1583563" y="1418971"/>
                </a:lnTo>
                <a:lnTo>
                  <a:pt x="1590929" y="1469263"/>
                </a:lnTo>
                <a:lnTo>
                  <a:pt x="1603502" y="1467485"/>
                </a:lnTo>
                <a:close/>
              </a:path>
              <a:path w="5862955" h="2528570">
                <a:moveTo>
                  <a:pt x="1616202" y="1555369"/>
                </a:moveTo>
                <a:lnTo>
                  <a:pt x="1608963" y="1505204"/>
                </a:lnTo>
                <a:lnTo>
                  <a:pt x="1596390" y="1506982"/>
                </a:lnTo>
                <a:lnTo>
                  <a:pt x="1603629" y="1557274"/>
                </a:lnTo>
                <a:lnTo>
                  <a:pt x="1616202" y="1555369"/>
                </a:lnTo>
                <a:close/>
              </a:path>
              <a:path w="5862955" h="2528570">
                <a:moveTo>
                  <a:pt x="1628902" y="1643380"/>
                </a:moveTo>
                <a:lnTo>
                  <a:pt x="1621663" y="1593088"/>
                </a:lnTo>
                <a:lnTo>
                  <a:pt x="1609090" y="1594993"/>
                </a:lnTo>
                <a:lnTo>
                  <a:pt x="1616329" y="1645285"/>
                </a:lnTo>
                <a:lnTo>
                  <a:pt x="1628902" y="1643380"/>
                </a:lnTo>
                <a:close/>
              </a:path>
              <a:path w="5862955" h="2528570">
                <a:moveTo>
                  <a:pt x="1641602" y="1731391"/>
                </a:moveTo>
                <a:lnTo>
                  <a:pt x="1634363" y="1681099"/>
                </a:lnTo>
                <a:lnTo>
                  <a:pt x="1621790" y="1682877"/>
                </a:lnTo>
                <a:lnTo>
                  <a:pt x="1629029" y="1733169"/>
                </a:lnTo>
                <a:lnTo>
                  <a:pt x="1641602" y="1731391"/>
                </a:lnTo>
                <a:close/>
              </a:path>
              <a:path w="5862955" h="2528570">
                <a:moveTo>
                  <a:pt x="1644650" y="293243"/>
                </a:moveTo>
                <a:lnTo>
                  <a:pt x="1611630" y="254635"/>
                </a:lnTo>
                <a:lnTo>
                  <a:pt x="1601978" y="262890"/>
                </a:lnTo>
                <a:lnTo>
                  <a:pt x="1634998" y="301498"/>
                </a:lnTo>
                <a:lnTo>
                  <a:pt x="1644650" y="293243"/>
                </a:lnTo>
                <a:close/>
              </a:path>
              <a:path w="5862955" h="2528570">
                <a:moveTo>
                  <a:pt x="1654302" y="1819402"/>
                </a:moveTo>
                <a:lnTo>
                  <a:pt x="1647063" y="1769110"/>
                </a:lnTo>
                <a:lnTo>
                  <a:pt x="1634490" y="1770888"/>
                </a:lnTo>
                <a:lnTo>
                  <a:pt x="1641729" y="1821180"/>
                </a:lnTo>
                <a:lnTo>
                  <a:pt x="1654302" y="1819402"/>
                </a:lnTo>
                <a:close/>
              </a:path>
              <a:path w="5862955" h="2528570">
                <a:moveTo>
                  <a:pt x="1667129" y="1907413"/>
                </a:moveTo>
                <a:lnTo>
                  <a:pt x="1659763" y="1857121"/>
                </a:lnTo>
                <a:lnTo>
                  <a:pt x="1647190" y="1858899"/>
                </a:lnTo>
                <a:lnTo>
                  <a:pt x="1654556" y="1909191"/>
                </a:lnTo>
                <a:lnTo>
                  <a:pt x="1667129" y="1907413"/>
                </a:lnTo>
                <a:close/>
              </a:path>
              <a:path w="5862955" h="2528570">
                <a:moveTo>
                  <a:pt x="1679829" y="1995297"/>
                </a:moveTo>
                <a:lnTo>
                  <a:pt x="1672590" y="1945132"/>
                </a:lnTo>
                <a:lnTo>
                  <a:pt x="1660017" y="1946910"/>
                </a:lnTo>
                <a:lnTo>
                  <a:pt x="1667256" y="1997202"/>
                </a:lnTo>
                <a:lnTo>
                  <a:pt x="1679829" y="1995297"/>
                </a:lnTo>
                <a:close/>
              </a:path>
              <a:path w="5862955" h="2528570">
                <a:moveTo>
                  <a:pt x="1692529" y="2083308"/>
                </a:moveTo>
                <a:lnTo>
                  <a:pt x="1685290" y="2033016"/>
                </a:lnTo>
                <a:lnTo>
                  <a:pt x="1672717" y="2034921"/>
                </a:lnTo>
                <a:lnTo>
                  <a:pt x="1679956" y="2085213"/>
                </a:lnTo>
                <a:lnTo>
                  <a:pt x="1692529" y="2083308"/>
                </a:lnTo>
                <a:close/>
              </a:path>
              <a:path w="5862955" h="2528570">
                <a:moveTo>
                  <a:pt x="1702562" y="360680"/>
                </a:moveTo>
                <a:lnTo>
                  <a:pt x="1669415" y="322199"/>
                </a:lnTo>
                <a:lnTo>
                  <a:pt x="1659890" y="330454"/>
                </a:lnTo>
                <a:lnTo>
                  <a:pt x="1692910" y="368935"/>
                </a:lnTo>
                <a:lnTo>
                  <a:pt x="1702562" y="360680"/>
                </a:lnTo>
                <a:close/>
              </a:path>
              <a:path w="5862955" h="2528570">
                <a:moveTo>
                  <a:pt x="1705229" y="2171319"/>
                </a:moveTo>
                <a:lnTo>
                  <a:pt x="1697990" y="2121027"/>
                </a:lnTo>
                <a:lnTo>
                  <a:pt x="1685417" y="2122805"/>
                </a:lnTo>
                <a:lnTo>
                  <a:pt x="1692656" y="2173097"/>
                </a:lnTo>
                <a:lnTo>
                  <a:pt x="1705229" y="2171319"/>
                </a:lnTo>
                <a:close/>
              </a:path>
              <a:path w="5862955" h="2528570">
                <a:moveTo>
                  <a:pt x="1717929" y="2259330"/>
                </a:moveTo>
                <a:lnTo>
                  <a:pt x="1710690" y="2209038"/>
                </a:lnTo>
                <a:lnTo>
                  <a:pt x="1698117" y="2210816"/>
                </a:lnTo>
                <a:lnTo>
                  <a:pt x="1705356" y="2261108"/>
                </a:lnTo>
                <a:lnTo>
                  <a:pt x="1717929" y="2259330"/>
                </a:lnTo>
                <a:close/>
              </a:path>
              <a:path w="5862955" h="2528570">
                <a:moveTo>
                  <a:pt x="1730756" y="2347341"/>
                </a:moveTo>
                <a:lnTo>
                  <a:pt x="1723390" y="2297049"/>
                </a:lnTo>
                <a:lnTo>
                  <a:pt x="1710817" y="2298827"/>
                </a:lnTo>
                <a:lnTo>
                  <a:pt x="1718183" y="2349119"/>
                </a:lnTo>
                <a:lnTo>
                  <a:pt x="1730756" y="2347341"/>
                </a:lnTo>
                <a:close/>
              </a:path>
              <a:path w="5862955" h="2528570">
                <a:moveTo>
                  <a:pt x="1743456" y="2435225"/>
                </a:moveTo>
                <a:lnTo>
                  <a:pt x="1736217" y="2384933"/>
                </a:lnTo>
                <a:lnTo>
                  <a:pt x="1723644" y="2386838"/>
                </a:lnTo>
                <a:lnTo>
                  <a:pt x="1730883" y="2437130"/>
                </a:lnTo>
                <a:lnTo>
                  <a:pt x="1743456" y="2435225"/>
                </a:lnTo>
                <a:close/>
              </a:path>
              <a:path w="5862955" h="2528570">
                <a:moveTo>
                  <a:pt x="1756156" y="2523236"/>
                </a:moveTo>
                <a:lnTo>
                  <a:pt x="1748917" y="2472944"/>
                </a:lnTo>
                <a:lnTo>
                  <a:pt x="1736344" y="2474849"/>
                </a:lnTo>
                <a:lnTo>
                  <a:pt x="1743583" y="2525014"/>
                </a:lnTo>
                <a:lnTo>
                  <a:pt x="1756156" y="2523236"/>
                </a:lnTo>
                <a:close/>
              </a:path>
              <a:path w="5862955" h="2528570">
                <a:moveTo>
                  <a:pt x="1760474" y="428117"/>
                </a:moveTo>
                <a:lnTo>
                  <a:pt x="1727327" y="389636"/>
                </a:lnTo>
                <a:lnTo>
                  <a:pt x="1717675" y="397891"/>
                </a:lnTo>
                <a:lnTo>
                  <a:pt x="1750822" y="436499"/>
                </a:lnTo>
                <a:lnTo>
                  <a:pt x="1760474" y="428117"/>
                </a:lnTo>
                <a:close/>
              </a:path>
              <a:path w="5862955" h="2528570">
                <a:moveTo>
                  <a:pt x="1818259" y="495681"/>
                </a:moveTo>
                <a:lnTo>
                  <a:pt x="1785239" y="457073"/>
                </a:lnTo>
                <a:lnTo>
                  <a:pt x="1775587" y="465328"/>
                </a:lnTo>
                <a:lnTo>
                  <a:pt x="1808607" y="503936"/>
                </a:lnTo>
                <a:lnTo>
                  <a:pt x="1818259" y="495681"/>
                </a:lnTo>
                <a:close/>
              </a:path>
              <a:path w="5862955" h="2528570">
                <a:moveTo>
                  <a:pt x="1876171" y="563118"/>
                </a:moveTo>
                <a:lnTo>
                  <a:pt x="1843151" y="524637"/>
                </a:lnTo>
                <a:lnTo>
                  <a:pt x="1833499" y="532892"/>
                </a:lnTo>
                <a:lnTo>
                  <a:pt x="1866519" y="571373"/>
                </a:lnTo>
                <a:lnTo>
                  <a:pt x="1876171" y="563118"/>
                </a:lnTo>
                <a:close/>
              </a:path>
              <a:path w="5862955" h="2528570">
                <a:moveTo>
                  <a:pt x="1934083" y="630555"/>
                </a:moveTo>
                <a:lnTo>
                  <a:pt x="1900936" y="592074"/>
                </a:lnTo>
                <a:lnTo>
                  <a:pt x="1891284" y="600329"/>
                </a:lnTo>
                <a:lnTo>
                  <a:pt x="1924431" y="638937"/>
                </a:lnTo>
                <a:lnTo>
                  <a:pt x="1934083" y="630555"/>
                </a:lnTo>
                <a:close/>
              </a:path>
              <a:path w="5862955" h="2528570">
                <a:moveTo>
                  <a:pt x="1991995" y="698119"/>
                </a:moveTo>
                <a:lnTo>
                  <a:pt x="1958848" y="659511"/>
                </a:lnTo>
                <a:lnTo>
                  <a:pt x="1949196" y="667766"/>
                </a:lnTo>
                <a:lnTo>
                  <a:pt x="1982343" y="706374"/>
                </a:lnTo>
                <a:lnTo>
                  <a:pt x="1991995" y="698119"/>
                </a:lnTo>
                <a:close/>
              </a:path>
              <a:path w="5862955" h="2528570">
                <a:moveTo>
                  <a:pt x="2049780" y="765556"/>
                </a:moveTo>
                <a:lnTo>
                  <a:pt x="2016760" y="727075"/>
                </a:lnTo>
                <a:lnTo>
                  <a:pt x="2007108" y="735330"/>
                </a:lnTo>
                <a:lnTo>
                  <a:pt x="2040128" y="773811"/>
                </a:lnTo>
                <a:lnTo>
                  <a:pt x="2049780" y="765556"/>
                </a:lnTo>
                <a:close/>
              </a:path>
              <a:path w="5862955" h="2528570">
                <a:moveTo>
                  <a:pt x="2107692" y="832993"/>
                </a:moveTo>
                <a:lnTo>
                  <a:pt x="2074672" y="794512"/>
                </a:lnTo>
                <a:lnTo>
                  <a:pt x="2065020" y="802767"/>
                </a:lnTo>
                <a:lnTo>
                  <a:pt x="2098040" y="841375"/>
                </a:lnTo>
                <a:lnTo>
                  <a:pt x="2107692" y="832993"/>
                </a:lnTo>
                <a:close/>
              </a:path>
              <a:path w="5862955" h="2528570">
                <a:moveTo>
                  <a:pt x="2165604" y="900557"/>
                </a:moveTo>
                <a:lnTo>
                  <a:pt x="2132457" y="861949"/>
                </a:lnTo>
                <a:lnTo>
                  <a:pt x="2122805" y="870204"/>
                </a:lnTo>
                <a:lnTo>
                  <a:pt x="2155952" y="908812"/>
                </a:lnTo>
                <a:lnTo>
                  <a:pt x="2165604" y="900557"/>
                </a:lnTo>
                <a:close/>
              </a:path>
              <a:path w="5862955" h="2528570">
                <a:moveTo>
                  <a:pt x="2223389" y="967994"/>
                </a:moveTo>
                <a:lnTo>
                  <a:pt x="2190369" y="929513"/>
                </a:lnTo>
                <a:lnTo>
                  <a:pt x="2180717" y="937768"/>
                </a:lnTo>
                <a:lnTo>
                  <a:pt x="2213864" y="976249"/>
                </a:lnTo>
                <a:lnTo>
                  <a:pt x="2223389" y="967994"/>
                </a:lnTo>
                <a:close/>
              </a:path>
              <a:path w="5862955" h="2528570">
                <a:moveTo>
                  <a:pt x="2281301" y="1035431"/>
                </a:moveTo>
                <a:lnTo>
                  <a:pt x="2248281" y="996950"/>
                </a:lnTo>
                <a:lnTo>
                  <a:pt x="2238629" y="1005205"/>
                </a:lnTo>
                <a:lnTo>
                  <a:pt x="2271649" y="1043813"/>
                </a:lnTo>
                <a:lnTo>
                  <a:pt x="2281301" y="1035431"/>
                </a:lnTo>
                <a:close/>
              </a:path>
              <a:path w="5862955" h="2528570">
                <a:moveTo>
                  <a:pt x="2339213" y="1102995"/>
                </a:moveTo>
                <a:lnTo>
                  <a:pt x="2306066" y="1064387"/>
                </a:lnTo>
                <a:lnTo>
                  <a:pt x="2296541" y="1072642"/>
                </a:lnTo>
                <a:lnTo>
                  <a:pt x="2329561" y="1111250"/>
                </a:lnTo>
                <a:lnTo>
                  <a:pt x="2339213" y="1102995"/>
                </a:lnTo>
                <a:close/>
              </a:path>
              <a:path w="5862955" h="2528570">
                <a:moveTo>
                  <a:pt x="2397125" y="1170432"/>
                </a:moveTo>
                <a:lnTo>
                  <a:pt x="2363978" y="1131951"/>
                </a:lnTo>
                <a:lnTo>
                  <a:pt x="2354326" y="1140206"/>
                </a:lnTo>
                <a:lnTo>
                  <a:pt x="2387473" y="1178687"/>
                </a:lnTo>
                <a:lnTo>
                  <a:pt x="2397125" y="1170432"/>
                </a:lnTo>
                <a:close/>
              </a:path>
              <a:path w="5862955" h="2528570">
                <a:moveTo>
                  <a:pt x="2454910" y="1237869"/>
                </a:moveTo>
                <a:lnTo>
                  <a:pt x="2421890" y="1199388"/>
                </a:lnTo>
                <a:lnTo>
                  <a:pt x="2412238" y="1207643"/>
                </a:lnTo>
                <a:lnTo>
                  <a:pt x="2445258" y="1246251"/>
                </a:lnTo>
                <a:lnTo>
                  <a:pt x="2454910" y="1237869"/>
                </a:lnTo>
                <a:close/>
              </a:path>
              <a:path w="5862955" h="2528570">
                <a:moveTo>
                  <a:pt x="2512822" y="1305433"/>
                </a:moveTo>
                <a:lnTo>
                  <a:pt x="2479802" y="1266825"/>
                </a:lnTo>
                <a:lnTo>
                  <a:pt x="2470150" y="1275080"/>
                </a:lnTo>
                <a:lnTo>
                  <a:pt x="2503170" y="1313688"/>
                </a:lnTo>
                <a:lnTo>
                  <a:pt x="2512822" y="1305433"/>
                </a:lnTo>
                <a:close/>
              </a:path>
              <a:path w="5862955" h="2528570">
                <a:moveTo>
                  <a:pt x="2570734" y="1372870"/>
                </a:moveTo>
                <a:lnTo>
                  <a:pt x="2537587" y="1334262"/>
                </a:lnTo>
                <a:lnTo>
                  <a:pt x="2527935" y="1342644"/>
                </a:lnTo>
                <a:lnTo>
                  <a:pt x="2561082" y="1381125"/>
                </a:lnTo>
                <a:lnTo>
                  <a:pt x="2570734" y="1372870"/>
                </a:lnTo>
                <a:close/>
              </a:path>
              <a:path w="5862955" h="2528570">
                <a:moveTo>
                  <a:pt x="2628519" y="1440307"/>
                </a:moveTo>
                <a:lnTo>
                  <a:pt x="2595499" y="1401826"/>
                </a:lnTo>
                <a:lnTo>
                  <a:pt x="2585847" y="1410081"/>
                </a:lnTo>
                <a:lnTo>
                  <a:pt x="2618994" y="1448689"/>
                </a:lnTo>
                <a:lnTo>
                  <a:pt x="2628519" y="1440307"/>
                </a:lnTo>
                <a:close/>
              </a:path>
              <a:path w="5862955" h="2528570">
                <a:moveTo>
                  <a:pt x="2686431" y="1507871"/>
                </a:moveTo>
                <a:lnTo>
                  <a:pt x="2653411" y="1469263"/>
                </a:lnTo>
                <a:lnTo>
                  <a:pt x="2643759" y="1477518"/>
                </a:lnTo>
                <a:lnTo>
                  <a:pt x="2676779" y="1516126"/>
                </a:lnTo>
                <a:lnTo>
                  <a:pt x="2686431" y="1507871"/>
                </a:lnTo>
                <a:close/>
              </a:path>
              <a:path w="5862955" h="2528570">
                <a:moveTo>
                  <a:pt x="2744343" y="1575308"/>
                </a:moveTo>
                <a:lnTo>
                  <a:pt x="2711323" y="1536700"/>
                </a:lnTo>
                <a:lnTo>
                  <a:pt x="2701671" y="1545082"/>
                </a:lnTo>
                <a:lnTo>
                  <a:pt x="2734691" y="1583563"/>
                </a:lnTo>
                <a:lnTo>
                  <a:pt x="2744343" y="1575308"/>
                </a:lnTo>
                <a:close/>
              </a:path>
              <a:path w="5862955" h="2528570">
                <a:moveTo>
                  <a:pt x="2802255" y="1642745"/>
                </a:moveTo>
                <a:lnTo>
                  <a:pt x="2769108" y="1604264"/>
                </a:lnTo>
                <a:lnTo>
                  <a:pt x="2759456" y="1612519"/>
                </a:lnTo>
                <a:lnTo>
                  <a:pt x="2792603" y="1651127"/>
                </a:lnTo>
                <a:lnTo>
                  <a:pt x="2802255" y="1642745"/>
                </a:lnTo>
                <a:close/>
              </a:path>
              <a:path w="5862955" h="2528570">
                <a:moveTo>
                  <a:pt x="2860040" y="1710309"/>
                </a:moveTo>
                <a:lnTo>
                  <a:pt x="2827020" y="1671701"/>
                </a:lnTo>
                <a:lnTo>
                  <a:pt x="2817368" y="1679956"/>
                </a:lnTo>
                <a:lnTo>
                  <a:pt x="2850388" y="1718564"/>
                </a:lnTo>
                <a:lnTo>
                  <a:pt x="2860040" y="1710309"/>
                </a:lnTo>
                <a:close/>
              </a:path>
              <a:path w="5862955" h="2528570">
                <a:moveTo>
                  <a:pt x="2917952" y="1777746"/>
                </a:moveTo>
                <a:lnTo>
                  <a:pt x="2884932" y="1739138"/>
                </a:lnTo>
                <a:lnTo>
                  <a:pt x="2875280" y="1747520"/>
                </a:lnTo>
                <a:lnTo>
                  <a:pt x="2908300" y="1786001"/>
                </a:lnTo>
                <a:lnTo>
                  <a:pt x="2917952" y="1777746"/>
                </a:lnTo>
                <a:close/>
              </a:path>
              <a:path w="5862955" h="2528570">
                <a:moveTo>
                  <a:pt x="2975864" y="1845183"/>
                </a:moveTo>
                <a:lnTo>
                  <a:pt x="2942717" y="1806702"/>
                </a:lnTo>
                <a:lnTo>
                  <a:pt x="2933192" y="1814957"/>
                </a:lnTo>
                <a:lnTo>
                  <a:pt x="2966212" y="1853565"/>
                </a:lnTo>
                <a:lnTo>
                  <a:pt x="2975864" y="1845183"/>
                </a:lnTo>
                <a:close/>
              </a:path>
              <a:path w="5862955" h="2528570">
                <a:moveTo>
                  <a:pt x="3033776" y="1912747"/>
                </a:moveTo>
                <a:lnTo>
                  <a:pt x="3000629" y="1874139"/>
                </a:lnTo>
                <a:lnTo>
                  <a:pt x="2990977" y="1882394"/>
                </a:lnTo>
                <a:lnTo>
                  <a:pt x="3024124" y="1921002"/>
                </a:lnTo>
                <a:lnTo>
                  <a:pt x="3033776" y="1912747"/>
                </a:lnTo>
                <a:close/>
              </a:path>
              <a:path w="5862955" h="2528570">
                <a:moveTo>
                  <a:pt x="3091561" y="1980184"/>
                </a:moveTo>
                <a:lnTo>
                  <a:pt x="3058541" y="1941576"/>
                </a:lnTo>
                <a:lnTo>
                  <a:pt x="3048889" y="1949958"/>
                </a:lnTo>
                <a:lnTo>
                  <a:pt x="3081909" y="1988439"/>
                </a:lnTo>
                <a:lnTo>
                  <a:pt x="3091561" y="1980184"/>
                </a:lnTo>
                <a:close/>
              </a:path>
              <a:path w="5862955" h="2528570">
                <a:moveTo>
                  <a:pt x="3149473" y="2047621"/>
                </a:moveTo>
                <a:lnTo>
                  <a:pt x="3116453" y="2009140"/>
                </a:lnTo>
                <a:lnTo>
                  <a:pt x="3106801" y="2017395"/>
                </a:lnTo>
                <a:lnTo>
                  <a:pt x="3139821" y="2056003"/>
                </a:lnTo>
                <a:lnTo>
                  <a:pt x="3149473" y="2047621"/>
                </a:lnTo>
                <a:close/>
              </a:path>
              <a:path w="5862955" h="2528570">
                <a:moveTo>
                  <a:pt x="3207385" y="2115185"/>
                </a:moveTo>
                <a:lnTo>
                  <a:pt x="3174238" y="2076577"/>
                </a:lnTo>
                <a:lnTo>
                  <a:pt x="3164586" y="2084832"/>
                </a:lnTo>
                <a:lnTo>
                  <a:pt x="3197733" y="2123440"/>
                </a:lnTo>
                <a:lnTo>
                  <a:pt x="3207385" y="2115185"/>
                </a:lnTo>
                <a:close/>
              </a:path>
              <a:path w="5862955" h="2528570">
                <a:moveTo>
                  <a:pt x="3265170" y="2182622"/>
                </a:moveTo>
                <a:lnTo>
                  <a:pt x="3232150" y="2144014"/>
                </a:lnTo>
                <a:lnTo>
                  <a:pt x="3222498" y="2152396"/>
                </a:lnTo>
                <a:lnTo>
                  <a:pt x="3255645" y="2190877"/>
                </a:lnTo>
                <a:lnTo>
                  <a:pt x="3265170" y="2182622"/>
                </a:lnTo>
                <a:close/>
              </a:path>
              <a:path w="5862955" h="2528570">
                <a:moveTo>
                  <a:pt x="3323082" y="2250059"/>
                </a:moveTo>
                <a:lnTo>
                  <a:pt x="3290062" y="2211578"/>
                </a:lnTo>
                <a:lnTo>
                  <a:pt x="3280410" y="2219833"/>
                </a:lnTo>
                <a:lnTo>
                  <a:pt x="3313430" y="2258441"/>
                </a:lnTo>
                <a:lnTo>
                  <a:pt x="3323082" y="2250059"/>
                </a:lnTo>
                <a:close/>
              </a:path>
              <a:path w="5862955" h="2528570">
                <a:moveTo>
                  <a:pt x="3380994" y="2317623"/>
                </a:moveTo>
                <a:lnTo>
                  <a:pt x="3347974" y="2279015"/>
                </a:lnTo>
                <a:lnTo>
                  <a:pt x="3338322" y="2287270"/>
                </a:lnTo>
                <a:lnTo>
                  <a:pt x="3371342" y="2325878"/>
                </a:lnTo>
                <a:lnTo>
                  <a:pt x="3380994" y="2317623"/>
                </a:lnTo>
                <a:close/>
              </a:path>
              <a:path w="5862955" h="2528570">
                <a:moveTo>
                  <a:pt x="3438906" y="2385060"/>
                </a:moveTo>
                <a:lnTo>
                  <a:pt x="3405759" y="2346452"/>
                </a:lnTo>
                <a:lnTo>
                  <a:pt x="3396107" y="2354834"/>
                </a:lnTo>
                <a:lnTo>
                  <a:pt x="3429254" y="2393315"/>
                </a:lnTo>
                <a:lnTo>
                  <a:pt x="3438906" y="2385060"/>
                </a:lnTo>
                <a:close/>
              </a:path>
              <a:path w="5862955" h="2528570">
                <a:moveTo>
                  <a:pt x="3496691" y="2452497"/>
                </a:moveTo>
                <a:lnTo>
                  <a:pt x="3463671" y="2414016"/>
                </a:lnTo>
                <a:lnTo>
                  <a:pt x="3454019" y="2422271"/>
                </a:lnTo>
                <a:lnTo>
                  <a:pt x="3487039" y="2460879"/>
                </a:lnTo>
                <a:lnTo>
                  <a:pt x="3496691" y="2452497"/>
                </a:lnTo>
                <a:close/>
              </a:path>
              <a:path w="5862955" h="2528570">
                <a:moveTo>
                  <a:pt x="3589147" y="2490724"/>
                </a:moveTo>
                <a:lnTo>
                  <a:pt x="3579749" y="2482215"/>
                </a:lnTo>
                <a:lnTo>
                  <a:pt x="3550208" y="2514943"/>
                </a:lnTo>
                <a:lnTo>
                  <a:pt x="3521583" y="2481453"/>
                </a:lnTo>
                <a:lnTo>
                  <a:pt x="3511931" y="2489708"/>
                </a:lnTo>
                <a:lnTo>
                  <a:pt x="3544951" y="2528316"/>
                </a:lnTo>
                <a:lnTo>
                  <a:pt x="3550094" y="2523921"/>
                </a:lnTo>
                <a:lnTo>
                  <a:pt x="3555111" y="2528443"/>
                </a:lnTo>
                <a:lnTo>
                  <a:pt x="3589147" y="2490724"/>
                </a:lnTo>
                <a:close/>
              </a:path>
              <a:path w="5862955" h="2528570">
                <a:moveTo>
                  <a:pt x="3648837" y="2424811"/>
                </a:moveTo>
                <a:lnTo>
                  <a:pt x="3639439" y="2416302"/>
                </a:lnTo>
                <a:lnTo>
                  <a:pt x="3605403" y="2454021"/>
                </a:lnTo>
                <a:lnTo>
                  <a:pt x="3614801" y="2462530"/>
                </a:lnTo>
                <a:lnTo>
                  <a:pt x="3648837" y="2424811"/>
                </a:lnTo>
                <a:close/>
              </a:path>
              <a:path w="5862955" h="2528570">
                <a:moveTo>
                  <a:pt x="3708527" y="2358898"/>
                </a:moveTo>
                <a:lnTo>
                  <a:pt x="3699129" y="2350389"/>
                </a:lnTo>
                <a:lnTo>
                  <a:pt x="3664966" y="2388108"/>
                </a:lnTo>
                <a:lnTo>
                  <a:pt x="3674491" y="2396617"/>
                </a:lnTo>
                <a:lnTo>
                  <a:pt x="3708527" y="2358898"/>
                </a:lnTo>
                <a:close/>
              </a:path>
              <a:path w="5862955" h="2528570">
                <a:moveTo>
                  <a:pt x="3768217" y="2292997"/>
                </a:moveTo>
                <a:lnTo>
                  <a:pt x="3758819" y="2284476"/>
                </a:lnTo>
                <a:lnTo>
                  <a:pt x="3724656" y="2322195"/>
                </a:lnTo>
                <a:lnTo>
                  <a:pt x="3734054" y="2330704"/>
                </a:lnTo>
                <a:lnTo>
                  <a:pt x="3768217" y="2292997"/>
                </a:lnTo>
                <a:close/>
              </a:path>
              <a:path w="5862955" h="2528570">
                <a:moveTo>
                  <a:pt x="3827907" y="2227072"/>
                </a:moveTo>
                <a:lnTo>
                  <a:pt x="3818382" y="2218563"/>
                </a:lnTo>
                <a:lnTo>
                  <a:pt x="3784346" y="2256282"/>
                </a:lnTo>
                <a:lnTo>
                  <a:pt x="3793744" y="2264791"/>
                </a:lnTo>
                <a:lnTo>
                  <a:pt x="3827907" y="2227072"/>
                </a:lnTo>
                <a:close/>
              </a:path>
              <a:path w="5862955" h="2528570">
                <a:moveTo>
                  <a:pt x="3887470" y="2161159"/>
                </a:moveTo>
                <a:lnTo>
                  <a:pt x="3878072" y="2152650"/>
                </a:lnTo>
                <a:lnTo>
                  <a:pt x="3844036" y="2190369"/>
                </a:lnTo>
                <a:lnTo>
                  <a:pt x="3853434" y="2198878"/>
                </a:lnTo>
                <a:lnTo>
                  <a:pt x="3887470" y="2161159"/>
                </a:lnTo>
                <a:close/>
              </a:path>
              <a:path w="5862955" h="2528570">
                <a:moveTo>
                  <a:pt x="3947160" y="2095373"/>
                </a:moveTo>
                <a:lnTo>
                  <a:pt x="3937762" y="2086737"/>
                </a:lnTo>
                <a:lnTo>
                  <a:pt x="3903599" y="2124456"/>
                </a:lnTo>
                <a:lnTo>
                  <a:pt x="3913124" y="2132965"/>
                </a:lnTo>
                <a:lnTo>
                  <a:pt x="3947160" y="2095373"/>
                </a:lnTo>
                <a:close/>
              </a:path>
              <a:path w="5862955" h="2528570">
                <a:moveTo>
                  <a:pt x="4006850" y="2029460"/>
                </a:moveTo>
                <a:lnTo>
                  <a:pt x="3997452" y="2020824"/>
                </a:lnTo>
                <a:lnTo>
                  <a:pt x="3963289" y="2058543"/>
                </a:lnTo>
                <a:lnTo>
                  <a:pt x="3972687" y="2067052"/>
                </a:lnTo>
                <a:lnTo>
                  <a:pt x="4006850" y="2029460"/>
                </a:lnTo>
                <a:close/>
              </a:path>
              <a:path w="5862955" h="2528570">
                <a:moveTo>
                  <a:pt x="4066540" y="1963547"/>
                </a:moveTo>
                <a:lnTo>
                  <a:pt x="4057015" y="1954911"/>
                </a:lnTo>
                <a:lnTo>
                  <a:pt x="4022979" y="1992630"/>
                </a:lnTo>
                <a:lnTo>
                  <a:pt x="4032377" y="2001139"/>
                </a:lnTo>
                <a:lnTo>
                  <a:pt x="4066540" y="1963547"/>
                </a:lnTo>
                <a:close/>
              </a:path>
              <a:path w="5862955" h="2528570">
                <a:moveTo>
                  <a:pt x="4126103" y="1897634"/>
                </a:moveTo>
                <a:lnTo>
                  <a:pt x="4116705" y="1888998"/>
                </a:lnTo>
                <a:lnTo>
                  <a:pt x="4082669" y="1926717"/>
                </a:lnTo>
                <a:lnTo>
                  <a:pt x="4092067" y="1935226"/>
                </a:lnTo>
                <a:lnTo>
                  <a:pt x="4126103" y="1897634"/>
                </a:lnTo>
                <a:close/>
              </a:path>
              <a:path w="5862955" h="2528570">
                <a:moveTo>
                  <a:pt x="4185793" y="1831721"/>
                </a:moveTo>
                <a:lnTo>
                  <a:pt x="4176395" y="1823212"/>
                </a:lnTo>
                <a:lnTo>
                  <a:pt x="4142232" y="1860804"/>
                </a:lnTo>
                <a:lnTo>
                  <a:pt x="4151757" y="1869313"/>
                </a:lnTo>
                <a:lnTo>
                  <a:pt x="4185793" y="1831721"/>
                </a:lnTo>
                <a:close/>
              </a:path>
              <a:path w="5862955" h="2528570">
                <a:moveTo>
                  <a:pt x="4245483" y="1765808"/>
                </a:moveTo>
                <a:lnTo>
                  <a:pt x="4236085" y="1757299"/>
                </a:lnTo>
                <a:lnTo>
                  <a:pt x="4201922" y="1794891"/>
                </a:lnTo>
                <a:lnTo>
                  <a:pt x="4211320" y="1803400"/>
                </a:lnTo>
                <a:lnTo>
                  <a:pt x="4245483" y="1765808"/>
                </a:lnTo>
                <a:close/>
              </a:path>
              <a:path w="5862955" h="2528570">
                <a:moveTo>
                  <a:pt x="4305173" y="1699895"/>
                </a:moveTo>
                <a:lnTo>
                  <a:pt x="4295648" y="1691386"/>
                </a:lnTo>
                <a:lnTo>
                  <a:pt x="4261612" y="1728978"/>
                </a:lnTo>
                <a:lnTo>
                  <a:pt x="4271010" y="1737487"/>
                </a:lnTo>
                <a:lnTo>
                  <a:pt x="4305173" y="1699895"/>
                </a:lnTo>
                <a:close/>
              </a:path>
              <a:path w="5862955" h="2528570">
                <a:moveTo>
                  <a:pt x="4364736" y="1633982"/>
                </a:moveTo>
                <a:lnTo>
                  <a:pt x="4355338" y="1625473"/>
                </a:lnTo>
                <a:lnTo>
                  <a:pt x="4321302" y="1663065"/>
                </a:lnTo>
                <a:lnTo>
                  <a:pt x="4330700" y="1671574"/>
                </a:lnTo>
                <a:lnTo>
                  <a:pt x="4364736" y="1633982"/>
                </a:lnTo>
                <a:close/>
              </a:path>
              <a:path w="5862955" h="2528570">
                <a:moveTo>
                  <a:pt x="4424426" y="1568069"/>
                </a:moveTo>
                <a:lnTo>
                  <a:pt x="4415028" y="1559560"/>
                </a:lnTo>
                <a:lnTo>
                  <a:pt x="4380865" y="1597152"/>
                </a:lnTo>
                <a:lnTo>
                  <a:pt x="4390390" y="1605661"/>
                </a:lnTo>
                <a:lnTo>
                  <a:pt x="4424426" y="1568069"/>
                </a:lnTo>
                <a:close/>
              </a:path>
              <a:path w="5862955" h="2528570">
                <a:moveTo>
                  <a:pt x="4484116" y="1502156"/>
                </a:moveTo>
                <a:lnTo>
                  <a:pt x="4474718" y="1493647"/>
                </a:lnTo>
                <a:lnTo>
                  <a:pt x="4440555" y="1531239"/>
                </a:lnTo>
                <a:lnTo>
                  <a:pt x="4449953" y="1539748"/>
                </a:lnTo>
                <a:lnTo>
                  <a:pt x="4484116" y="1502156"/>
                </a:lnTo>
                <a:close/>
              </a:path>
              <a:path w="5862955" h="2528570">
                <a:moveTo>
                  <a:pt x="4543806" y="1436243"/>
                </a:moveTo>
                <a:lnTo>
                  <a:pt x="4534281" y="1427734"/>
                </a:lnTo>
                <a:lnTo>
                  <a:pt x="4500245" y="1465326"/>
                </a:lnTo>
                <a:lnTo>
                  <a:pt x="4509643" y="1473835"/>
                </a:lnTo>
                <a:lnTo>
                  <a:pt x="4543806" y="1436243"/>
                </a:lnTo>
                <a:close/>
              </a:path>
              <a:path w="5862955" h="2528570">
                <a:moveTo>
                  <a:pt x="4603369" y="1370330"/>
                </a:moveTo>
                <a:lnTo>
                  <a:pt x="4593971" y="1361821"/>
                </a:lnTo>
                <a:lnTo>
                  <a:pt x="4559935" y="1399413"/>
                </a:lnTo>
                <a:lnTo>
                  <a:pt x="4569333" y="1407922"/>
                </a:lnTo>
                <a:lnTo>
                  <a:pt x="4603369" y="1370330"/>
                </a:lnTo>
                <a:close/>
              </a:path>
              <a:path w="5862955" h="2528570">
                <a:moveTo>
                  <a:pt x="4663059" y="1304417"/>
                </a:moveTo>
                <a:lnTo>
                  <a:pt x="4653648" y="1295908"/>
                </a:lnTo>
                <a:lnTo>
                  <a:pt x="4619625" y="1333500"/>
                </a:lnTo>
                <a:lnTo>
                  <a:pt x="4629023" y="1342009"/>
                </a:lnTo>
                <a:lnTo>
                  <a:pt x="4663059" y="1304417"/>
                </a:lnTo>
                <a:close/>
              </a:path>
              <a:path w="5862955" h="2528570">
                <a:moveTo>
                  <a:pt x="4722749" y="1238504"/>
                </a:moveTo>
                <a:lnTo>
                  <a:pt x="4713351" y="1229995"/>
                </a:lnTo>
                <a:lnTo>
                  <a:pt x="4679175" y="1267587"/>
                </a:lnTo>
                <a:lnTo>
                  <a:pt x="4688573" y="1276096"/>
                </a:lnTo>
                <a:lnTo>
                  <a:pt x="4722749" y="1238504"/>
                </a:lnTo>
                <a:close/>
              </a:path>
              <a:path w="5862955" h="2528570">
                <a:moveTo>
                  <a:pt x="4782439" y="1172591"/>
                </a:moveTo>
                <a:lnTo>
                  <a:pt x="4772914" y="1164082"/>
                </a:lnTo>
                <a:lnTo>
                  <a:pt x="4738878" y="1201674"/>
                </a:lnTo>
                <a:lnTo>
                  <a:pt x="4748276" y="1210310"/>
                </a:lnTo>
                <a:lnTo>
                  <a:pt x="4782439" y="1172591"/>
                </a:lnTo>
                <a:close/>
              </a:path>
              <a:path w="5862955" h="2528570">
                <a:moveTo>
                  <a:pt x="4842002" y="1106678"/>
                </a:moveTo>
                <a:lnTo>
                  <a:pt x="4832604" y="1098169"/>
                </a:lnTo>
                <a:lnTo>
                  <a:pt x="4798568" y="1135761"/>
                </a:lnTo>
                <a:lnTo>
                  <a:pt x="4807966" y="1144397"/>
                </a:lnTo>
                <a:lnTo>
                  <a:pt x="4842002" y="1106678"/>
                </a:lnTo>
                <a:close/>
              </a:path>
              <a:path w="5862955" h="2528570">
                <a:moveTo>
                  <a:pt x="4901692" y="1040765"/>
                </a:moveTo>
                <a:lnTo>
                  <a:pt x="4892294" y="1032256"/>
                </a:lnTo>
                <a:lnTo>
                  <a:pt x="4858258" y="1069848"/>
                </a:lnTo>
                <a:lnTo>
                  <a:pt x="4867656" y="1078484"/>
                </a:lnTo>
                <a:lnTo>
                  <a:pt x="4901692" y="1040765"/>
                </a:lnTo>
                <a:close/>
              </a:path>
              <a:path w="5862955" h="2528570">
                <a:moveTo>
                  <a:pt x="4961382" y="974852"/>
                </a:moveTo>
                <a:lnTo>
                  <a:pt x="4951984" y="966343"/>
                </a:lnTo>
                <a:lnTo>
                  <a:pt x="4917821" y="1003935"/>
                </a:lnTo>
                <a:lnTo>
                  <a:pt x="4927219" y="1012571"/>
                </a:lnTo>
                <a:lnTo>
                  <a:pt x="4961382" y="974852"/>
                </a:lnTo>
                <a:close/>
              </a:path>
              <a:path w="5862955" h="2528570">
                <a:moveTo>
                  <a:pt x="5021072" y="908939"/>
                </a:moveTo>
                <a:lnTo>
                  <a:pt x="5011547" y="900430"/>
                </a:lnTo>
                <a:lnTo>
                  <a:pt x="4977511" y="938149"/>
                </a:lnTo>
                <a:lnTo>
                  <a:pt x="4986909" y="946658"/>
                </a:lnTo>
                <a:lnTo>
                  <a:pt x="5021072" y="908939"/>
                </a:lnTo>
                <a:close/>
              </a:path>
              <a:path w="5862955" h="2528570">
                <a:moveTo>
                  <a:pt x="5080635" y="843026"/>
                </a:moveTo>
                <a:lnTo>
                  <a:pt x="5071237" y="834517"/>
                </a:lnTo>
                <a:lnTo>
                  <a:pt x="5037201" y="872236"/>
                </a:lnTo>
                <a:lnTo>
                  <a:pt x="5046599" y="880745"/>
                </a:lnTo>
                <a:lnTo>
                  <a:pt x="5080635" y="843026"/>
                </a:lnTo>
                <a:close/>
              </a:path>
              <a:path w="5862955" h="2528570">
                <a:moveTo>
                  <a:pt x="5140325" y="777113"/>
                </a:moveTo>
                <a:lnTo>
                  <a:pt x="5130927" y="768604"/>
                </a:lnTo>
                <a:lnTo>
                  <a:pt x="5096891" y="806323"/>
                </a:lnTo>
                <a:lnTo>
                  <a:pt x="5106289" y="814832"/>
                </a:lnTo>
                <a:lnTo>
                  <a:pt x="5140325" y="777113"/>
                </a:lnTo>
                <a:close/>
              </a:path>
              <a:path w="5862955" h="2528570">
                <a:moveTo>
                  <a:pt x="5200015" y="711200"/>
                </a:moveTo>
                <a:lnTo>
                  <a:pt x="5190617" y="702691"/>
                </a:lnTo>
                <a:lnTo>
                  <a:pt x="5156454" y="740410"/>
                </a:lnTo>
                <a:lnTo>
                  <a:pt x="5165852" y="748919"/>
                </a:lnTo>
                <a:lnTo>
                  <a:pt x="5200015" y="711200"/>
                </a:lnTo>
                <a:close/>
              </a:path>
              <a:path w="5862955" h="2528570">
                <a:moveTo>
                  <a:pt x="5259705" y="645287"/>
                </a:moveTo>
                <a:lnTo>
                  <a:pt x="5250307" y="636778"/>
                </a:lnTo>
                <a:lnTo>
                  <a:pt x="5216144" y="674497"/>
                </a:lnTo>
                <a:lnTo>
                  <a:pt x="5225542" y="683018"/>
                </a:lnTo>
                <a:lnTo>
                  <a:pt x="5259705" y="645287"/>
                </a:lnTo>
                <a:close/>
              </a:path>
              <a:path w="5862955" h="2528570">
                <a:moveTo>
                  <a:pt x="5319268" y="579374"/>
                </a:moveTo>
                <a:lnTo>
                  <a:pt x="5309870" y="570865"/>
                </a:lnTo>
                <a:lnTo>
                  <a:pt x="5275834" y="608584"/>
                </a:lnTo>
                <a:lnTo>
                  <a:pt x="5285232" y="617093"/>
                </a:lnTo>
                <a:lnTo>
                  <a:pt x="5319268" y="579374"/>
                </a:lnTo>
                <a:close/>
              </a:path>
              <a:path w="5862955" h="2528570">
                <a:moveTo>
                  <a:pt x="5378958" y="513461"/>
                </a:moveTo>
                <a:lnTo>
                  <a:pt x="5369560" y="504952"/>
                </a:lnTo>
                <a:lnTo>
                  <a:pt x="5335524" y="542671"/>
                </a:lnTo>
                <a:lnTo>
                  <a:pt x="5344922" y="551180"/>
                </a:lnTo>
                <a:lnTo>
                  <a:pt x="5378958" y="513461"/>
                </a:lnTo>
                <a:close/>
              </a:path>
              <a:path w="5862955" h="2528570">
                <a:moveTo>
                  <a:pt x="5438648" y="447548"/>
                </a:moveTo>
                <a:lnTo>
                  <a:pt x="5429250" y="439039"/>
                </a:lnTo>
                <a:lnTo>
                  <a:pt x="5395087" y="476758"/>
                </a:lnTo>
                <a:lnTo>
                  <a:pt x="5404485" y="485267"/>
                </a:lnTo>
                <a:lnTo>
                  <a:pt x="5438648" y="447548"/>
                </a:lnTo>
                <a:close/>
              </a:path>
              <a:path w="5862955" h="2528570">
                <a:moveTo>
                  <a:pt x="5498338" y="381635"/>
                </a:moveTo>
                <a:lnTo>
                  <a:pt x="5488940" y="373126"/>
                </a:lnTo>
                <a:lnTo>
                  <a:pt x="5454777" y="410845"/>
                </a:lnTo>
                <a:lnTo>
                  <a:pt x="5464175" y="419354"/>
                </a:lnTo>
                <a:lnTo>
                  <a:pt x="5498338" y="381635"/>
                </a:lnTo>
                <a:close/>
              </a:path>
              <a:path w="5862955" h="2528570">
                <a:moveTo>
                  <a:pt x="5557901" y="315722"/>
                </a:moveTo>
                <a:lnTo>
                  <a:pt x="5548503" y="307213"/>
                </a:lnTo>
                <a:lnTo>
                  <a:pt x="5514467" y="344932"/>
                </a:lnTo>
                <a:lnTo>
                  <a:pt x="5523865" y="353441"/>
                </a:lnTo>
                <a:lnTo>
                  <a:pt x="5557901" y="315722"/>
                </a:lnTo>
                <a:close/>
              </a:path>
              <a:path w="5862955" h="2528570">
                <a:moveTo>
                  <a:pt x="5617591" y="249809"/>
                </a:moveTo>
                <a:lnTo>
                  <a:pt x="5608193" y="241300"/>
                </a:lnTo>
                <a:lnTo>
                  <a:pt x="5574157" y="279019"/>
                </a:lnTo>
                <a:lnTo>
                  <a:pt x="5583555" y="287528"/>
                </a:lnTo>
                <a:lnTo>
                  <a:pt x="5617591" y="249809"/>
                </a:lnTo>
                <a:close/>
              </a:path>
              <a:path w="5862955" h="2528570">
                <a:moveTo>
                  <a:pt x="5677281" y="183896"/>
                </a:moveTo>
                <a:lnTo>
                  <a:pt x="5667883" y="175387"/>
                </a:lnTo>
                <a:lnTo>
                  <a:pt x="5633720" y="213106"/>
                </a:lnTo>
                <a:lnTo>
                  <a:pt x="5643245" y="221615"/>
                </a:lnTo>
                <a:lnTo>
                  <a:pt x="5677281" y="183896"/>
                </a:lnTo>
                <a:close/>
              </a:path>
              <a:path w="5862955" h="2528570">
                <a:moveTo>
                  <a:pt x="5736971" y="117983"/>
                </a:moveTo>
                <a:lnTo>
                  <a:pt x="5727573" y="109474"/>
                </a:lnTo>
                <a:lnTo>
                  <a:pt x="5693410" y="147193"/>
                </a:lnTo>
                <a:lnTo>
                  <a:pt x="5702808" y="155702"/>
                </a:lnTo>
                <a:lnTo>
                  <a:pt x="5736971" y="117983"/>
                </a:lnTo>
                <a:close/>
              </a:path>
              <a:path w="5862955" h="2528570">
                <a:moveTo>
                  <a:pt x="5831459" y="212852"/>
                </a:moveTo>
                <a:lnTo>
                  <a:pt x="5831332" y="162052"/>
                </a:lnTo>
                <a:lnTo>
                  <a:pt x="5818632" y="162052"/>
                </a:lnTo>
                <a:lnTo>
                  <a:pt x="5818759" y="212852"/>
                </a:lnTo>
                <a:lnTo>
                  <a:pt x="5831459" y="212852"/>
                </a:lnTo>
                <a:close/>
              </a:path>
              <a:path w="5862955" h="2528570">
                <a:moveTo>
                  <a:pt x="5831840" y="301752"/>
                </a:moveTo>
                <a:lnTo>
                  <a:pt x="5831713" y="250952"/>
                </a:lnTo>
                <a:lnTo>
                  <a:pt x="5819013" y="250952"/>
                </a:lnTo>
                <a:lnTo>
                  <a:pt x="5819140" y="301752"/>
                </a:lnTo>
                <a:lnTo>
                  <a:pt x="5831840" y="301752"/>
                </a:lnTo>
                <a:close/>
              </a:path>
              <a:path w="5862955" h="2528570">
                <a:moveTo>
                  <a:pt x="5832221" y="390652"/>
                </a:moveTo>
                <a:lnTo>
                  <a:pt x="5832094" y="339852"/>
                </a:lnTo>
                <a:lnTo>
                  <a:pt x="5819394" y="339852"/>
                </a:lnTo>
                <a:lnTo>
                  <a:pt x="5819521" y="390652"/>
                </a:lnTo>
                <a:lnTo>
                  <a:pt x="5832221" y="390652"/>
                </a:lnTo>
                <a:close/>
              </a:path>
              <a:path w="5862955" h="2528570">
                <a:moveTo>
                  <a:pt x="5832602" y="479552"/>
                </a:moveTo>
                <a:lnTo>
                  <a:pt x="5832475" y="428752"/>
                </a:lnTo>
                <a:lnTo>
                  <a:pt x="5819775" y="428752"/>
                </a:lnTo>
                <a:lnTo>
                  <a:pt x="5819902" y="479552"/>
                </a:lnTo>
                <a:lnTo>
                  <a:pt x="5832602" y="479552"/>
                </a:lnTo>
                <a:close/>
              </a:path>
              <a:path w="5862955" h="2528570">
                <a:moveTo>
                  <a:pt x="5832983" y="568452"/>
                </a:moveTo>
                <a:lnTo>
                  <a:pt x="5832856" y="517652"/>
                </a:lnTo>
                <a:lnTo>
                  <a:pt x="5820156" y="517652"/>
                </a:lnTo>
                <a:lnTo>
                  <a:pt x="5820283" y="568452"/>
                </a:lnTo>
                <a:lnTo>
                  <a:pt x="5832983" y="568452"/>
                </a:lnTo>
                <a:close/>
              </a:path>
              <a:path w="5862955" h="2528570">
                <a:moveTo>
                  <a:pt x="5833491" y="657352"/>
                </a:moveTo>
                <a:lnTo>
                  <a:pt x="5833237" y="606552"/>
                </a:lnTo>
                <a:lnTo>
                  <a:pt x="5820537" y="606552"/>
                </a:lnTo>
                <a:lnTo>
                  <a:pt x="5820791" y="657352"/>
                </a:lnTo>
                <a:lnTo>
                  <a:pt x="5833491" y="657352"/>
                </a:lnTo>
                <a:close/>
              </a:path>
              <a:path w="5862955" h="2528570">
                <a:moveTo>
                  <a:pt x="5833872" y="746252"/>
                </a:moveTo>
                <a:lnTo>
                  <a:pt x="5833618" y="695452"/>
                </a:lnTo>
                <a:lnTo>
                  <a:pt x="5820918" y="695452"/>
                </a:lnTo>
                <a:lnTo>
                  <a:pt x="5821172" y="746252"/>
                </a:lnTo>
                <a:lnTo>
                  <a:pt x="5833872" y="746252"/>
                </a:lnTo>
                <a:close/>
              </a:path>
              <a:path w="5862955" h="2528570">
                <a:moveTo>
                  <a:pt x="5834253" y="835152"/>
                </a:moveTo>
                <a:lnTo>
                  <a:pt x="5833999" y="784352"/>
                </a:lnTo>
                <a:lnTo>
                  <a:pt x="5821299" y="784352"/>
                </a:lnTo>
                <a:lnTo>
                  <a:pt x="5821553" y="835152"/>
                </a:lnTo>
                <a:lnTo>
                  <a:pt x="5834253" y="835152"/>
                </a:lnTo>
                <a:close/>
              </a:path>
              <a:path w="5862955" h="2528570">
                <a:moveTo>
                  <a:pt x="5834634" y="924052"/>
                </a:moveTo>
                <a:lnTo>
                  <a:pt x="5834380" y="873252"/>
                </a:lnTo>
                <a:lnTo>
                  <a:pt x="5821680" y="873252"/>
                </a:lnTo>
                <a:lnTo>
                  <a:pt x="5821934" y="924052"/>
                </a:lnTo>
                <a:lnTo>
                  <a:pt x="5834634" y="924052"/>
                </a:lnTo>
                <a:close/>
              </a:path>
              <a:path w="5862955" h="2528570">
                <a:moveTo>
                  <a:pt x="5835015" y="1012952"/>
                </a:moveTo>
                <a:lnTo>
                  <a:pt x="5834761" y="962152"/>
                </a:lnTo>
                <a:lnTo>
                  <a:pt x="5822061" y="962152"/>
                </a:lnTo>
                <a:lnTo>
                  <a:pt x="5822315" y="1012952"/>
                </a:lnTo>
                <a:lnTo>
                  <a:pt x="5835015" y="1012952"/>
                </a:lnTo>
                <a:close/>
              </a:path>
              <a:path w="5862955" h="2528570">
                <a:moveTo>
                  <a:pt x="5835396" y="1101852"/>
                </a:moveTo>
                <a:lnTo>
                  <a:pt x="5835142" y="1051052"/>
                </a:lnTo>
                <a:lnTo>
                  <a:pt x="5822442" y="1051052"/>
                </a:lnTo>
                <a:lnTo>
                  <a:pt x="5822696" y="1101852"/>
                </a:lnTo>
                <a:lnTo>
                  <a:pt x="5835396" y="1101852"/>
                </a:lnTo>
                <a:close/>
              </a:path>
              <a:path w="5862955" h="2528570">
                <a:moveTo>
                  <a:pt x="5835777" y="1190752"/>
                </a:moveTo>
                <a:lnTo>
                  <a:pt x="5835523" y="1139952"/>
                </a:lnTo>
                <a:lnTo>
                  <a:pt x="5822823" y="1139952"/>
                </a:lnTo>
                <a:lnTo>
                  <a:pt x="5823077" y="1190752"/>
                </a:lnTo>
                <a:lnTo>
                  <a:pt x="5835777" y="1190752"/>
                </a:lnTo>
                <a:close/>
              </a:path>
              <a:path w="5862955" h="2528570">
                <a:moveTo>
                  <a:pt x="5836158" y="1279652"/>
                </a:moveTo>
                <a:lnTo>
                  <a:pt x="5835904" y="1228852"/>
                </a:lnTo>
                <a:lnTo>
                  <a:pt x="5823204" y="1228852"/>
                </a:lnTo>
                <a:lnTo>
                  <a:pt x="5823458" y="1279652"/>
                </a:lnTo>
                <a:lnTo>
                  <a:pt x="5836158" y="1279652"/>
                </a:lnTo>
                <a:close/>
              </a:path>
              <a:path w="5862955" h="2528570">
                <a:moveTo>
                  <a:pt x="5836539" y="1368552"/>
                </a:moveTo>
                <a:lnTo>
                  <a:pt x="5836285" y="1317752"/>
                </a:lnTo>
                <a:lnTo>
                  <a:pt x="5823585" y="1317752"/>
                </a:lnTo>
                <a:lnTo>
                  <a:pt x="5823839" y="1368552"/>
                </a:lnTo>
                <a:lnTo>
                  <a:pt x="5836539" y="1368552"/>
                </a:lnTo>
                <a:close/>
              </a:path>
              <a:path w="5862955" h="2528570">
                <a:moveTo>
                  <a:pt x="5836920" y="1457452"/>
                </a:moveTo>
                <a:lnTo>
                  <a:pt x="5836666" y="1406652"/>
                </a:lnTo>
                <a:lnTo>
                  <a:pt x="5823966" y="1406652"/>
                </a:lnTo>
                <a:lnTo>
                  <a:pt x="5824220" y="1457452"/>
                </a:lnTo>
                <a:lnTo>
                  <a:pt x="5836920" y="1457452"/>
                </a:lnTo>
                <a:close/>
              </a:path>
              <a:path w="5862955" h="2528570">
                <a:moveTo>
                  <a:pt x="5837301" y="1546352"/>
                </a:moveTo>
                <a:lnTo>
                  <a:pt x="5837047" y="1495552"/>
                </a:lnTo>
                <a:lnTo>
                  <a:pt x="5824347" y="1495552"/>
                </a:lnTo>
                <a:lnTo>
                  <a:pt x="5824601" y="1546352"/>
                </a:lnTo>
                <a:lnTo>
                  <a:pt x="5837301" y="1546352"/>
                </a:lnTo>
                <a:close/>
              </a:path>
              <a:path w="5862955" h="2528570">
                <a:moveTo>
                  <a:pt x="5837682" y="1635252"/>
                </a:moveTo>
                <a:lnTo>
                  <a:pt x="5837428" y="1584452"/>
                </a:lnTo>
                <a:lnTo>
                  <a:pt x="5824728" y="1584452"/>
                </a:lnTo>
                <a:lnTo>
                  <a:pt x="5824982" y="1635252"/>
                </a:lnTo>
                <a:lnTo>
                  <a:pt x="5837682" y="1635252"/>
                </a:lnTo>
                <a:close/>
              </a:path>
              <a:path w="5862955" h="2528570">
                <a:moveTo>
                  <a:pt x="5838063" y="1724152"/>
                </a:moveTo>
                <a:lnTo>
                  <a:pt x="5837809" y="1673352"/>
                </a:lnTo>
                <a:lnTo>
                  <a:pt x="5825109" y="1673352"/>
                </a:lnTo>
                <a:lnTo>
                  <a:pt x="5825363" y="1724152"/>
                </a:lnTo>
                <a:lnTo>
                  <a:pt x="5838063" y="1724152"/>
                </a:lnTo>
                <a:close/>
              </a:path>
              <a:path w="5862955" h="2528570">
                <a:moveTo>
                  <a:pt x="5838444" y="1813052"/>
                </a:moveTo>
                <a:lnTo>
                  <a:pt x="5838190" y="1762252"/>
                </a:lnTo>
                <a:lnTo>
                  <a:pt x="5825490" y="1762252"/>
                </a:lnTo>
                <a:lnTo>
                  <a:pt x="5825744" y="1813052"/>
                </a:lnTo>
                <a:lnTo>
                  <a:pt x="5838444" y="1813052"/>
                </a:lnTo>
                <a:close/>
              </a:path>
              <a:path w="5862955" h="2528570">
                <a:moveTo>
                  <a:pt x="5838825" y="1901952"/>
                </a:moveTo>
                <a:lnTo>
                  <a:pt x="5838571" y="1851152"/>
                </a:lnTo>
                <a:lnTo>
                  <a:pt x="5825871" y="1851152"/>
                </a:lnTo>
                <a:lnTo>
                  <a:pt x="5826125" y="1901952"/>
                </a:lnTo>
                <a:lnTo>
                  <a:pt x="5838825" y="1901952"/>
                </a:lnTo>
                <a:close/>
              </a:path>
              <a:path w="5862955" h="2528570">
                <a:moveTo>
                  <a:pt x="5839206" y="1990852"/>
                </a:moveTo>
                <a:lnTo>
                  <a:pt x="5838952" y="1940052"/>
                </a:lnTo>
                <a:lnTo>
                  <a:pt x="5826252" y="1940052"/>
                </a:lnTo>
                <a:lnTo>
                  <a:pt x="5826506" y="1990852"/>
                </a:lnTo>
                <a:lnTo>
                  <a:pt x="5839206" y="1990852"/>
                </a:lnTo>
                <a:close/>
              </a:path>
              <a:path w="5862955" h="2528570">
                <a:moveTo>
                  <a:pt x="5839587" y="2079752"/>
                </a:moveTo>
                <a:lnTo>
                  <a:pt x="5839460" y="2028952"/>
                </a:lnTo>
                <a:lnTo>
                  <a:pt x="5826760" y="2028952"/>
                </a:lnTo>
                <a:lnTo>
                  <a:pt x="5826887" y="2079752"/>
                </a:lnTo>
                <a:lnTo>
                  <a:pt x="5839587" y="2079752"/>
                </a:lnTo>
                <a:close/>
              </a:path>
              <a:path w="5862955" h="2528570">
                <a:moveTo>
                  <a:pt x="5839968" y="2168652"/>
                </a:moveTo>
                <a:lnTo>
                  <a:pt x="5839841" y="2117852"/>
                </a:lnTo>
                <a:lnTo>
                  <a:pt x="5827141" y="2117852"/>
                </a:lnTo>
                <a:lnTo>
                  <a:pt x="5827268" y="2168652"/>
                </a:lnTo>
                <a:lnTo>
                  <a:pt x="5839968" y="2168652"/>
                </a:lnTo>
                <a:close/>
              </a:path>
              <a:path w="5862955" h="2528570">
                <a:moveTo>
                  <a:pt x="5840349" y="2257552"/>
                </a:moveTo>
                <a:lnTo>
                  <a:pt x="5840222" y="2206752"/>
                </a:lnTo>
                <a:lnTo>
                  <a:pt x="5827522" y="2206752"/>
                </a:lnTo>
                <a:lnTo>
                  <a:pt x="5827649" y="2257552"/>
                </a:lnTo>
                <a:lnTo>
                  <a:pt x="5840349" y="2257552"/>
                </a:lnTo>
                <a:close/>
              </a:path>
              <a:path w="5862955" h="2528570">
                <a:moveTo>
                  <a:pt x="5840730" y="2346325"/>
                </a:moveTo>
                <a:lnTo>
                  <a:pt x="5840603" y="2295652"/>
                </a:lnTo>
                <a:lnTo>
                  <a:pt x="5827903" y="2295652"/>
                </a:lnTo>
                <a:lnTo>
                  <a:pt x="5828030" y="2346452"/>
                </a:lnTo>
                <a:lnTo>
                  <a:pt x="5840730" y="2346325"/>
                </a:lnTo>
                <a:close/>
              </a:path>
              <a:path w="5862955" h="2528570">
                <a:moveTo>
                  <a:pt x="5841111" y="2435225"/>
                </a:moveTo>
                <a:lnTo>
                  <a:pt x="5840984" y="2384425"/>
                </a:lnTo>
                <a:lnTo>
                  <a:pt x="5828284" y="2384552"/>
                </a:lnTo>
                <a:lnTo>
                  <a:pt x="5828411" y="2435352"/>
                </a:lnTo>
                <a:lnTo>
                  <a:pt x="5841111" y="2435225"/>
                </a:lnTo>
                <a:close/>
              </a:path>
              <a:path w="5862955" h="2528570">
                <a:moveTo>
                  <a:pt x="5841619" y="2524125"/>
                </a:moveTo>
                <a:lnTo>
                  <a:pt x="5841365" y="2473452"/>
                </a:lnTo>
                <a:lnTo>
                  <a:pt x="5841365" y="2473325"/>
                </a:lnTo>
                <a:lnTo>
                  <a:pt x="5828665" y="2473452"/>
                </a:lnTo>
                <a:lnTo>
                  <a:pt x="5828906" y="2524125"/>
                </a:lnTo>
                <a:lnTo>
                  <a:pt x="5828919" y="2524252"/>
                </a:lnTo>
                <a:lnTo>
                  <a:pt x="5841619" y="2524125"/>
                </a:lnTo>
                <a:close/>
              </a:path>
              <a:path w="5862955" h="2528570">
                <a:moveTo>
                  <a:pt x="5862828" y="76327"/>
                </a:moveTo>
                <a:lnTo>
                  <a:pt x="5861215" y="73152"/>
                </a:lnTo>
                <a:lnTo>
                  <a:pt x="5831319" y="14058"/>
                </a:lnTo>
                <a:lnTo>
                  <a:pt x="5835269" y="0"/>
                </a:lnTo>
                <a:lnTo>
                  <a:pt x="5826023" y="3594"/>
                </a:lnTo>
                <a:lnTo>
                  <a:pt x="5824220" y="0"/>
                </a:lnTo>
                <a:lnTo>
                  <a:pt x="5821591" y="5321"/>
                </a:lnTo>
                <a:lnTo>
                  <a:pt x="5755894" y="30861"/>
                </a:lnTo>
                <a:lnTo>
                  <a:pt x="5779363" y="52171"/>
                </a:lnTo>
                <a:lnTo>
                  <a:pt x="5753100" y="81280"/>
                </a:lnTo>
                <a:lnTo>
                  <a:pt x="5762498" y="89789"/>
                </a:lnTo>
                <a:lnTo>
                  <a:pt x="5788749" y="60693"/>
                </a:lnTo>
                <a:lnTo>
                  <a:pt x="5792521" y="64135"/>
                </a:lnTo>
                <a:lnTo>
                  <a:pt x="5786501" y="76327"/>
                </a:lnTo>
                <a:lnTo>
                  <a:pt x="5805970" y="76327"/>
                </a:lnTo>
                <a:lnTo>
                  <a:pt x="5812282" y="82042"/>
                </a:lnTo>
                <a:lnTo>
                  <a:pt x="5813869" y="76327"/>
                </a:lnTo>
                <a:lnTo>
                  <a:pt x="5818136" y="76327"/>
                </a:lnTo>
                <a:lnTo>
                  <a:pt x="5818378" y="123952"/>
                </a:lnTo>
                <a:lnTo>
                  <a:pt x="5831078" y="123952"/>
                </a:lnTo>
                <a:lnTo>
                  <a:pt x="5830836" y="76327"/>
                </a:lnTo>
                <a:lnTo>
                  <a:pt x="5862828" y="7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60992" y="7723631"/>
            <a:ext cx="1557655" cy="57023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4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HashSet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34676" y="5170932"/>
            <a:ext cx="1974214" cy="2557780"/>
          </a:xfrm>
          <a:custGeom>
            <a:avLst/>
            <a:gdLst/>
            <a:ahLst/>
            <a:cxnLst/>
            <a:rect l="l" t="t" r="r" b="b"/>
            <a:pathLst>
              <a:path w="1974215" h="2557779">
                <a:moveTo>
                  <a:pt x="31115" y="2509646"/>
                </a:moveTo>
                <a:lnTo>
                  <a:pt x="0" y="2549779"/>
                </a:lnTo>
                <a:lnTo>
                  <a:pt x="10159" y="2557526"/>
                </a:lnTo>
                <a:lnTo>
                  <a:pt x="41148" y="2517393"/>
                </a:lnTo>
                <a:lnTo>
                  <a:pt x="31115" y="2509646"/>
                </a:lnTo>
                <a:close/>
              </a:path>
              <a:path w="1974215" h="2557779">
                <a:moveTo>
                  <a:pt x="85344" y="2439161"/>
                </a:moveTo>
                <a:lnTo>
                  <a:pt x="54355" y="2479420"/>
                </a:lnTo>
                <a:lnTo>
                  <a:pt x="64389" y="2487167"/>
                </a:lnTo>
                <a:lnTo>
                  <a:pt x="95376" y="2446908"/>
                </a:lnTo>
                <a:lnTo>
                  <a:pt x="85344" y="2439161"/>
                </a:lnTo>
                <a:close/>
              </a:path>
              <a:path w="1974215" h="2557779">
                <a:moveTo>
                  <a:pt x="139573" y="2368804"/>
                </a:moveTo>
                <a:lnTo>
                  <a:pt x="108584" y="2409062"/>
                </a:lnTo>
                <a:lnTo>
                  <a:pt x="118618" y="2416809"/>
                </a:lnTo>
                <a:lnTo>
                  <a:pt x="149732" y="2376551"/>
                </a:lnTo>
                <a:lnTo>
                  <a:pt x="139573" y="2368804"/>
                </a:lnTo>
                <a:close/>
              </a:path>
              <a:path w="1974215" h="2557779">
                <a:moveTo>
                  <a:pt x="193928" y="2298318"/>
                </a:moveTo>
                <a:lnTo>
                  <a:pt x="162814" y="2338578"/>
                </a:lnTo>
                <a:lnTo>
                  <a:pt x="172974" y="2346324"/>
                </a:lnTo>
                <a:lnTo>
                  <a:pt x="203962" y="2306066"/>
                </a:lnTo>
                <a:lnTo>
                  <a:pt x="193928" y="2298318"/>
                </a:lnTo>
                <a:close/>
              </a:path>
              <a:path w="1974215" h="2557779">
                <a:moveTo>
                  <a:pt x="248157" y="2227960"/>
                </a:moveTo>
                <a:lnTo>
                  <a:pt x="217170" y="2268219"/>
                </a:lnTo>
                <a:lnTo>
                  <a:pt x="227202" y="2275966"/>
                </a:lnTo>
                <a:lnTo>
                  <a:pt x="258191" y="2235707"/>
                </a:lnTo>
                <a:lnTo>
                  <a:pt x="248157" y="2227960"/>
                </a:lnTo>
                <a:close/>
              </a:path>
              <a:path w="1974215" h="2557779">
                <a:moveTo>
                  <a:pt x="302387" y="2157603"/>
                </a:moveTo>
                <a:lnTo>
                  <a:pt x="271399" y="2197735"/>
                </a:lnTo>
                <a:lnTo>
                  <a:pt x="281431" y="2205481"/>
                </a:lnTo>
                <a:lnTo>
                  <a:pt x="312547" y="2165349"/>
                </a:lnTo>
                <a:lnTo>
                  <a:pt x="302387" y="2157603"/>
                </a:lnTo>
                <a:close/>
              </a:path>
              <a:path w="1974215" h="2557779">
                <a:moveTo>
                  <a:pt x="356743" y="2087117"/>
                </a:moveTo>
                <a:lnTo>
                  <a:pt x="325754" y="2127376"/>
                </a:lnTo>
                <a:lnTo>
                  <a:pt x="335788" y="2135123"/>
                </a:lnTo>
                <a:lnTo>
                  <a:pt x="366775" y="2094864"/>
                </a:lnTo>
                <a:lnTo>
                  <a:pt x="356743" y="2087117"/>
                </a:lnTo>
                <a:close/>
              </a:path>
              <a:path w="1974215" h="2557779">
                <a:moveTo>
                  <a:pt x="410972" y="2016759"/>
                </a:moveTo>
                <a:lnTo>
                  <a:pt x="379983" y="2057018"/>
                </a:lnTo>
                <a:lnTo>
                  <a:pt x="390017" y="2064765"/>
                </a:lnTo>
                <a:lnTo>
                  <a:pt x="421004" y="2024506"/>
                </a:lnTo>
                <a:lnTo>
                  <a:pt x="410972" y="2016759"/>
                </a:lnTo>
                <a:close/>
              </a:path>
              <a:path w="1974215" h="2557779">
                <a:moveTo>
                  <a:pt x="465327" y="1946274"/>
                </a:moveTo>
                <a:lnTo>
                  <a:pt x="434213" y="1986533"/>
                </a:lnTo>
                <a:lnTo>
                  <a:pt x="444373" y="1994280"/>
                </a:lnTo>
                <a:lnTo>
                  <a:pt x="475360" y="1954021"/>
                </a:lnTo>
                <a:lnTo>
                  <a:pt x="465327" y="1946274"/>
                </a:lnTo>
                <a:close/>
              </a:path>
              <a:path w="1974215" h="2557779">
                <a:moveTo>
                  <a:pt x="519556" y="1875916"/>
                </a:moveTo>
                <a:lnTo>
                  <a:pt x="488569" y="1916175"/>
                </a:lnTo>
                <a:lnTo>
                  <a:pt x="498601" y="1923922"/>
                </a:lnTo>
                <a:lnTo>
                  <a:pt x="529590" y="1883663"/>
                </a:lnTo>
                <a:lnTo>
                  <a:pt x="519556" y="1875916"/>
                </a:lnTo>
                <a:close/>
              </a:path>
              <a:path w="1974215" h="2557779">
                <a:moveTo>
                  <a:pt x="573785" y="1805558"/>
                </a:moveTo>
                <a:lnTo>
                  <a:pt x="542798" y="1845690"/>
                </a:lnTo>
                <a:lnTo>
                  <a:pt x="552830" y="1853437"/>
                </a:lnTo>
                <a:lnTo>
                  <a:pt x="583946" y="1813305"/>
                </a:lnTo>
                <a:lnTo>
                  <a:pt x="573785" y="1805558"/>
                </a:lnTo>
                <a:close/>
              </a:path>
              <a:path w="1974215" h="2557779">
                <a:moveTo>
                  <a:pt x="628142" y="1735073"/>
                </a:moveTo>
                <a:lnTo>
                  <a:pt x="597026" y="1775332"/>
                </a:lnTo>
                <a:lnTo>
                  <a:pt x="607187" y="1783079"/>
                </a:lnTo>
                <a:lnTo>
                  <a:pt x="638175" y="1742820"/>
                </a:lnTo>
                <a:lnTo>
                  <a:pt x="628142" y="1735073"/>
                </a:lnTo>
                <a:close/>
              </a:path>
              <a:path w="1974215" h="2557779">
                <a:moveTo>
                  <a:pt x="682371" y="1664715"/>
                </a:moveTo>
                <a:lnTo>
                  <a:pt x="651382" y="1704974"/>
                </a:lnTo>
                <a:lnTo>
                  <a:pt x="661416" y="1712721"/>
                </a:lnTo>
                <a:lnTo>
                  <a:pt x="692403" y="1672462"/>
                </a:lnTo>
                <a:lnTo>
                  <a:pt x="682371" y="1664715"/>
                </a:lnTo>
                <a:close/>
              </a:path>
              <a:path w="1974215" h="2557779">
                <a:moveTo>
                  <a:pt x="736600" y="1594230"/>
                </a:moveTo>
                <a:lnTo>
                  <a:pt x="705612" y="1634489"/>
                </a:lnTo>
                <a:lnTo>
                  <a:pt x="715645" y="1642236"/>
                </a:lnTo>
                <a:lnTo>
                  <a:pt x="746759" y="1601977"/>
                </a:lnTo>
                <a:lnTo>
                  <a:pt x="736600" y="1594230"/>
                </a:lnTo>
                <a:close/>
              </a:path>
              <a:path w="1974215" h="2557779">
                <a:moveTo>
                  <a:pt x="790955" y="1523872"/>
                </a:moveTo>
                <a:lnTo>
                  <a:pt x="759968" y="1564131"/>
                </a:lnTo>
                <a:lnTo>
                  <a:pt x="770001" y="1571878"/>
                </a:lnTo>
                <a:lnTo>
                  <a:pt x="800989" y="1531619"/>
                </a:lnTo>
                <a:lnTo>
                  <a:pt x="790955" y="1523872"/>
                </a:lnTo>
                <a:close/>
              </a:path>
              <a:path w="1974215" h="2557779">
                <a:moveTo>
                  <a:pt x="845184" y="1453514"/>
                </a:moveTo>
                <a:lnTo>
                  <a:pt x="814197" y="1493646"/>
                </a:lnTo>
                <a:lnTo>
                  <a:pt x="824229" y="1501393"/>
                </a:lnTo>
                <a:lnTo>
                  <a:pt x="855218" y="1461261"/>
                </a:lnTo>
                <a:lnTo>
                  <a:pt x="845184" y="1453514"/>
                </a:lnTo>
                <a:close/>
              </a:path>
              <a:path w="1974215" h="2557779">
                <a:moveTo>
                  <a:pt x="899541" y="1383029"/>
                </a:moveTo>
                <a:lnTo>
                  <a:pt x="868426" y="1423288"/>
                </a:lnTo>
                <a:lnTo>
                  <a:pt x="878585" y="1431035"/>
                </a:lnTo>
                <a:lnTo>
                  <a:pt x="909574" y="1390776"/>
                </a:lnTo>
                <a:lnTo>
                  <a:pt x="899541" y="1383029"/>
                </a:lnTo>
                <a:close/>
              </a:path>
              <a:path w="1974215" h="2557779">
                <a:moveTo>
                  <a:pt x="953770" y="1312671"/>
                </a:moveTo>
                <a:lnTo>
                  <a:pt x="922781" y="1352930"/>
                </a:lnTo>
                <a:lnTo>
                  <a:pt x="932815" y="1360677"/>
                </a:lnTo>
                <a:lnTo>
                  <a:pt x="963802" y="1320418"/>
                </a:lnTo>
                <a:lnTo>
                  <a:pt x="953770" y="1312671"/>
                </a:lnTo>
                <a:close/>
              </a:path>
              <a:path w="1974215" h="2557779">
                <a:moveTo>
                  <a:pt x="1007999" y="1242186"/>
                </a:moveTo>
                <a:lnTo>
                  <a:pt x="977010" y="1282445"/>
                </a:lnTo>
                <a:lnTo>
                  <a:pt x="987044" y="1290192"/>
                </a:lnTo>
                <a:lnTo>
                  <a:pt x="1018158" y="1249933"/>
                </a:lnTo>
                <a:lnTo>
                  <a:pt x="1007999" y="1242186"/>
                </a:lnTo>
                <a:close/>
              </a:path>
              <a:path w="1974215" h="2557779">
                <a:moveTo>
                  <a:pt x="1062354" y="1171828"/>
                </a:moveTo>
                <a:lnTo>
                  <a:pt x="1031240" y="1212087"/>
                </a:lnTo>
                <a:lnTo>
                  <a:pt x="1041400" y="1219834"/>
                </a:lnTo>
                <a:lnTo>
                  <a:pt x="1072388" y="1179575"/>
                </a:lnTo>
                <a:lnTo>
                  <a:pt x="1062354" y="1171828"/>
                </a:lnTo>
                <a:close/>
              </a:path>
              <a:path w="1974215" h="2557779">
                <a:moveTo>
                  <a:pt x="1116583" y="1101470"/>
                </a:moveTo>
                <a:lnTo>
                  <a:pt x="1085596" y="1141602"/>
                </a:lnTo>
                <a:lnTo>
                  <a:pt x="1095628" y="1149349"/>
                </a:lnTo>
                <a:lnTo>
                  <a:pt x="1126617" y="1109217"/>
                </a:lnTo>
                <a:lnTo>
                  <a:pt x="1116583" y="1101470"/>
                </a:lnTo>
                <a:close/>
              </a:path>
              <a:path w="1974215" h="2557779">
                <a:moveTo>
                  <a:pt x="1170813" y="1030985"/>
                </a:moveTo>
                <a:lnTo>
                  <a:pt x="1139825" y="1071244"/>
                </a:lnTo>
                <a:lnTo>
                  <a:pt x="1149857" y="1078991"/>
                </a:lnTo>
                <a:lnTo>
                  <a:pt x="1180973" y="1038732"/>
                </a:lnTo>
                <a:lnTo>
                  <a:pt x="1170813" y="1030985"/>
                </a:lnTo>
                <a:close/>
              </a:path>
              <a:path w="1974215" h="2557779">
                <a:moveTo>
                  <a:pt x="1225169" y="960627"/>
                </a:moveTo>
                <a:lnTo>
                  <a:pt x="1194180" y="1000886"/>
                </a:lnTo>
                <a:lnTo>
                  <a:pt x="1204214" y="1008633"/>
                </a:lnTo>
                <a:lnTo>
                  <a:pt x="1235202" y="968374"/>
                </a:lnTo>
                <a:lnTo>
                  <a:pt x="1225169" y="960627"/>
                </a:lnTo>
                <a:close/>
              </a:path>
              <a:path w="1974215" h="2557779">
                <a:moveTo>
                  <a:pt x="1279398" y="890142"/>
                </a:moveTo>
                <a:lnTo>
                  <a:pt x="1248409" y="930401"/>
                </a:lnTo>
                <a:lnTo>
                  <a:pt x="1258443" y="938148"/>
                </a:lnTo>
                <a:lnTo>
                  <a:pt x="1289430" y="898016"/>
                </a:lnTo>
                <a:lnTo>
                  <a:pt x="1279398" y="890142"/>
                </a:lnTo>
                <a:close/>
              </a:path>
              <a:path w="1974215" h="2557779">
                <a:moveTo>
                  <a:pt x="1333753" y="819784"/>
                </a:moveTo>
                <a:lnTo>
                  <a:pt x="1302639" y="860043"/>
                </a:lnTo>
                <a:lnTo>
                  <a:pt x="1312799" y="867790"/>
                </a:lnTo>
                <a:lnTo>
                  <a:pt x="1343787" y="827531"/>
                </a:lnTo>
                <a:lnTo>
                  <a:pt x="1333753" y="819784"/>
                </a:lnTo>
                <a:close/>
              </a:path>
              <a:path w="1974215" h="2557779">
                <a:moveTo>
                  <a:pt x="1387982" y="749426"/>
                </a:moveTo>
                <a:lnTo>
                  <a:pt x="1356995" y="789558"/>
                </a:lnTo>
                <a:lnTo>
                  <a:pt x="1367027" y="797432"/>
                </a:lnTo>
                <a:lnTo>
                  <a:pt x="1398016" y="757173"/>
                </a:lnTo>
                <a:lnTo>
                  <a:pt x="1387982" y="749426"/>
                </a:lnTo>
                <a:close/>
              </a:path>
              <a:path w="1974215" h="2557779">
                <a:moveTo>
                  <a:pt x="1442212" y="678941"/>
                </a:moveTo>
                <a:lnTo>
                  <a:pt x="1411224" y="719201"/>
                </a:lnTo>
                <a:lnTo>
                  <a:pt x="1421256" y="726947"/>
                </a:lnTo>
                <a:lnTo>
                  <a:pt x="1452245" y="686688"/>
                </a:lnTo>
                <a:lnTo>
                  <a:pt x="1442212" y="678941"/>
                </a:lnTo>
                <a:close/>
              </a:path>
              <a:path w="1974215" h="2557779">
                <a:moveTo>
                  <a:pt x="1496568" y="608583"/>
                </a:moveTo>
                <a:lnTo>
                  <a:pt x="1465452" y="648842"/>
                </a:lnTo>
                <a:lnTo>
                  <a:pt x="1475613" y="656589"/>
                </a:lnTo>
                <a:lnTo>
                  <a:pt x="1506601" y="616330"/>
                </a:lnTo>
                <a:lnTo>
                  <a:pt x="1496568" y="608583"/>
                </a:lnTo>
                <a:close/>
              </a:path>
              <a:path w="1974215" h="2557779">
                <a:moveTo>
                  <a:pt x="1550797" y="538226"/>
                </a:moveTo>
                <a:lnTo>
                  <a:pt x="1519808" y="578357"/>
                </a:lnTo>
                <a:lnTo>
                  <a:pt x="1529842" y="586104"/>
                </a:lnTo>
                <a:lnTo>
                  <a:pt x="1560829" y="545972"/>
                </a:lnTo>
                <a:lnTo>
                  <a:pt x="1550797" y="538226"/>
                </a:lnTo>
                <a:close/>
              </a:path>
              <a:path w="1974215" h="2557779">
                <a:moveTo>
                  <a:pt x="1605026" y="467740"/>
                </a:moveTo>
                <a:lnTo>
                  <a:pt x="1574038" y="508000"/>
                </a:lnTo>
                <a:lnTo>
                  <a:pt x="1584071" y="515746"/>
                </a:lnTo>
                <a:lnTo>
                  <a:pt x="1615185" y="475488"/>
                </a:lnTo>
                <a:lnTo>
                  <a:pt x="1605026" y="467740"/>
                </a:lnTo>
                <a:close/>
              </a:path>
              <a:path w="1974215" h="2557779">
                <a:moveTo>
                  <a:pt x="1659381" y="397382"/>
                </a:moveTo>
                <a:lnTo>
                  <a:pt x="1628394" y="437641"/>
                </a:lnTo>
                <a:lnTo>
                  <a:pt x="1638427" y="445388"/>
                </a:lnTo>
                <a:lnTo>
                  <a:pt x="1669415" y="405129"/>
                </a:lnTo>
                <a:lnTo>
                  <a:pt x="1659381" y="397382"/>
                </a:lnTo>
                <a:close/>
              </a:path>
              <a:path w="1974215" h="2557779">
                <a:moveTo>
                  <a:pt x="1713610" y="326897"/>
                </a:moveTo>
                <a:lnTo>
                  <a:pt x="1682623" y="367156"/>
                </a:lnTo>
                <a:lnTo>
                  <a:pt x="1692655" y="374903"/>
                </a:lnTo>
                <a:lnTo>
                  <a:pt x="1723644" y="334644"/>
                </a:lnTo>
                <a:lnTo>
                  <a:pt x="1713610" y="326897"/>
                </a:lnTo>
                <a:close/>
              </a:path>
              <a:path w="1974215" h="2557779">
                <a:moveTo>
                  <a:pt x="1767967" y="256539"/>
                </a:moveTo>
                <a:lnTo>
                  <a:pt x="1736852" y="296798"/>
                </a:lnTo>
                <a:lnTo>
                  <a:pt x="1747012" y="304545"/>
                </a:lnTo>
                <a:lnTo>
                  <a:pt x="1778000" y="264287"/>
                </a:lnTo>
                <a:lnTo>
                  <a:pt x="1767967" y="256539"/>
                </a:lnTo>
                <a:close/>
              </a:path>
              <a:path w="1974215" h="2557779">
                <a:moveTo>
                  <a:pt x="1822196" y="186181"/>
                </a:moveTo>
                <a:lnTo>
                  <a:pt x="1791207" y="226313"/>
                </a:lnTo>
                <a:lnTo>
                  <a:pt x="1801241" y="234060"/>
                </a:lnTo>
                <a:lnTo>
                  <a:pt x="1832228" y="193928"/>
                </a:lnTo>
                <a:lnTo>
                  <a:pt x="1822196" y="186181"/>
                </a:lnTo>
                <a:close/>
              </a:path>
              <a:path w="1974215" h="2557779">
                <a:moveTo>
                  <a:pt x="1876425" y="115696"/>
                </a:moveTo>
                <a:lnTo>
                  <a:pt x="1845437" y="155955"/>
                </a:lnTo>
                <a:lnTo>
                  <a:pt x="1855470" y="163702"/>
                </a:lnTo>
                <a:lnTo>
                  <a:pt x="1886457" y="123443"/>
                </a:lnTo>
                <a:lnTo>
                  <a:pt x="1876425" y="115696"/>
                </a:lnTo>
                <a:close/>
              </a:path>
              <a:path w="1974215" h="2557779">
                <a:moveTo>
                  <a:pt x="1922122" y="56442"/>
                </a:moveTo>
                <a:lnTo>
                  <a:pt x="1899666" y="85597"/>
                </a:lnTo>
                <a:lnTo>
                  <a:pt x="1909826" y="93344"/>
                </a:lnTo>
                <a:lnTo>
                  <a:pt x="1932183" y="64194"/>
                </a:lnTo>
                <a:lnTo>
                  <a:pt x="1922122" y="56442"/>
                </a:lnTo>
                <a:close/>
              </a:path>
              <a:path w="1974215" h="2557779">
                <a:moveTo>
                  <a:pt x="1964619" y="46354"/>
                </a:moveTo>
                <a:lnTo>
                  <a:pt x="1929892" y="46354"/>
                </a:lnTo>
                <a:lnTo>
                  <a:pt x="1939925" y="54101"/>
                </a:lnTo>
                <a:lnTo>
                  <a:pt x="1932183" y="64194"/>
                </a:lnTo>
                <a:lnTo>
                  <a:pt x="1957324" y="83565"/>
                </a:lnTo>
                <a:lnTo>
                  <a:pt x="1964619" y="46354"/>
                </a:lnTo>
                <a:close/>
              </a:path>
              <a:path w="1974215" h="2557779">
                <a:moveTo>
                  <a:pt x="1929892" y="46354"/>
                </a:moveTo>
                <a:lnTo>
                  <a:pt x="1922122" y="56442"/>
                </a:lnTo>
                <a:lnTo>
                  <a:pt x="1932183" y="64194"/>
                </a:lnTo>
                <a:lnTo>
                  <a:pt x="1939925" y="54101"/>
                </a:lnTo>
                <a:lnTo>
                  <a:pt x="1929892" y="46354"/>
                </a:lnTo>
                <a:close/>
              </a:path>
              <a:path w="1974215" h="2557779">
                <a:moveTo>
                  <a:pt x="1973706" y="0"/>
                </a:moveTo>
                <a:lnTo>
                  <a:pt x="1896999" y="37083"/>
                </a:lnTo>
                <a:lnTo>
                  <a:pt x="1922122" y="56442"/>
                </a:lnTo>
                <a:lnTo>
                  <a:pt x="1929892" y="46354"/>
                </a:lnTo>
                <a:lnTo>
                  <a:pt x="1964619" y="46354"/>
                </a:lnTo>
                <a:lnTo>
                  <a:pt x="1973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01628" y="7723631"/>
            <a:ext cx="2086610" cy="57023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4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LinkedHashSet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2180951" y="5160517"/>
            <a:ext cx="2112010" cy="2565400"/>
          </a:xfrm>
          <a:custGeom>
            <a:avLst/>
            <a:gdLst/>
            <a:ahLst/>
            <a:cxnLst/>
            <a:rect l="l" t="t" r="r" b="b"/>
            <a:pathLst>
              <a:path w="2112009" h="2565400">
                <a:moveTo>
                  <a:pt x="57023" y="183515"/>
                </a:moveTo>
                <a:lnTo>
                  <a:pt x="50419" y="133223"/>
                </a:lnTo>
                <a:lnTo>
                  <a:pt x="37846" y="134874"/>
                </a:lnTo>
                <a:lnTo>
                  <a:pt x="44450" y="185293"/>
                </a:lnTo>
                <a:lnTo>
                  <a:pt x="57023" y="183515"/>
                </a:lnTo>
                <a:close/>
              </a:path>
              <a:path w="2112009" h="2565400">
                <a:moveTo>
                  <a:pt x="68707" y="271653"/>
                </a:moveTo>
                <a:lnTo>
                  <a:pt x="61976" y="221361"/>
                </a:lnTo>
                <a:lnTo>
                  <a:pt x="49403" y="223012"/>
                </a:lnTo>
                <a:lnTo>
                  <a:pt x="56134" y="273431"/>
                </a:lnTo>
                <a:lnTo>
                  <a:pt x="68707" y="271653"/>
                </a:lnTo>
                <a:close/>
              </a:path>
              <a:path w="2112009" h="2565400">
                <a:moveTo>
                  <a:pt x="75565" y="81026"/>
                </a:moveTo>
                <a:lnTo>
                  <a:pt x="69799" y="72517"/>
                </a:lnTo>
                <a:lnTo>
                  <a:pt x="27813" y="10414"/>
                </a:lnTo>
                <a:lnTo>
                  <a:pt x="0" y="90932"/>
                </a:lnTo>
                <a:lnTo>
                  <a:pt x="31508" y="86804"/>
                </a:lnTo>
                <a:lnTo>
                  <a:pt x="32893" y="97155"/>
                </a:lnTo>
                <a:lnTo>
                  <a:pt x="45466" y="95377"/>
                </a:lnTo>
                <a:lnTo>
                  <a:pt x="44094" y="85153"/>
                </a:lnTo>
                <a:lnTo>
                  <a:pt x="75565" y="81026"/>
                </a:lnTo>
                <a:close/>
              </a:path>
              <a:path w="2112009" h="2565400">
                <a:moveTo>
                  <a:pt x="80264" y="359791"/>
                </a:moveTo>
                <a:lnTo>
                  <a:pt x="73660" y="309499"/>
                </a:lnTo>
                <a:lnTo>
                  <a:pt x="61087" y="311150"/>
                </a:lnTo>
                <a:lnTo>
                  <a:pt x="67691" y="361569"/>
                </a:lnTo>
                <a:lnTo>
                  <a:pt x="80264" y="359791"/>
                </a:lnTo>
                <a:close/>
              </a:path>
              <a:path w="2112009" h="2565400">
                <a:moveTo>
                  <a:pt x="91948" y="447929"/>
                </a:moveTo>
                <a:lnTo>
                  <a:pt x="85217" y="397637"/>
                </a:lnTo>
                <a:lnTo>
                  <a:pt x="72644" y="399288"/>
                </a:lnTo>
                <a:lnTo>
                  <a:pt x="79375" y="449707"/>
                </a:lnTo>
                <a:lnTo>
                  <a:pt x="91948" y="447929"/>
                </a:lnTo>
                <a:close/>
              </a:path>
              <a:path w="2112009" h="2565400">
                <a:moveTo>
                  <a:pt x="103505" y="536067"/>
                </a:moveTo>
                <a:lnTo>
                  <a:pt x="96901" y="485775"/>
                </a:lnTo>
                <a:lnTo>
                  <a:pt x="84328" y="487426"/>
                </a:lnTo>
                <a:lnTo>
                  <a:pt x="90932" y="537845"/>
                </a:lnTo>
                <a:lnTo>
                  <a:pt x="103505" y="536067"/>
                </a:lnTo>
                <a:close/>
              </a:path>
              <a:path w="2112009" h="2565400">
                <a:moveTo>
                  <a:pt x="115189" y="624205"/>
                </a:moveTo>
                <a:lnTo>
                  <a:pt x="108458" y="573913"/>
                </a:lnTo>
                <a:lnTo>
                  <a:pt x="95885" y="575564"/>
                </a:lnTo>
                <a:lnTo>
                  <a:pt x="102616" y="625983"/>
                </a:lnTo>
                <a:lnTo>
                  <a:pt x="115189" y="624205"/>
                </a:lnTo>
                <a:close/>
              </a:path>
              <a:path w="2112009" h="2565400">
                <a:moveTo>
                  <a:pt x="126746" y="712343"/>
                </a:moveTo>
                <a:lnTo>
                  <a:pt x="120142" y="662063"/>
                </a:lnTo>
                <a:lnTo>
                  <a:pt x="107569" y="663714"/>
                </a:lnTo>
                <a:lnTo>
                  <a:pt x="114173" y="714121"/>
                </a:lnTo>
                <a:lnTo>
                  <a:pt x="126746" y="712343"/>
                </a:lnTo>
                <a:close/>
              </a:path>
              <a:path w="2112009" h="2565400">
                <a:moveTo>
                  <a:pt x="138430" y="800481"/>
                </a:moveTo>
                <a:lnTo>
                  <a:pt x="131826" y="750189"/>
                </a:lnTo>
                <a:lnTo>
                  <a:pt x="119126" y="751840"/>
                </a:lnTo>
                <a:lnTo>
                  <a:pt x="125857" y="802132"/>
                </a:lnTo>
                <a:lnTo>
                  <a:pt x="138430" y="800481"/>
                </a:lnTo>
                <a:close/>
              </a:path>
              <a:path w="2112009" h="2565400">
                <a:moveTo>
                  <a:pt x="149987" y="888619"/>
                </a:moveTo>
                <a:lnTo>
                  <a:pt x="143383" y="838327"/>
                </a:lnTo>
                <a:lnTo>
                  <a:pt x="130810" y="839978"/>
                </a:lnTo>
                <a:lnTo>
                  <a:pt x="137414" y="890270"/>
                </a:lnTo>
                <a:lnTo>
                  <a:pt x="149987" y="888619"/>
                </a:lnTo>
                <a:close/>
              </a:path>
              <a:path w="2112009" h="2565400">
                <a:moveTo>
                  <a:pt x="161671" y="976757"/>
                </a:moveTo>
                <a:lnTo>
                  <a:pt x="155067" y="926465"/>
                </a:lnTo>
                <a:lnTo>
                  <a:pt x="142367" y="928116"/>
                </a:lnTo>
                <a:lnTo>
                  <a:pt x="149098" y="978408"/>
                </a:lnTo>
                <a:lnTo>
                  <a:pt x="161671" y="976757"/>
                </a:lnTo>
                <a:close/>
              </a:path>
              <a:path w="2112009" h="2565400">
                <a:moveTo>
                  <a:pt x="173228" y="1064895"/>
                </a:moveTo>
                <a:lnTo>
                  <a:pt x="166624" y="1014603"/>
                </a:lnTo>
                <a:lnTo>
                  <a:pt x="154051" y="1016254"/>
                </a:lnTo>
                <a:lnTo>
                  <a:pt x="160655" y="1066546"/>
                </a:lnTo>
                <a:lnTo>
                  <a:pt x="173228" y="1064895"/>
                </a:lnTo>
                <a:close/>
              </a:path>
              <a:path w="2112009" h="2565400">
                <a:moveTo>
                  <a:pt x="184912" y="1153033"/>
                </a:moveTo>
                <a:lnTo>
                  <a:pt x="178308" y="1102741"/>
                </a:lnTo>
                <a:lnTo>
                  <a:pt x="165608" y="1104392"/>
                </a:lnTo>
                <a:lnTo>
                  <a:pt x="172339" y="1154684"/>
                </a:lnTo>
                <a:lnTo>
                  <a:pt x="184912" y="1153033"/>
                </a:lnTo>
                <a:close/>
              </a:path>
              <a:path w="2112009" h="2565400">
                <a:moveTo>
                  <a:pt x="196469" y="1241171"/>
                </a:moveTo>
                <a:lnTo>
                  <a:pt x="189865" y="1190879"/>
                </a:lnTo>
                <a:lnTo>
                  <a:pt x="177292" y="1192530"/>
                </a:lnTo>
                <a:lnTo>
                  <a:pt x="183896" y="1242822"/>
                </a:lnTo>
                <a:lnTo>
                  <a:pt x="196469" y="1241171"/>
                </a:lnTo>
                <a:close/>
              </a:path>
              <a:path w="2112009" h="2565400">
                <a:moveTo>
                  <a:pt x="208153" y="1329309"/>
                </a:moveTo>
                <a:lnTo>
                  <a:pt x="201549" y="1279017"/>
                </a:lnTo>
                <a:lnTo>
                  <a:pt x="188849" y="1280668"/>
                </a:lnTo>
                <a:lnTo>
                  <a:pt x="195580" y="1330960"/>
                </a:lnTo>
                <a:lnTo>
                  <a:pt x="208153" y="1329309"/>
                </a:lnTo>
                <a:close/>
              </a:path>
              <a:path w="2112009" h="2565400">
                <a:moveTo>
                  <a:pt x="219710" y="1417447"/>
                </a:moveTo>
                <a:lnTo>
                  <a:pt x="213106" y="1367155"/>
                </a:lnTo>
                <a:lnTo>
                  <a:pt x="200533" y="1368806"/>
                </a:lnTo>
                <a:lnTo>
                  <a:pt x="207137" y="1419098"/>
                </a:lnTo>
                <a:lnTo>
                  <a:pt x="219710" y="1417447"/>
                </a:lnTo>
                <a:close/>
              </a:path>
              <a:path w="2112009" h="2565400">
                <a:moveTo>
                  <a:pt x="231394" y="1505585"/>
                </a:moveTo>
                <a:lnTo>
                  <a:pt x="224790" y="1455293"/>
                </a:lnTo>
                <a:lnTo>
                  <a:pt x="212090" y="1456944"/>
                </a:lnTo>
                <a:lnTo>
                  <a:pt x="218821" y="1507236"/>
                </a:lnTo>
                <a:lnTo>
                  <a:pt x="231394" y="1505585"/>
                </a:lnTo>
                <a:close/>
              </a:path>
              <a:path w="2112009" h="2565400">
                <a:moveTo>
                  <a:pt x="242951" y="1593723"/>
                </a:moveTo>
                <a:lnTo>
                  <a:pt x="236347" y="1543431"/>
                </a:lnTo>
                <a:lnTo>
                  <a:pt x="223774" y="1545082"/>
                </a:lnTo>
                <a:lnTo>
                  <a:pt x="230378" y="1595374"/>
                </a:lnTo>
                <a:lnTo>
                  <a:pt x="242951" y="1593723"/>
                </a:lnTo>
                <a:close/>
              </a:path>
              <a:path w="2112009" h="2565400">
                <a:moveTo>
                  <a:pt x="254635" y="1681861"/>
                </a:moveTo>
                <a:lnTo>
                  <a:pt x="248031" y="1631569"/>
                </a:lnTo>
                <a:lnTo>
                  <a:pt x="235458" y="1633220"/>
                </a:lnTo>
                <a:lnTo>
                  <a:pt x="242062" y="1683512"/>
                </a:lnTo>
                <a:lnTo>
                  <a:pt x="254635" y="1681861"/>
                </a:lnTo>
                <a:close/>
              </a:path>
              <a:path w="2112009" h="2565400">
                <a:moveTo>
                  <a:pt x="266192" y="1769999"/>
                </a:moveTo>
                <a:lnTo>
                  <a:pt x="259588" y="1719707"/>
                </a:lnTo>
                <a:lnTo>
                  <a:pt x="247015" y="1721358"/>
                </a:lnTo>
                <a:lnTo>
                  <a:pt x="253619" y="1771650"/>
                </a:lnTo>
                <a:lnTo>
                  <a:pt x="266192" y="1769999"/>
                </a:lnTo>
                <a:close/>
              </a:path>
              <a:path w="2112009" h="2565400">
                <a:moveTo>
                  <a:pt x="277876" y="1858137"/>
                </a:moveTo>
                <a:lnTo>
                  <a:pt x="271272" y="1807845"/>
                </a:lnTo>
                <a:lnTo>
                  <a:pt x="258699" y="1809496"/>
                </a:lnTo>
                <a:lnTo>
                  <a:pt x="265303" y="1859788"/>
                </a:lnTo>
                <a:lnTo>
                  <a:pt x="277876" y="1858137"/>
                </a:lnTo>
                <a:close/>
              </a:path>
              <a:path w="2112009" h="2565400">
                <a:moveTo>
                  <a:pt x="289433" y="1946275"/>
                </a:moveTo>
                <a:lnTo>
                  <a:pt x="282829" y="1895983"/>
                </a:lnTo>
                <a:lnTo>
                  <a:pt x="270256" y="1897634"/>
                </a:lnTo>
                <a:lnTo>
                  <a:pt x="276860" y="1947926"/>
                </a:lnTo>
                <a:lnTo>
                  <a:pt x="289433" y="1946275"/>
                </a:lnTo>
                <a:close/>
              </a:path>
              <a:path w="2112009" h="2565400">
                <a:moveTo>
                  <a:pt x="301117" y="2034413"/>
                </a:moveTo>
                <a:lnTo>
                  <a:pt x="294513" y="1984121"/>
                </a:lnTo>
                <a:lnTo>
                  <a:pt x="281940" y="1985772"/>
                </a:lnTo>
                <a:lnTo>
                  <a:pt x="288544" y="2036064"/>
                </a:lnTo>
                <a:lnTo>
                  <a:pt x="301117" y="2034413"/>
                </a:lnTo>
                <a:close/>
              </a:path>
              <a:path w="2112009" h="2565400">
                <a:moveTo>
                  <a:pt x="312801" y="2122551"/>
                </a:moveTo>
                <a:lnTo>
                  <a:pt x="306070" y="2072259"/>
                </a:lnTo>
                <a:lnTo>
                  <a:pt x="293497" y="2073910"/>
                </a:lnTo>
                <a:lnTo>
                  <a:pt x="300101" y="2124202"/>
                </a:lnTo>
                <a:lnTo>
                  <a:pt x="312801" y="2122551"/>
                </a:lnTo>
                <a:close/>
              </a:path>
              <a:path w="2112009" h="2565400">
                <a:moveTo>
                  <a:pt x="324358" y="2210689"/>
                </a:moveTo>
                <a:lnTo>
                  <a:pt x="317754" y="2160397"/>
                </a:lnTo>
                <a:lnTo>
                  <a:pt x="305181" y="2162048"/>
                </a:lnTo>
                <a:lnTo>
                  <a:pt x="311785" y="2212340"/>
                </a:lnTo>
                <a:lnTo>
                  <a:pt x="324358" y="2210689"/>
                </a:lnTo>
                <a:close/>
              </a:path>
              <a:path w="2112009" h="2565400">
                <a:moveTo>
                  <a:pt x="336042" y="2298827"/>
                </a:moveTo>
                <a:lnTo>
                  <a:pt x="329311" y="2248535"/>
                </a:lnTo>
                <a:lnTo>
                  <a:pt x="316738" y="2250186"/>
                </a:lnTo>
                <a:lnTo>
                  <a:pt x="323342" y="2300478"/>
                </a:lnTo>
                <a:lnTo>
                  <a:pt x="336042" y="2298827"/>
                </a:lnTo>
                <a:close/>
              </a:path>
              <a:path w="2112009" h="2565400">
                <a:moveTo>
                  <a:pt x="347599" y="2386965"/>
                </a:moveTo>
                <a:lnTo>
                  <a:pt x="340995" y="2336685"/>
                </a:lnTo>
                <a:lnTo>
                  <a:pt x="328422" y="2338336"/>
                </a:lnTo>
                <a:lnTo>
                  <a:pt x="335026" y="2388616"/>
                </a:lnTo>
                <a:lnTo>
                  <a:pt x="347599" y="2386965"/>
                </a:lnTo>
                <a:close/>
              </a:path>
              <a:path w="2112009" h="2565400">
                <a:moveTo>
                  <a:pt x="359283" y="2475103"/>
                </a:moveTo>
                <a:lnTo>
                  <a:pt x="352552" y="2424811"/>
                </a:lnTo>
                <a:lnTo>
                  <a:pt x="339979" y="2426462"/>
                </a:lnTo>
                <a:lnTo>
                  <a:pt x="346583" y="2476754"/>
                </a:lnTo>
                <a:lnTo>
                  <a:pt x="359283" y="2475103"/>
                </a:lnTo>
                <a:close/>
              </a:path>
              <a:path w="2112009" h="2565400">
                <a:moveTo>
                  <a:pt x="370840" y="2563241"/>
                </a:moveTo>
                <a:lnTo>
                  <a:pt x="364236" y="2512949"/>
                </a:lnTo>
                <a:lnTo>
                  <a:pt x="351663" y="2514600"/>
                </a:lnTo>
                <a:lnTo>
                  <a:pt x="358267" y="2564892"/>
                </a:lnTo>
                <a:lnTo>
                  <a:pt x="370840" y="2563241"/>
                </a:lnTo>
                <a:close/>
              </a:path>
              <a:path w="2112009" h="2565400">
                <a:moveTo>
                  <a:pt x="2111629" y="745109"/>
                </a:moveTo>
                <a:lnTo>
                  <a:pt x="101765" y="29921"/>
                </a:lnTo>
                <a:lnTo>
                  <a:pt x="103276" y="25654"/>
                </a:lnTo>
                <a:lnTo>
                  <a:pt x="112395" y="0"/>
                </a:lnTo>
                <a:lnTo>
                  <a:pt x="27813" y="10414"/>
                </a:lnTo>
                <a:lnTo>
                  <a:pt x="86868" y="71882"/>
                </a:lnTo>
                <a:lnTo>
                  <a:pt x="97472" y="41998"/>
                </a:lnTo>
                <a:lnTo>
                  <a:pt x="2107311" y="757047"/>
                </a:lnTo>
                <a:lnTo>
                  <a:pt x="2111629" y="7451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3959839" y="7723631"/>
            <a:ext cx="1557655" cy="57023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94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TreeSet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280514" y="6480047"/>
            <a:ext cx="465455" cy="1247140"/>
          </a:xfrm>
          <a:custGeom>
            <a:avLst/>
            <a:gdLst/>
            <a:ahLst/>
            <a:cxnLst/>
            <a:rect l="l" t="t" r="r" b="b"/>
            <a:pathLst>
              <a:path w="465455" h="1247140">
                <a:moveTo>
                  <a:pt x="447801" y="1194561"/>
                </a:moveTo>
                <a:lnTo>
                  <a:pt x="435863" y="1198880"/>
                </a:lnTo>
                <a:lnTo>
                  <a:pt x="453008" y="1246632"/>
                </a:lnTo>
                <a:lnTo>
                  <a:pt x="465073" y="1242314"/>
                </a:lnTo>
                <a:lnTo>
                  <a:pt x="447801" y="1194561"/>
                </a:lnTo>
                <a:close/>
              </a:path>
              <a:path w="465455" h="1247140">
                <a:moveTo>
                  <a:pt x="417575" y="1110868"/>
                </a:moveTo>
                <a:lnTo>
                  <a:pt x="405638" y="1115186"/>
                </a:lnTo>
                <a:lnTo>
                  <a:pt x="422909" y="1163065"/>
                </a:lnTo>
                <a:lnTo>
                  <a:pt x="434848" y="1158748"/>
                </a:lnTo>
                <a:lnTo>
                  <a:pt x="417575" y="1110868"/>
                </a:lnTo>
                <a:close/>
              </a:path>
              <a:path w="465455" h="1247140">
                <a:moveTo>
                  <a:pt x="387476" y="1027302"/>
                </a:moveTo>
                <a:lnTo>
                  <a:pt x="375538" y="1031620"/>
                </a:lnTo>
                <a:lnTo>
                  <a:pt x="392683" y="1079373"/>
                </a:lnTo>
                <a:lnTo>
                  <a:pt x="404621" y="1075055"/>
                </a:lnTo>
                <a:lnTo>
                  <a:pt x="387476" y="1027302"/>
                </a:lnTo>
                <a:close/>
              </a:path>
              <a:path w="465455" h="1247140">
                <a:moveTo>
                  <a:pt x="357250" y="943737"/>
                </a:moveTo>
                <a:lnTo>
                  <a:pt x="345313" y="947927"/>
                </a:lnTo>
                <a:lnTo>
                  <a:pt x="362584" y="995807"/>
                </a:lnTo>
                <a:lnTo>
                  <a:pt x="374523" y="991488"/>
                </a:lnTo>
                <a:lnTo>
                  <a:pt x="357250" y="943737"/>
                </a:lnTo>
                <a:close/>
              </a:path>
              <a:path w="465455" h="1247140">
                <a:moveTo>
                  <a:pt x="327025" y="860044"/>
                </a:moveTo>
                <a:lnTo>
                  <a:pt x="315086" y="864362"/>
                </a:lnTo>
                <a:lnTo>
                  <a:pt x="332358" y="912113"/>
                </a:lnTo>
                <a:lnTo>
                  <a:pt x="344296" y="907795"/>
                </a:lnTo>
                <a:lnTo>
                  <a:pt x="327025" y="860044"/>
                </a:lnTo>
                <a:close/>
              </a:path>
              <a:path w="465455" h="1247140">
                <a:moveTo>
                  <a:pt x="296925" y="776477"/>
                </a:moveTo>
                <a:lnTo>
                  <a:pt x="284988" y="780795"/>
                </a:lnTo>
                <a:lnTo>
                  <a:pt x="302259" y="828547"/>
                </a:lnTo>
                <a:lnTo>
                  <a:pt x="314198" y="824229"/>
                </a:lnTo>
                <a:lnTo>
                  <a:pt x="296925" y="776477"/>
                </a:lnTo>
                <a:close/>
              </a:path>
              <a:path w="465455" h="1247140">
                <a:moveTo>
                  <a:pt x="266700" y="692784"/>
                </a:moveTo>
                <a:lnTo>
                  <a:pt x="254761" y="697102"/>
                </a:lnTo>
                <a:lnTo>
                  <a:pt x="272033" y="744854"/>
                </a:lnTo>
                <a:lnTo>
                  <a:pt x="283971" y="740537"/>
                </a:lnTo>
                <a:lnTo>
                  <a:pt x="266700" y="692784"/>
                </a:lnTo>
                <a:close/>
              </a:path>
              <a:path w="465455" h="1247140">
                <a:moveTo>
                  <a:pt x="236600" y="609219"/>
                </a:moveTo>
                <a:lnTo>
                  <a:pt x="224663" y="613537"/>
                </a:lnTo>
                <a:lnTo>
                  <a:pt x="241807" y="661288"/>
                </a:lnTo>
                <a:lnTo>
                  <a:pt x="253873" y="656970"/>
                </a:lnTo>
                <a:lnTo>
                  <a:pt x="236600" y="609219"/>
                </a:lnTo>
                <a:close/>
              </a:path>
              <a:path w="465455" h="1247140">
                <a:moveTo>
                  <a:pt x="206375" y="525526"/>
                </a:moveTo>
                <a:lnTo>
                  <a:pt x="194436" y="529844"/>
                </a:lnTo>
                <a:lnTo>
                  <a:pt x="211708" y="577595"/>
                </a:lnTo>
                <a:lnTo>
                  <a:pt x="223646" y="573404"/>
                </a:lnTo>
                <a:lnTo>
                  <a:pt x="206375" y="525526"/>
                </a:lnTo>
                <a:close/>
              </a:path>
              <a:path w="465455" h="1247140">
                <a:moveTo>
                  <a:pt x="176275" y="441959"/>
                </a:moveTo>
                <a:lnTo>
                  <a:pt x="164338" y="446277"/>
                </a:lnTo>
                <a:lnTo>
                  <a:pt x="181482" y="494029"/>
                </a:lnTo>
                <a:lnTo>
                  <a:pt x="193421" y="489712"/>
                </a:lnTo>
                <a:lnTo>
                  <a:pt x="176275" y="441959"/>
                </a:lnTo>
                <a:close/>
              </a:path>
              <a:path w="465455" h="1247140">
                <a:moveTo>
                  <a:pt x="146050" y="358266"/>
                </a:moveTo>
                <a:lnTo>
                  <a:pt x="134111" y="362584"/>
                </a:lnTo>
                <a:lnTo>
                  <a:pt x="151383" y="410463"/>
                </a:lnTo>
                <a:lnTo>
                  <a:pt x="163321" y="406145"/>
                </a:lnTo>
                <a:lnTo>
                  <a:pt x="146050" y="358266"/>
                </a:lnTo>
                <a:close/>
              </a:path>
              <a:path w="465455" h="1247140">
                <a:moveTo>
                  <a:pt x="115823" y="274700"/>
                </a:moveTo>
                <a:lnTo>
                  <a:pt x="103886" y="279019"/>
                </a:lnTo>
                <a:lnTo>
                  <a:pt x="121157" y="326770"/>
                </a:lnTo>
                <a:lnTo>
                  <a:pt x="133096" y="322452"/>
                </a:lnTo>
                <a:lnTo>
                  <a:pt x="115823" y="274700"/>
                </a:lnTo>
                <a:close/>
              </a:path>
              <a:path w="465455" h="1247140">
                <a:moveTo>
                  <a:pt x="85725" y="191007"/>
                </a:moveTo>
                <a:lnTo>
                  <a:pt x="73786" y="195325"/>
                </a:lnTo>
                <a:lnTo>
                  <a:pt x="91058" y="243204"/>
                </a:lnTo>
                <a:lnTo>
                  <a:pt x="102996" y="238887"/>
                </a:lnTo>
                <a:lnTo>
                  <a:pt x="85725" y="191007"/>
                </a:lnTo>
                <a:close/>
              </a:path>
              <a:path w="465455" h="1247140">
                <a:moveTo>
                  <a:pt x="55498" y="107441"/>
                </a:moveTo>
                <a:lnTo>
                  <a:pt x="43561" y="111759"/>
                </a:lnTo>
                <a:lnTo>
                  <a:pt x="60832" y="159512"/>
                </a:lnTo>
                <a:lnTo>
                  <a:pt x="72771" y="155194"/>
                </a:lnTo>
                <a:lnTo>
                  <a:pt x="55498" y="107441"/>
                </a:lnTo>
                <a:close/>
              </a:path>
              <a:path w="465455" h="1247140">
                <a:moveTo>
                  <a:pt x="10032" y="0"/>
                </a:moveTo>
                <a:lnTo>
                  <a:pt x="0" y="84581"/>
                </a:lnTo>
                <a:lnTo>
                  <a:pt x="29870" y="73849"/>
                </a:lnTo>
                <a:lnTo>
                  <a:pt x="25653" y="61849"/>
                </a:lnTo>
                <a:lnTo>
                  <a:pt x="37592" y="57531"/>
                </a:lnTo>
                <a:lnTo>
                  <a:pt x="70421" y="57531"/>
                </a:lnTo>
                <a:lnTo>
                  <a:pt x="10032" y="0"/>
                </a:lnTo>
                <a:close/>
              </a:path>
              <a:path w="465455" h="1247140">
                <a:moveTo>
                  <a:pt x="41913" y="69522"/>
                </a:moveTo>
                <a:lnTo>
                  <a:pt x="29870" y="73849"/>
                </a:lnTo>
                <a:lnTo>
                  <a:pt x="30606" y="75945"/>
                </a:lnTo>
                <a:lnTo>
                  <a:pt x="42671" y="71627"/>
                </a:lnTo>
                <a:lnTo>
                  <a:pt x="41913" y="69522"/>
                </a:lnTo>
                <a:close/>
              </a:path>
              <a:path w="465455" h="1247140">
                <a:moveTo>
                  <a:pt x="37592" y="57531"/>
                </a:moveTo>
                <a:lnTo>
                  <a:pt x="25653" y="61849"/>
                </a:lnTo>
                <a:lnTo>
                  <a:pt x="29870" y="73849"/>
                </a:lnTo>
                <a:lnTo>
                  <a:pt x="41913" y="69522"/>
                </a:lnTo>
                <a:lnTo>
                  <a:pt x="37592" y="57531"/>
                </a:lnTo>
                <a:close/>
              </a:path>
              <a:path w="465455" h="1247140">
                <a:moveTo>
                  <a:pt x="70421" y="57531"/>
                </a:moveTo>
                <a:lnTo>
                  <a:pt x="37592" y="57531"/>
                </a:lnTo>
                <a:lnTo>
                  <a:pt x="41913" y="69522"/>
                </a:lnTo>
                <a:lnTo>
                  <a:pt x="71754" y="58800"/>
                </a:lnTo>
                <a:lnTo>
                  <a:pt x="70421" y="575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144524" y="1566672"/>
            <a:ext cx="1074420" cy="411480"/>
            <a:chOff x="1144524" y="1566672"/>
            <a:chExt cx="1074420" cy="411480"/>
          </a:xfrm>
        </p:grpSpPr>
        <p:sp>
          <p:nvSpPr>
            <p:cNvPr id="24" name="object 24"/>
            <p:cNvSpPr/>
            <p:nvPr/>
          </p:nvSpPr>
          <p:spPr>
            <a:xfrm>
              <a:off x="1150620" y="1572768"/>
              <a:ext cx="1062355" cy="399415"/>
            </a:xfrm>
            <a:custGeom>
              <a:avLst/>
              <a:gdLst/>
              <a:ahLst/>
              <a:cxnLst/>
              <a:rect l="l" t="t" r="r" b="b"/>
              <a:pathLst>
                <a:path w="1062355" h="399414">
                  <a:moveTo>
                    <a:pt x="106222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1062228" y="399288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50620" y="1572768"/>
              <a:ext cx="1062355" cy="399415"/>
            </a:xfrm>
            <a:custGeom>
              <a:avLst/>
              <a:gdLst/>
              <a:ahLst/>
              <a:cxnLst/>
              <a:rect l="l" t="t" r="r" b="b"/>
              <a:pathLst>
                <a:path w="1062355" h="399414">
                  <a:moveTo>
                    <a:pt x="0" y="399288"/>
                  </a:moveTo>
                  <a:lnTo>
                    <a:pt x="1062228" y="399288"/>
                  </a:lnTo>
                  <a:lnTo>
                    <a:pt x="1062228" y="0"/>
                  </a:lnTo>
                  <a:lnTo>
                    <a:pt x="0" y="0"/>
                  </a:lnTo>
                  <a:lnTo>
                    <a:pt x="0" y="399288"/>
                  </a:lnTo>
                  <a:close/>
                </a:path>
              </a:pathLst>
            </a:custGeom>
            <a:ln w="12192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144524" y="2270760"/>
            <a:ext cx="1074420" cy="471170"/>
            <a:chOff x="1144524" y="2270760"/>
            <a:chExt cx="1074420" cy="471170"/>
          </a:xfrm>
        </p:grpSpPr>
        <p:sp>
          <p:nvSpPr>
            <p:cNvPr id="27" name="object 27"/>
            <p:cNvSpPr/>
            <p:nvPr/>
          </p:nvSpPr>
          <p:spPr>
            <a:xfrm>
              <a:off x="1150620" y="2276856"/>
              <a:ext cx="1062355" cy="459105"/>
            </a:xfrm>
            <a:custGeom>
              <a:avLst/>
              <a:gdLst/>
              <a:ahLst/>
              <a:cxnLst/>
              <a:rect l="l" t="t" r="r" b="b"/>
              <a:pathLst>
                <a:path w="1062355" h="459105">
                  <a:moveTo>
                    <a:pt x="1062228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62228" y="458724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50620" y="2276856"/>
              <a:ext cx="1062355" cy="459105"/>
            </a:xfrm>
            <a:custGeom>
              <a:avLst/>
              <a:gdLst/>
              <a:ahLst/>
              <a:cxnLst/>
              <a:rect l="l" t="t" r="r" b="b"/>
              <a:pathLst>
                <a:path w="1062355" h="459105">
                  <a:moveTo>
                    <a:pt x="0" y="458724"/>
                  </a:moveTo>
                  <a:lnTo>
                    <a:pt x="1062228" y="458724"/>
                  </a:lnTo>
                  <a:lnTo>
                    <a:pt x="1062228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12191">
              <a:solidFill>
                <a:srgbClr val="BCD6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150619" y="3107435"/>
            <a:ext cx="1061720" cy="76200"/>
          </a:xfrm>
          <a:custGeom>
            <a:avLst/>
            <a:gdLst/>
            <a:ahLst/>
            <a:cxnLst/>
            <a:rect l="l" t="t" r="r" b="b"/>
            <a:pathLst>
              <a:path w="1061720" h="76200">
                <a:moveTo>
                  <a:pt x="985012" y="0"/>
                </a:moveTo>
                <a:lnTo>
                  <a:pt x="985012" y="76200"/>
                </a:lnTo>
                <a:lnTo>
                  <a:pt x="1048512" y="44450"/>
                </a:lnTo>
                <a:lnTo>
                  <a:pt x="997712" y="44450"/>
                </a:lnTo>
                <a:lnTo>
                  <a:pt x="997712" y="31750"/>
                </a:lnTo>
                <a:lnTo>
                  <a:pt x="1048512" y="31750"/>
                </a:lnTo>
                <a:lnTo>
                  <a:pt x="985012" y="0"/>
                </a:lnTo>
                <a:close/>
              </a:path>
              <a:path w="1061720" h="76200">
                <a:moveTo>
                  <a:pt x="985012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985012" y="44450"/>
                </a:lnTo>
                <a:lnTo>
                  <a:pt x="985012" y="31750"/>
                </a:lnTo>
                <a:close/>
              </a:path>
              <a:path w="1061720" h="76200">
                <a:moveTo>
                  <a:pt x="1048512" y="31750"/>
                </a:moveTo>
                <a:lnTo>
                  <a:pt x="997712" y="31750"/>
                </a:lnTo>
                <a:lnTo>
                  <a:pt x="997712" y="44450"/>
                </a:lnTo>
                <a:lnTo>
                  <a:pt x="1048512" y="44450"/>
                </a:lnTo>
                <a:lnTo>
                  <a:pt x="1061212" y="38100"/>
                </a:lnTo>
                <a:lnTo>
                  <a:pt x="104851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50467" y="3656457"/>
            <a:ext cx="1061720" cy="76200"/>
          </a:xfrm>
          <a:custGeom>
            <a:avLst/>
            <a:gdLst/>
            <a:ahLst/>
            <a:cxnLst/>
            <a:rect l="l" t="t" r="r" b="b"/>
            <a:pathLst>
              <a:path w="1061720" h="76200">
                <a:moveTo>
                  <a:pt x="50787" y="54355"/>
                </a:moveTo>
                <a:lnTo>
                  <a:pt x="0" y="55625"/>
                </a:lnTo>
                <a:lnTo>
                  <a:pt x="274" y="67055"/>
                </a:lnTo>
                <a:lnTo>
                  <a:pt x="304" y="68325"/>
                </a:lnTo>
                <a:lnTo>
                  <a:pt x="51092" y="67055"/>
                </a:lnTo>
                <a:lnTo>
                  <a:pt x="50817" y="55625"/>
                </a:lnTo>
                <a:lnTo>
                  <a:pt x="50787" y="54355"/>
                </a:lnTo>
                <a:close/>
              </a:path>
              <a:path w="1061720" h="76200">
                <a:moveTo>
                  <a:pt x="139598" y="52196"/>
                </a:moveTo>
                <a:lnTo>
                  <a:pt x="88874" y="53466"/>
                </a:lnTo>
                <a:lnTo>
                  <a:pt x="89148" y="64896"/>
                </a:lnTo>
                <a:lnTo>
                  <a:pt x="89179" y="66166"/>
                </a:lnTo>
                <a:lnTo>
                  <a:pt x="139979" y="64896"/>
                </a:lnTo>
                <a:lnTo>
                  <a:pt x="139636" y="53466"/>
                </a:lnTo>
                <a:lnTo>
                  <a:pt x="139598" y="52196"/>
                </a:lnTo>
                <a:close/>
              </a:path>
              <a:path w="1061720" h="76200">
                <a:moveTo>
                  <a:pt x="228498" y="50037"/>
                </a:moveTo>
                <a:lnTo>
                  <a:pt x="177698" y="51307"/>
                </a:lnTo>
                <a:lnTo>
                  <a:pt x="178041" y="62737"/>
                </a:lnTo>
                <a:lnTo>
                  <a:pt x="178079" y="64007"/>
                </a:lnTo>
                <a:lnTo>
                  <a:pt x="228879" y="62737"/>
                </a:lnTo>
                <a:lnTo>
                  <a:pt x="228536" y="51307"/>
                </a:lnTo>
                <a:lnTo>
                  <a:pt x="228498" y="50037"/>
                </a:lnTo>
                <a:close/>
              </a:path>
              <a:path w="1061720" h="76200">
                <a:moveTo>
                  <a:pt x="317398" y="47878"/>
                </a:moveTo>
                <a:lnTo>
                  <a:pt x="266598" y="49148"/>
                </a:lnTo>
                <a:lnTo>
                  <a:pt x="266941" y="60578"/>
                </a:lnTo>
                <a:lnTo>
                  <a:pt x="266979" y="61848"/>
                </a:lnTo>
                <a:lnTo>
                  <a:pt x="317652" y="60578"/>
                </a:lnTo>
                <a:lnTo>
                  <a:pt x="317423" y="49148"/>
                </a:lnTo>
                <a:lnTo>
                  <a:pt x="317398" y="47878"/>
                </a:lnTo>
                <a:close/>
              </a:path>
              <a:path w="1061720" h="76200">
                <a:moveTo>
                  <a:pt x="406298" y="45719"/>
                </a:moveTo>
                <a:lnTo>
                  <a:pt x="355498" y="46989"/>
                </a:lnTo>
                <a:lnTo>
                  <a:pt x="355727" y="58419"/>
                </a:lnTo>
                <a:lnTo>
                  <a:pt x="355752" y="59689"/>
                </a:lnTo>
                <a:lnTo>
                  <a:pt x="406552" y="58419"/>
                </a:lnTo>
                <a:lnTo>
                  <a:pt x="406323" y="46989"/>
                </a:lnTo>
                <a:lnTo>
                  <a:pt x="406298" y="45719"/>
                </a:lnTo>
                <a:close/>
              </a:path>
              <a:path w="1061720" h="76200">
                <a:moveTo>
                  <a:pt x="495198" y="43560"/>
                </a:moveTo>
                <a:lnTo>
                  <a:pt x="444398" y="44830"/>
                </a:lnTo>
                <a:lnTo>
                  <a:pt x="444627" y="56260"/>
                </a:lnTo>
                <a:lnTo>
                  <a:pt x="444652" y="57530"/>
                </a:lnTo>
                <a:lnTo>
                  <a:pt x="495452" y="56260"/>
                </a:lnTo>
                <a:lnTo>
                  <a:pt x="495223" y="44830"/>
                </a:lnTo>
                <a:lnTo>
                  <a:pt x="495198" y="43560"/>
                </a:lnTo>
                <a:close/>
              </a:path>
              <a:path w="1061720" h="76200">
                <a:moveTo>
                  <a:pt x="583971" y="41401"/>
                </a:moveTo>
                <a:lnTo>
                  <a:pt x="533298" y="42671"/>
                </a:lnTo>
                <a:lnTo>
                  <a:pt x="533526" y="54101"/>
                </a:lnTo>
                <a:lnTo>
                  <a:pt x="533552" y="55371"/>
                </a:lnTo>
                <a:lnTo>
                  <a:pt x="584352" y="54101"/>
                </a:lnTo>
                <a:lnTo>
                  <a:pt x="584009" y="42671"/>
                </a:lnTo>
                <a:lnTo>
                  <a:pt x="583971" y="41401"/>
                </a:lnTo>
                <a:close/>
              </a:path>
              <a:path w="1061720" h="76200">
                <a:moveTo>
                  <a:pt x="672871" y="39242"/>
                </a:moveTo>
                <a:lnTo>
                  <a:pt x="622071" y="40512"/>
                </a:lnTo>
                <a:lnTo>
                  <a:pt x="622414" y="51942"/>
                </a:lnTo>
                <a:lnTo>
                  <a:pt x="622452" y="53212"/>
                </a:lnTo>
                <a:lnTo>
                  <a:pt x="673252" y="51942"/>
                </a:lnTo>
                <a:lnTo>
                  <a:pt x="672909" y="40512"/>
                </a:lnTo>
                <a:lnTo>
                  <a:pt x="672871" y="39242"/>
                </a:lnTo>
                <a:close/>
              </a:path>
              <a:path w="1061720" h="76200">
                <a:moveTo>
                  <a:pt x="761771" y="37083"/>
                </a:moveTo>
                <a:lnTo>
                  <a:pt x="710971" y="38353"/>
                </a:lnTo>
                <a:lnTo>
                  <a:pt x="711314" y="49783"/>
                </a:lnTo>
                <a:lnTo>
                  <a:pt x="711352" y="51053"/>
                </a:lnTo>
                <a:lnTo>
                  <a:pt x="762025" y="49783"/>
                </a:lnTo>
                <a:lnTo>
                  <a:pt x="761796" y="38353"/>
                </a:lnTo>
                <a:lnTo>
                  <a:pt x="761771" y="37083"/>
                </a:lnTo>
                <a:close/>
              </a:path>
              <a:path w="1061720" h="76200">
                <a:moveTo>
                  <a:pt x="850671" y="34925"/>
                </a:moveTo>
                <a:lnTo>
                  <a:pt x="799871" y="36194"/>
                </a:lnTo>
                <a:lnTo>
                  <a:pt x="800100" y="47625"/>
                </a:lnTo>
                <a:lnTo>
                  <a:pt x="800125" y="48894"/>
                </a:lnTo>
                <a:lnTo>
                  <a:pt x="850925" y="47625"/>
                </a:lnTo>
                <a:lnTo>
                  <a:pt x="850696" y="36194"/>
                </a:lnTo>
                <a:lnTo>
                  <a:pt x="850671" y="34925"/>
                </a:lnTo>
                <a:close/>
              </a:path>
              <a:path w="1061720" h="76200">
                <a:moveTo>
                  <a:pt x="939571" y="32765"/>
                </a:moveTo>
                <a:lnTo>
                  <a:pt x="888771" y="34035"/>
                </a:lnTo>
                <a:lnTo>
                  <a:pt x="889000" y="45465"/>
                </a:lnTo>
                <a:lnTo>
                  <a:pt x="889025" y="46735"/>
                </a:lnTo>
                <a:lnTo>
                  <a:pt x="939825" y="45465"/>
                </a:lnTo>
                <a:lnTo>
                  <a:pt x="939596" y="34035"/>
                </a:lnTo>
                <a:lnTo>
                  <a:pt x="939571" y="32765"/>
                </a:lnTo>
                <a:close/>
              </a:path>
              <a:path w="1061720" h="76200">
                <a:moveTo>
                  <a:pt x="1051085" y="31368"/>
                </a:moveTo>
                <a:lnTo>
                  <a:pt x="997737" y="31368"/>
                </a:lnTo>
                <a:lnTo>
                  <a:pt x="997991" y="44068"/>
                </a:lnTo>
                <a:lnTo>
                  <a:pt x="985386" y="44388"/>
                </a:lnTo>
                <a:lnTo>
                  <a:pt x="986180" y="76072"/>
                </a:lnTo>
                <a:lnTo>
                  <a:pt x="1061364" y="36194"/>
                </a:lnTo>
                <a:lnTo>
                  <a:pt x="1051085" y="31368"/>
                </a:lnTo>
                <a:close/>
              </a:path>
              <a:path w="1061720" h="76200">
                <a:moveTo>
                  <a:pt x="985068" y="31689"/>
                </a:moveTo>
                <a:lnTo>
                  <a:pt x="977671" y="31876"/>
                </a:lnTo>
                <a:lnTo>
                  <a:pt x="977915" y="44068"/>
                </a:lnTo>
                <a:lnTo>
                  <a:pt x="977925" y="44576"/>
                </a:lnTo>
                <a:lnTo>
                  <a:pt x="985386" y="44388"/>
                </a:lnTo>
                <a:lnTo>
                  <a:pt x="985181" y="36194"/>
                </a:lnTo>
                <a:lnTo>
                  <a:pt x="985068" y="31689"/>
                </a:lnTo>
                <a:close/>
              </a:path>
              <a:path w="1061720" h="76200">
                <a:moveTo>
                  <a:pt x="997737" y="31368"/>
                </a:moveTo>
                <a:lnTo>
                  <a:pt x="985068" y="31689"/>
                </a:lnTo>
                <a:lnTo>
                  <a:pt x="985378" y="44068"/>
                </a:lnTo>
                <a:lnTo>
                  <a:pt x="985386" y="44388"/>
                </a:lnTo>
                <a:lnTo>
                  <a:pt x="997991" y="44068"/>
                </a:lnTo>
                <a:lnTo>
                  <a:pt x="997833" y="36194"/>
                </a:lnTo>
                <a:lnTo>
                  <a:pt x="997737" y="31368"/>
                </a:lnTo>
                <a:close/>
              </a:path>
              <a:path w="1061720" h="76200">
                <a:moveTo>
                  <a:pt x="984275" y="0"/>
                </a:moveTo>
                <a:lnTo>
                  <a:pt x="985060" y="31368"/>
                </a:lnTo>
                <a:lnTo>
                  <a:pt x="985068" y="31689"/>
                </a:lnTo>
                <a:lnTo>
                  <a:pt x="997737" y="31368"/>
                </a:lnTo>
                <a:lnTo>
                  <a:pt x="1051085" y="31368"/>
                </a:lnTo>
                <a:lnTo>
                  <a:pt x="984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1770" y="1617725"/>
            <a:ext cx="10820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697860" y="2323846"/>
            <a:ext cx="143510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83900"/>
              </a:lnSpc>
              <a:spcBef>
                <a:spcPts val="340"/>
              </a:spcBef>
            </a:pP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extends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5194">
              <a:lnSpc>
                <a:spcPct val="100000"/>
              </a:lnSpc>
              <a:spcBef>
                <a:spcPts val="105"/>
              </a:spcBef>
            </a:pPr>
            <a:r>
              <a:rPr spc="-120" dirty="0"/>
              <a:t>Hierarchy</a:t>
            </a:r>
            <a:r>
              <a:rPr spc="-204" dirty="0"/>
              <a:t> </a:t>
            </a:r>
            <a:r>
              <a:rPr spc="-10" dirty="0"/>
              <a:t>of</a:t>
            </a:r>
            <a:r>
              <a:rPr spc="-165" dirty="0"/>
              <a:t> </a:t>
            </a:r>
            <a:r>
              <a:rPr spc="-130" dirty="0"/>
              <a:t>Collection—</a:t>
            </a:r>
            <a:r>
              <a:rPr spc="-25" dirty="0"/>
              <a:t>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7196" y="853439"/>
            <a:ext cx="622706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40880" y="2267711"/>
            <a:ext cx="2534920" cy="581025"/>
          </a:xfrm>
          <a:prstGeom prst="rect">
            <a:avLst/>
          </a:prstGeom>
          <a:solidFill>
            <a:srgbClr val="BCD6ED"/>
          </a:solidFill>
          <a:ln w="3175">
            <a:solidFill>
              <a:srgbClr val="BCD6ED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Map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64723" y="3835908"/>
            <a:ext cx="1592580" cy="581025"/>
          </a:xfrm>
          <a:prstGeom prst="rect">
            <a:avLst/>
          </a:prstGeom>
          <a:solidFill>
            <a:srgbClr val="BCD6ED"/>
          </a:solidFill>
          <a:ln w="3175">
            <a:solidFill>
              <a:srgbClr val="BCD6ED"/>
            </a:solidFill>
          </a:ln>
        </p:spPr>
        <p:txBody>
          <a:bodyPr vert="horz" wrap="square" lIns="0" tIns="123189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969"/>
              </a:spcBef>
            </a:pP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SortedMap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07323" y="2831464"/>
            <a:ext cx="2855595" cy="1016000"/>
          </a:xfrm>
          <a:custGeom>
            <a:avLst/>
            <a:gdLst/>
            <a:ahLst/>
            <a:cxnLst/>
            <a:rect l="l" t="t" r="r" b="b"/>
            <a:pathLst>
              <a:path w="2855595" h="1016000">
                <a:moveTo>
                  <a:pt x="73967" y="29980"/>
                </a:moveTo>
                <a:lnTo>
                  <a:pt x="69789" y="41922"/>
                </a:lnTo>
                <a:lnTo>
                  <a:pt x="2851404" y="1016000"/>
                </a:lnTo>
                <a:lnTo>
                  <a:pt x="2855595" y="1004062"/>
                </a:lnTo>
                <a:lnTo>
                  <a:pt x="73967" y="29980"/>
                </a:lnTo>
                <a:close/>
              </a:path>
              <a:path w="2855595" h="1016000">
                <a:moveTo>
                  <a:pt x="84454" y="0"/>
                </a:moveTo>
                <a:lnTo>
                  <a:pt x="0" y="10795"/>
                </a:lnTo>
                <a:lnTo>
                  <a:pt x="59308" y="71882"/>
                </a:lnTo>
                <a:lnTo>
                  <a:pt x="69789" y="41922"/>
                </a:lnTo>
                <a:lnTo>
                  <a:pt x="57784" y="37719"/>
                </a:lnTo>
                <a:lnTo>
                  <a:pt x="61975" y="25781"/>
                </a:lnTo>
                <a:lnTo>
                  <a:pt x="75436" y="25781"/>
                </a:lnTo>
                <a:lnTo>
                  <a:pt x="84454" y="0"/>
                </a:lnTo>
                <a:close/>
              </a:path>
              <a:path w="2855595" h="1016000">
                <a:moveTo>
                  <a:pt x="61975" y="25781"/>
                </a:moveTo>
                <a:lnTo>
                  <a:pt x="57784" y="37719"/>
                </a:lnTo>
                <a:lnTo>
                  <a:pt x="69789" y="41922"/>
                </a:lnTo>
                <a:lnTo>
                  <a:pt x="73967" y="29980"/>
                </a:lnTo>
                <a:lnTo>
                  <a:pt x="61975" y="25781"/>
                </a:lnTo>
                <a:close/>
              </a:path>
              <a:path w="2855595" h="1016000">
                <a:moveTo>
                  <a:pt x="75436" y="25781"/>
                </a:moveTo>
                <a:lnTo>
                  <a:pt x="61975" y="25781"/>
                </a:lnTo>
                <a:lnTo>
                  <a:pt x="73967" y="29980"/>
                </a:lnTo>
                <a:lnTo>
                  <a:pt x="75436" y="2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1671" y="6931152"/>
            <a:ext cx="2051685" cy="56896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925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HashTable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05300" y="6934200"/>
            <a:ext cx="1557655" cy="56896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930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HashMap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79111" y="2842259"/>
            <a:ext cx="3266440" cy="4095750"/>
          </a:xfrm>
          <a:custGeom>
            <a:avLst/>
            <a:gdLst/>
            <a:ahLst/>
            <a:cxnLst/>
            <a:rect l="l" t="t" r="r" b="b"/>
            <a:pathLst>
              <a:path w="3266440" h="4095750">
                <a:moveTo>
                  <a:pt x="41402" y="4055872"/>
                </a:moveTo>
                <a:lnTo>
                  <a:pt x="31369" y="4047998"/>
                </a:lnTo>
                <a:lnTo>
                  <a:pt x="0" y="4087876"/>
                </a:lnTo>
                <a:lnTo>
                  <a:pt x="9906" y="4095750"/>
                </a:lnTo>
                <a:lnTo>
                  <a:pt x="41402" y="4055872"/>
                </a:lnTo>
                <a:close/>
              </a:path>
              <a:path w="3266440" h="4095750">
                <a:moveTo>
                  <a:pt x="96393" y="3986022"/>
                </a:moveTo>
                <a:lnTo>
                  <a:pt x="86487" y="3978148"/>
                </a:lnTo>
                <a:lnTo>
                  <a:pt x="54991" y="4018026"/>
                </a:lnTo>
                <a:lnTo>
                  <a:pt x="65024" y="4025900"/>
                </a:lnTo>
                <a:lnTo>
                  <a:pt x="96393" y="3986022"/>
                </a:lnTo>
                <a:close/>
              </a:path>
              <a:path w="3266440" h="4095750">
                <a:moveTo>
                  <a:pt x="151384" y="3916172"/>
                </a:moveTo>
                <a:lnTo>
                  <a:pt x="141478" y="3908298"/>
                </a:lnTo>
                <a:lnTo>
                  <a:pt x="109982" y="3948303"/>
                </a:lnTo>
                <a:lnTo>
                  <a:pt x="120015" y="3956177"/>
                </a:lnTo>
                <a:lnTo>
                  <a:pt x="151384" y="3916172"/>
                </a:lnTo>
                <a:close/>
              </a:path>
              <a:path w="3266440" h="4095750">
                <a:moveTo>
                  <a:pt x="206502" y="3846449"/>
                </a:moveTo>
                <a:lnTo>
                  <a:pt x="196469" y="3838575"/>
                </a:lnTo>
                <a:lnTo>
                  <a:pt x="164973" y="3878453"/>
                </a:lnTo>
                <a:lnTo>
                  <a:pt x="175006" y="3886327"/>
                </a:lnTo>
                <a:lnTo>
                  <a:pt x="206502" y="3846449"/>
                </a:lnTo>
                <a:close/>
              </a:path>
              <a:path w="3266440" h="4095750">
                <a:moveTo>
                  <a:pt x="261493" y="3776599"/>
                </a:moveTo>
                <a:lnTo>
                  <a:pt x="251460" y="3768725"/>
                </a:lnTo>
                <a:lnTo>
                  <a:pt x="220091" y="3808603"/>
                </a:lnTo>
                <a:lnTo>
                  <a:pt x="229997" y="3816477"/>
                </a:lnTo>
                <a:lnTo>
                  <a:pt x="261493" y="3776599"/>
                </a:lnTo>
                <a:close/>
              </a:path>
              <a:path w="3266440" h="4095750">
                <a:moveTo>
                  <a:pt x="316484" y="3706749"/>
                </a:moveTo>
                <a:lnTo>
                  <a:pt x="306578" y="3698875"/>
                </a:lnTo>
                <a:lnTo>
                  <a:pt x="275082" y="3738753"/>
                </a:lnTo>
                <a:lnTo>
                  <a:pt x="285115" y="3746627"/>
                </a:lnTo>
                <a:lnTo>
                  <a:pt x="316484" y="3706749"/>
                </a:lnTo>
                <a:close/>
              </a:path>
              <a:path w="3266440" h="4095750">
                <a:moveTo>
                  <a:pt x="371475" y="3636899"/>
                </a:moveTo>
                <a:lnTo>
                  <a:pt x="361569" y="3629025"/>
                </a:lnTo>
                <a:lnTo>
                  <a:pt x="330073" y="3668903"/>
                </a:lnTo>
                <a:lnTo>
                  <a:pt x="340106" y="3676777"/>
                </a:lnTo>
                <a:lnTo>
                  <a:pt x="371475" y="3636899"/>
                </a:lnTo>
                <a:close/>
              </a:path>
              <a:path w="3266440" h="4095750">
                <a:moveTo>
                  <a:pt x="426593" y="3567049"/>
                </a:moveTo>
                <a:lnTo>
                  <a:pt x="416560" y="3559175"/>
                </a:lnTo>
                <a:lnTo>
                  <a:pt x="385064" y="3599180"/>
                </a:lnTo>
                <a:lnTo>
                  <a:pt x="395097" y="3606927"/>
                </a:lnTo>
                <a:lnTo>
                  <a:pt x="426593" y="3567049"/>
                </a:lnTo>
                <a:close/>
              </a:path>
              <a:path w="3266440" h="4095750">
                <a:moveTo>
                  <a:pt x="481584" y="3497199"/>
                </a:moveTo>
                <a:lnTo>
                  <a:pt x="471551" y="3489452"/>
                </a:lnTo>
                <a:lnTo>
                  <a:pt x="440182" y="3529330"/>
                </a:lnTo>
                <a:lnTo>
                  <a:pt x="450088" y="3537204"/>
                </a:lnTo>
                <a:lnTo>
                  <a:pt x="481584" y="3497199"/>
                </a:lnTo>
                <a:close/>
              </a:path>
              <a:path w="3266440" h="4095750">
                <a:moveTo>
                  <a:pt x="536575" y="3427476"/>
                </a:moveTo>
                <a:lnTo>
                  <a:pt x="526669" y="3419602"/>
                </a:lnTo>
                <a:lnTo>
                  <a:pt x="495173" y="3459480"/>
                </a:lnTo>
                <a:lnTo>
                  <a:pt x="505206" y="3467354"/>
                </a:lnTo>
                <a:lnTo>
                  <a:pt x="536575" y="3427476"/>
                </a:lnTo>
                <a:close/>
              </a:path>
              <a:path w="3266440" h="4095750">
                <a:moveTo>
                  <a:pt x="591566" y="3357626"/>
                </a:moveTo>
                <a:lnTo>
                  <a:pt x="581660" y="3349752"/>
                </a:lnTo>
                <a:lnTo>
                  <a:pt x="550164" y="3389630"/>
                </a:lnTo>
                <a:lnTo>
                  <a:pt x="560197" y="3397504"/>
                </a:lnTo>
                <a:lnTo>
                  <a:pt x="591566" y="3357626"/>
                </a:lnTo>
                <a:close/>
              </a:path>
              <a:path w="3266440" h="4095750">
                <a:moveTo>
                  <a:pt x="646684" y="3287776"/>
                </a:moveTo>
                <a:lnTo>
                  <a:pt x="636651" y="3279902"/>
                </a:lnTo>
                <a:lnTo>
                  <a:pt x="605155" y="3319780"/>
                </a:lnTo>
                <a:lnTo>
                  <a:pt x="615188" y="3327654"/>
                </a:lnTo>
                <a:lnTo>
                  <a:pt x="646684" y="3287776"/>
                </a:lnTo>
                <a:close/>
              </a:path>
              <a:path w="3266440" h="4095750">
                <a:moveTo>
                  <a:pt x="701675" y="3217926"/>
                </a:moveTo>
                <a:lnTo>
                  <a:pt x="691642" y="3210052"/>
                </a:lnTo>
                <a:lnTo>
                  <a:pt x="660273" y="3250057"/>
                </a:lnTo>
                <a:lnTo>
                  <a:pt x="670179" y="3257804"/>
                </a:lnTo>
                <a:lnTo>
                  <a:pt x="701675" y="3217926"/>
                </a:lnTo>
                <a:close/>
              </a:path>
              <a:path w="3266440" h="4095750">
                <a:moveTo>
                  <a:pt x="756666" y="3148076"/>
                </a:moveTo>
                <a:lnTo>
                  <a:pt x="746760" y="3140329"/>
                </a:lnTo>
                <a:lnTo>
                  <a:pt x="715264" y="3180207"/>
                </a:lnTo>
                <a:lnTo>
                  <a:pt x="725297" y="3188081"/>
                </a:lnTo>
                <a:lnTo>
                  <a:pt x="756666" y="3148076"/>
                </a:lnTo>
                <a:close/>
              </a:path>
              <a:path w="3266440" h="4095750">
                <a:moveTo>
                  <a:pt x="811657" y="3078353"/>
                </a:moveTo>
                <a:lnTo>
                  <a:pt x="801751" y="3070479"/>
                </a:lnTo>
                <a:lnTo>
                  <a:pt x="770255" y="3110357"/>
                </a:lnTo>
                <a:lnTo>
                  <a:pt x="780288" y="3118231"/>
                </a:lnTo>
                <a:lnTo>
                  <a:pt x="811657" y="3078353"/>
                </a:lnTo>
                <a:close/>
              </a:path>
              <a:path w="3266440" h="4095750">
                <a:moveTo>
                  <a:pt x="866775" y="3008503"/>
                </a:moveTo>
                <a:lnTo>
                  <a:pt x="856742" y="3000629"/>
                </a:lnTo>
                <a:lnTo>
                  <a:pt x="825373" y="3040507"/>
                </a:lnTo>
                <a:lnTo>
                  <a:pt x="835279" y="3048381"/>
                </a:lnTo>
                <a:lnTo>
                  <a:pt x="866775" y="3008503"/>
                </a:lnTo>
                <a:close/>
              </a:path>
              <a:path w="3266440" h="4095750">
                <a:moveTo>
                  <a:pt x="921766" y="2938653"/>
                </a:moveTo>
                <a:lnTo>
                  <a:pt x="911733" y="2930779"/>
                </a:lnTo>
                <a:lnTo>
                  <a:pt x="880364" y="2970657"/>
                </a:lnTo>
                <a:lnTo>
                  <a:pt x="890270" y="2978531"/>
                </a:lnTo>
                <a:lnTo>
                  <a:pt x="921766" y="2938653"/>
                </a:lnTo>
                <a:close/>
              </a:path>
              <a:path w="3266440" h="4095750">
                <a:moveTo>
                  <a:pt x="976757" y="2868803"/>
                </a:moveTo>
                <a:lnTo>
                  <a:pt x="966851" y="2860929"/>
                </a:lnTo>
                <a:lnTo>
                  <a:pt x="935355" y="2900807"/>
                </a:lnTo>
                <a:lnTo>
                  <a:pt x="945388" y="2908681"/>
                </a:lnTo>
                <a:lnTo>
                  <a:pt x="976757" y="2868803"/>
                </a:lnTo>
                <a:close/>
              </a:path>
              <a:path w="3266440" h="4095750">
                <a:moveTo>
                  <a:pt x="1031748" y="2798953"/>
                </a:moveTo>
                <a:lnTo>
                  <a:pt x="1021842" y="2791079"/>
                </a:lnTo>
                <a:lnTo>
                  <a:pt x="990346" y="2831084"/>
                </a:lnTo>
                <a:lnTo>
                  <a:pt x="1000379" y="2838958"/>
                </a:lnTo>
                <a:lnTo>
                  <a:pt x="1031748" y="2798953"/>
                </a:lnTo>
                <a:close/>
              </a:path>
              <a:path w="3266440" h="4095750">
                <a:moveTo>
                  <a:pt x="1086866" y="2729230"/>
                </a:moveTo>
                <a:lnTo>
                  <a:pt x="1076833" y="2721356"/>
                </a:lnTo>
                <a:lnTo>
                  <a:pt x="1045464" y="2761234"/>
                </a:lnTo>
                <a:lnTo>
                  <a:pt x="1055370" y="2769108"/>
                </a:lnTo>
                <a:lnTo>
                  <a:pt x="1086866" y="2729230"/>
                </a:lnTo>
                <a:close/>
              </a:path>
              <a:path w="3266440" h="4095750">
                <a:moveTo>
                  <a:pt x="1141857" y="2659380"/>
                </a:moveTo>
                <a:lnTo>
                  <a:pt x="1131824" y="2651506"/>
                </a:lnTo>
                <a:lnTo>
                  <a:pt x="1100455" y="2691384"/>
                </a:lnTo>
                <a:lnTo>
                  <a:pt x="1110361" y="2699258"/>
                </a:lnTo>
                <a:lnTo>
                  <a:pt x="1141857" y="2659380"/>
                </a:lnTo>
                <a:close/>
              </a:path>
              <a:path w="3266440" h="4095750">
                <a:moveTo>
                  <a:pt x="1196848" y="2589530"/>
                </a:moveTo>
                <a:lnTo>
                  <a:pt x="1186942" y="2581656"/>
                </a:lnTo>
                <a:lnTo>
                  <a:pt x="1155446" y="2621534"/>
                </a:lnTo>
                <a:lnTo>
                  <a:pt x="1165479" y="2629408"/>
                </a:lnTo>
                <a:lnTo>
                  <a:pt x="1196848" y="2589530"/>
                </a:lnTo>
                <a:close/>
              </a:path>
              <a:path w="3266440" h="4095750">
                <a:moveTo>
                  <a:pt x="1251839" y="2519680"/>
                </a:moveTo>
                <a:lnTo>
                  <a:pt x="1241933" y="2511806"/>
                </a:lnTo>
                <a:lnTo>
                  <a:pt x="1210437" y="2551684"/>
                </a:lnTo>
                <a:lnTo>
                  <a:pt x="1220470" y="2559558"/>
                </a:lnTo>
                <a:lnTo>
                  <a:pt x="1251839" y="2519680"/>
                </a:lnTo>
                <a:close/>
              </a:path>
              <a:path w="3266440" h="4095750">
                <a:moveTo>
                  <a:pt x="1306957" y="2449830"/>
                </a:moveTo>
                <a:lnTo>
                  <a:pt x="1296924" y="2441956"/>
                </a:lnTo>
                <a:lnTo>
                  <a:pt x="1265555" y="2481961"/>
                </a:lnTo>
                <a:lnTo>
                  <a:pt x="1275461" y="2489708"/>
                </a:lnTo>
                <a:lnTo>
                  <a:pt x="1306957" y="2449830"/>
                </a:lnTo>
                <a:close/>
              </a:path>
              <a:path w="3266440" h="4095750">
                <a:moveTo>
                  <a:pt x="1361948" y="2380107"/>
                </a:moveTo>
                <a:lnTo>
                  <a:pt x="1351915" y="2372233"/>
                </a:lnTo>
                <a:lnTo>
                  <a:pt x="1320546" y="2412111"/>
                </a:lnTo>
                <a:lnTo>
                  <a:pt x="1330452" y="2419985"/>
                </a:lnTo>
                <a:lnTo>
                  <a:pt x="1361948" y="2380107"/>
                </a:lnTo>
                <a:close/>
              </a:path>
              <a:path w="3266440" h="4095750">
                <a:moveTo>
                  <a:pt x="1416939" y="2310257"/>
                </a:moveTo>
                <a:lnTo>
                  <a:pt x="1407033" y="2302383"/>
                </a:lnTo>
                <a:lnTo>
                  <a:pt x="1375537" y="2342261"/>
                </a:lnTo>
                <a:lnTo>
                  <a:pt x="1385570" y="2350135"/>
                </a:lnTo>
                <a:lnTo>
                  <a:pt x="1416939" y="2310257"/>
                </a:lnTo>
                <a:close/>
              </a:path>
              <a:path w="3266440" h="4095750">
                <a:moveTo>
                  <a:pt x="1471930" y="2240407"/>
                </a:moveTo>
                <a:lnTo>
                  <a:pt x="1462011" y="2232533"/>
                </a:lnTo>
                <a:lnTo>
                  <a:pt x="1430528" y="2272411"/>
                </a:lnTo>
                <a:lnTo>
                  <a:pt x="1440561" y="2280285"/>
                </a:lnTo>
                <a:lnTo>
                  <a:pt x="1471930" y="2240407"/>
                </a:lnTo>
                <a:close/>
              </a:path>
              <a:path w="3266440" h="4095750">
                <a:moveTo>
                  <a:pt x="1527035" y="2170557"/>
                </a:moveTo>
                <a:lnTo>
                  <a:pt x="1517015" y="2162683"/>
                </a:lnTo>
                <a:lnTo>
                  <a:pt x="1485633" y="2202561"/>
                </a:lnTo>
                <a:lnTo>
                  <a:pt x="1495552" y="2210435"/>
                </a:lnTo>
                <a:lnTo>
                  <a:pt x="1527035" y="2170557"/>
                </a:lnTo>
                <a:close/>
              </a:path>
              <a:path w="3266440" h="4095750">
                <a:moveTo>
                  <a:pt x="1582039" y="2100707"/>
                </a:moveTo>
                <a:lnTo>
                  <a:pt x="1572006" y="2092833"/>
                </a:lnTo>
                <a:lnTo>
                  <a:pt x="1540637" y="2132838"/>
                </a:lnTo>
                <a:lnTo>
                  <a:pt x="1550543" y="2140585"/>
                </a:lnTo>
                <a:lnTo>
                  <a:pt x="1582039" y="2100707"/>
                </a:lnTo>
                <a:close/>
              </a:path>
              <a:path w="3266440" h="4095750">
                <a:moveTo>
                  <a:pt x="1637030" y="2030857"/>
                </a:moveTo>
                <a:lnTo>
                  <a:pt x="1627124" y="2023110"/>
                </a:lnTo>
                <a:lnTo>
                  <a:pt x="1595628" y="2062988"/>
                </a:lnTo>
                <a:lnTo>
                  <a:pt x="1605661" y="2070862"/>
                </a:lnTo>
                <a:lnTo>
                  <a:pt x="1637030" y="2030857"/>
                </a:lnTo>
                <a:close/>
              </a:path>
              <a:path w="3266440" h="4095750">
                <a:moveTo>
                  <a:pt x="1692021" y="1961134"/>
                </a:moveTo>
                <a:lnTo>
                  <a:pt x="1682115" y="1953260"/>
                </a:lnTo>
                <a:lnTo>
                  <a:pt x="1650619" y="1993138"/>
                </a:lnTo>
                <a:lnTo>
                  <a:pt x="1660652" y="2001012"/>
                </a:lnTo>
                <a:lnTo>
                  <a:pt x="1692021" y="1961134"/>
                </a:lnTo>
                <a:close/>
              </a:path>
              <a:path w="3266440" h="4095750">
                <a:moveTo>
                  <a:pt x="1747139" y="1891284"/>
                </a:moveTo>
                <a:lnTo>
                  <a:pt x="1737106" y="1883410"/>
                </a:lnTo>
                <a:lnTo>
                  <a:pt x="1705737" y="1923288"/>
                </a:lnTo>
                <a:lnTo>
                  <a:pt x="1715643" y="1931162"/>
                </a:lnTo>
                <a:lnTo>
                  <a:pt x="1747139" y="1891284"/>
                </a:lnTo>
                <a:close/>
              </a:path>
              <a:path w="3266440" h="4095750">
                <a:moveTo>
                  <a:pt x="1802130" y="1821434"/>
                </a:moveTo>
                <a:lnTo>
                  <a:pt x="1792097" y="1813560"/>
                </a:lnTo>
                <a:lnTo>
                  <a:pt x="1760728" y="1853438"/>
                </a:lnTo>
                <a:lnTo>
                  <a:pt x="1770634" y="1861312"/>
                </a:lnTo>
                <a:lnTo>
                  <a:pt x="1802130" y="1821434"/>
                </a:lnTo>
                <a:close/>
              </a:path>
              <a:path w="3266440" h="4095750">
                <a:moveTo>
                  <a:pt x="1857121" y="1751584"/>
                </a:moveTo>
                <a:lnTo>
                  <a:pt x="1847215" y="1743710"/>
                </a:lnTo>
                <a:lnTo>
                  <a:pt x="1815719" y="1783715"/>
                </a:lnTo>
                <a:lnTo>
                  <a:pt x="1825752" y="1791462"/>
                </a:lnTo>
                <a:lnTo>
                  <a:pt x="1857121" y="1751584"/>
                </a:lnTo>
                <a:close/>
              </a:path>
              <a:path w="3266440" h="4095750">
                <a:moveTo>
                  <a:pt x="1912112" y="1681734"/>
                </a:moveTo>
                <a:lnTo>
                  <a:pt x="1902206" y="1673987"/>
                </a:lnTo>
                <a:lnTo>
                  <a:pt x="1870710" y="1713865"/>
                </a:lnTo>
                <a:lnTo>
                  <a:pt x="1880743" y="1721739"/>
                </a:lnTo>
                <a:lnTo>
                  <a:pt x="1912112" y="1681734"/>
                </a:lnTo>
                <a:close/>
              </a:path>
              <a:path w="3266440" h="4095750">
                <a:moveTo>
                  <a:pt x="1967230" y="1612011"/>
                </a:moveTo>
                <a:lnTo>
                  <a:pt x="1957197" y="1604137"/>
                </a:lnTo>
                <a:lnTo>
                  <a:pt x="1925828" y="1644015"/>
                </a:lnTo>
                <a:lnTo>
                  <a:pt x="1935734" y="1651889"/>
                </a:lnTo>
                <a:lnTo>
                  <a:pt x="1967230" y="1612011"/>
                </a:lnTo>
                <a:close/>
              </a:path>
              <a:path w="3266440" h="4095750">
                <a:moveTo>
                  <a:pt x="2022221" y="1542161"/>
                </a:moveTo>
                <a:lnTo>
                  <a:pt x="2012188" y="1534287"/>
                </a:lnTo>
                <a:lnTo>
                  <a:pt x="1980819" y="1574165"/>
                </a:lnTo>
                <a:lnTo>
                  <a:pt x="1990725" y="1582039"/>
                </a:lnTo>
                <a:lnTo>
                  <a:pt x="2022221" y="1542161"/>
                </a:lnTo>
                <a:close/>
              </a:path>
              <a:path w="3266440" h="4095750">
                <a:moveTo>
                  <a:pt x="2077212" y="1472311"/>
                </a:moveTo>
                <a:lnTo>
                  <a:pt x="2067306" y="1464437"/>
                </a:lnTo>
                <a:lnTo>
                  <a:pt x="2035810" y="1504315"/>
                </a:lnTo>
                <a:lnTo>
                  <a:pt x="2045843" y="1512189"/>
                </a:lnTo>
                <a:lnTo>
                  <a:pt x="2077212" y="1472311"/>
                </a:lnTo>
                <a:close/>
              </a:path>
              <a:path w="3266440" h="4095750">
                <a:moveTo>
                  <a:pt x="2132203" y="1402461"/>
                </a:moveTo>
                <a:lnTo>
                  <a:pt x="2122297" y="1394587"/>
                </a:lnTo>
                <a:lnTo>
                  <a:pt x="2090801" y="1434465"/>
                </a:lnTo>
                <a:lnTo>
                  <a:pt x="2100834" y="1442339"/>
                </a:lnTo>
                <a:lnTo>
                  <a:pt x="2132203" y="1402461"/>
                </a:lnTo>
                <a:close/>
              </a:path>
              <a:path w="3266440" h="4095750">
                <a:moveTo>
                  <a:pt x="2187321" y="1332611"/>
                </a:moveTo>
                <a:lnTo>
                  <a:pt x="2177288" y="1324737"/>
                </a:lnTo>
                <a:lnTo>
                  <a:pt x="2145919" y="1364742"/>
                </a:lnTo>
                <a:lnTo>
                  <a:pt x="2155825" y="1372616"/>
                </a:lnTo>
                <a:lnTo>
                  <a:pt x="2187321" y="1332611"/>
                </a:lnTo>
                <a:close/>
              </a:path>
              <a:path w="3266440" h="4095750">
                <a:moveTo>
                  <a:pt x="2242312" y="1262888"/>
                </a:moveTo>
                <a:lnTo>
                  <a:pt x="2232279" y="1255014"/>
                </a:lnTo>
                <a:lnTo>
                  <a:pt x="2200910" y="1294892"/>
                </a:lnTo>
                <a:lnTo>
                  <a:pt x="2210816" y="1302766"/>
                </a:lnTo>
                <a:lnTo>
                  <a:pt x="2242312" y="1262888"/>
                </a:lnTo>
                <a:close/>
              </a:path>
              <a:path w="3266440" h="4095750">
                <a:moveTo>
                  <a:pt x="2297303" y="1193038"/>
                </a:moveTo>
                <a:lnTo>
                  <a:pt x="2287397" y="1185164"/>
                </a:lnTo>
                <a:lnTo>
                  <a:pt x="2255901" y="1225042"/>
                </a:lnTo>
                <a:lnTo>
                  <a:pt x="2265934" y="1232916"/>
                </a:lnTo>
                <a:lnTo>
                  <a:pt x="2297303" y="1193038"/>
                </a:lnTo>
                <a:close/>
              </a:path>
              <a:path w="3266440" h="4095750">
                <a:moveTo>
                  <a:pt x="2352294" y="1123188"/>
                </a:moveTo>
                <a:lnTo>
                  <a:pt x="2342388" y="1115314"/>
                </a:lnTo>
                <a:lnTo>
                  <a:pt x="2310892" y="1155192"/>
                </a:lnTo>
                <a:lnTo>
                  <a:pt x="2320925" y="1163066"/>
                </a:lnTo>
                <a:lnTo>
                  <a:pt x="2352294" y="1123188"/>
                </a:lnTo>
                <a:close/>
              </a:path>
              <a:path w="3266440" h="4095750">
                <a:moveTo>
                  <a:pt x="2407412" y="1053338"/>
                </a:moveTo>
                <a:lnTo>
                  <a:pt x="2397379" y="1045464"/>
                </a:lnTo>
                <a:lnTo>
                  <a:pt x="2366010" y="1085342"/>
                </a:lnTo>
                <a:lnTo>
                  <a:pt x="2375916" y="1093216"/>
                </a:lnTo>
                <a:lnTo>
                  <a:pt x="2407412" y="1053338"/>
                </a:lnTo>
                <a:close/>
              </a:path>
              <a:path w="3266440" h="4095750">
                <a:moveTo>
                  <a:pt x="2462403" y="983488"/>
                </a:moveTo>
                <a:lnTo>
                  <a:pt x="2452370" y="975614"/>
                </a:lnTo>
                <a:lnTo>
                  <a:pt x="2421001" y="1015619"/>
                </a:lnTo>
                <a:lnTo>
                  <a:pt x="2430907" y="1023366"/>
                </a:lnTo>
                <a:lnTo>
                  <a:pt x="2462403" y="983488"/>
                </a:lnTo>
                <a:close/>
              </a:path>
              <a:path w="3266440" h="4095750">
                <a:moveTo>
                  <a:pt x="2517394" y="913765"/>
                </a:moveTo>
                <a:lnTo>
                  <a:pt x="2507488" y="905891"/>
                </a:lnTo>
                <a:lnTo>
                  <a:pt x="2475992" y="945769"/>
                </a:lnTo>
                <a:lnTo>
                  <a:pt x="2486025" y="953643"/>
                </a:lnTo>
                <a:lnTo>
                  <a:pt x="2517394" y="913765"/>
                </a:lnTo>
                <a:close/>
              </a:path>
              <a:path w="3266440" h="4095750">
                <a:moveTo>
                  <a:pt x="2572385" y="843915"/>
                </a:moveTo>
                <a:lnTo>
                  <a:pt x="2562479" y="836041"/>
                </a:lnTo>
                <a:lnTo>
                  <a:pt x="2530983" y="875919"/>
                </a:lnTo>
                <a:lnTo>
                  <a:pt x="2541016" y="883793"/>
                </a:lnTo>
                <a:lnTo>
                  <a:pt x="2572385" y="843915"/>
                </a:lnTo>
                <a:close/>
              </a:path>
              <a:path w="3266440" h="4095750">
                <a:moveTo>
                  <a:pt x="2627503" y="774065"/>
                </a:moveTo>
                <a:lnTo>
                  <a:pt x="2617470" y="766191"/>
                </a:lnTo>
                <a:lnTo>
                  <a:pt x="2586101" y="806069"/>
                </a:lnTo>
                <a:lnTo>
                  <a:pt x="2596007" y="813943"/>
                </a:lnTo>
                <a:lnTo>
                  <a:pt x="2627503" y="774065"/>
                </a:lnTo>
                <a:close/>
              </a:path>
              <a:path w="3266440" h="4095750">
                <a:moveTo>
                  <a:pt x="2682494" y="704215"/>
                </a:moveTo>
                <a:lnTo>
                  <a:pt x="2672461" y="696341"/>
                </a:lnTo>
                <a:lnTo>
                  <a:pt x="2641092" y="736219"/>
                </a:lnTo>
                <a:lnTo>
                  <a:pt x="2650998" y="744093"/>
                </a:lnTo>
                <a:lnTo>
                  <a:pt x="2682494" y="704215"/>
                </a:lnTo>
                <a:close/>
              </a:path>
              <a:path w="3266440" h="4095750">
                <a:moveTo>
                  <a:pt x="2737485" y="634365"/>
                </a:moveTo>
                <a:lnTo>
                  <a:pt x="2727579" y="626491"/>
                </a:lnTo>
                <a:lnTo>
                  <a:pt x="2696083" y="666496"/>
                </a:lnTo>
                <a:lnTo>
                  <a:pt x="2706116" y="674243"/>
                </a:lnTo>
                <a:lnTo>
                  <a:pt x="2737485" y="634365"/>
                </a:lnTo>
                <a:close/>
              </a:path>
              <a:path w="3266440" h="4095750">
                <a:moveTo>
                  <a:pt x="2792476" y="564515"/>
                </a:moveTo>
                <a:lnTo>
                  <a:pt x="2782570" y="556768"/>
                </a:lnTo>
                <a:lnTo>
                  <a:pt x="2751074" y="596646"/>
                </a:lnTo>
                <a:lnTo>
                  <a:pt x="2761107" y="604520"/>
                </a:lnTo>
                <a:lnTo>
                  <a:pt x="2792476" y="564515"/>
                </a:lnTo>
                <a:close/>
              </a:path>
              <a:path w="3266440" h="4095750">
                <a:moveTo>
                  <a:pt x="2847594" y="494792"/>
                </a:moveTo>
                <a:lnTo>
                  <a:pt x="2837561" y="486918"/>
                </a:lnTo>
                <a:lnTo>
                  <a:pt x="2806192" y="526796"/>
                </a:lnTo>
                <a:lnTo>
                  <a:pt x="2816098" y="534670"/>
                </a:lnTo>
                <a:lnTo>
                  <a:pt x="2847594" y="494792"/>
                </a:lnTo>
                <a:close/>
              </a:path>
              <a:path w="3266440" h="4095750">
                <a:moveTo>
                  <a:pt x="2902585" y="424942"/>
                </a:moveTo>
                <a:lnTo>
                  <a:pt x="2892552" y="417068"/>
                </a:lnTo>
                <a:lnTo>
                  <a:pt x="2861183" y="456946"/>
                </a:lnTo>
                <a:lnTo>
                  <a:pt x="2871089" y="464820"/>
                </a:lnTo>
                <a:lnTo>
                  <a:pt x="2902585" y="424942"/>
                </a:lnTo>
                <a:close/>
              </a:path>
              <a:path w="3266440" h="4095750">
                <a:moveTo>
                  <a:pt x="2957576" y="355092"/>
                </a:moveTo>
                <a:lnTo>
                  <a:pt x="2947670" y="347218"/>
                </a:lnTo>
                <a:lnTo>
                  <a:pt x="2916174" y="387096"/>
                </a:lnTo>
                <a:lnTo>
                  <a:pt x="2926207" y="394970"/>
                </a:lnTo>
                <a:lnTo>
                  <a:pt x="2957576" y="355092"/>
                </a:lnTo>
                <a:close/>
              </a:path>
              <a:path w="3266440" h="4095750">
                <a:moveTo>
                  <a:pt x="3012567" y="285242"/>
                </a:moveTo>
                <a:lnTo>
                  <a:pt x="3002661" y="277368"/>
                </a:lnTo>
                <a:lnTo>
                  <a:pt x="2971165" y="317246"/>
                </a:lnTo>
                <a:lnTo>
                  <a:pt x="2981198" y="325120"/>
                </a:lnTo>
                <a:lnTo>
                  <a:pt x="3012567" y="285242"/>
                </a:lnTo>
                <a:close/>
              </a:path>
              <a:path w="3266440" h="4095750">
                <a:moveTo>
                  <a:pt x="3067685" y="215392"/>
                </a:moveTo>
                <a:lnTo>
                  <a:pt x="3057652" y="207518"/>
                </a:lnTo>
                <a:lnTo>
                  <a:pt x="3026283" y="247523"/>
                </a:lnTo>
                <a:lnTo>
                  <a:pt x="3036189" y="255397"/>
                </a:lnTo>
                <a:lnTo>
                  <a:pt x="3067685" y="215392"/>
                </a:lnTo>
                <a:close/>
              </a:path>
              <a:path w="3266440" h="4095750">
                <a:moveTo>
                  <a:pt x="3122676" y="145669"/>
                </a:moveTo>
                <a:lnTo>
                  <a:pt x="3112643" y="137795"/>
                </a:lnTo>
                <a:lnTo>
                  <a:pt x="3081274" y="177673"/>
                </a:lnTo>
                <a:lnTo>
                  <a:pt x="3091180" y="185547"/>
                </a:lnTo>
                <a:lnTo>
                  <a:pt x="3122676" y="145669"/>
                </a:lnTo>
                <a:close/>
              </a:path>
              <a:path w="3266440" h="4095750">
                <a:moveTo>
                  <a:pt x="3177667" y="75819"/>
                </a:moveTo>
                <a:lnTo>
                  <a:pt x="3167761" y="67945"/>
                </a:lnTo>
                <a:lnTo>
                  <a:pt x="3136265" y="107823"/>
                </a:lnTo>
                <a:lnTo>
                  <a:pt x="3146298" y="115697"/>
                </a:lnTo>
                <a:lnTo>
                  <a:pt x="3177667" y="75819"/>
                </a:lnTo>
                <a:close/>
              </a:path>
              <a:path w="3266440" h="4095750">
                <a:moveTo>
                  <a:pt x="3234563" y="4037330"/>
                </a:moveTo>
                <a:lnTo>
                  <a:pt x="3221863" y="4037330"/>
                </a:lnTo>
                <a:lnTo>
                  <a:pt x="3221863" y="4088130"/>
                </a:lnTo>
                <a:lnTo>
                  <a:pt x="3234563" y="4088130"/>
                </a:lnTo>
                <a:lnTo>
                  <a:pt x="3234563" y="4037330"/>
                </a:lnTo>
                <a:close/>
              </a:path>
              <a:path w="3266440" h="4095750">
                <a:moveTo>
                  <a:pt x="3234563" y="3948430"/>
                </a:moveTo>
                <a:lnTo>
                  <a:pt x="3221863" y="3948430"/>
                </a:lnTo>
                <a:lnTo>
                  <a:pt x="3221863" y="3999230"/>
                </a:lnTo>
                <a:lnTo>
                  <a:pt x="3234563" y="3999230"/>
                </a:lnTo>
                <a:lnTo>
                  <a:pt x="3234563" y="3948430"/>
                </a:lnTo>
                <a:close/>
              </a:path>
              <a:path w="3266440" h="4095750">
                <a:moveTo>
                  <a:pt x="3234563" y="3859530"/>
                </a:moveTo>
                <a:lnTo>
                  <a:pt x="3221863" y="3859530"/>
                </a:lnTo>
                <a:lnTo>
                  <a:pt x="3221863" y="3910330"/>
                </a:lnTo>
                <a:lnTo>
                  <a:pt x="3234563" y="3910330"/>
                </a:lnTo>
                <a:lnTo>
                  <a:pt x="3234563" y="3859530"/>
                </a:lnTo>
                <a:close/>
              </a:path>
              <a:path w="3266440" h="4095750">
                <a:moveTo>
                  <a:pt x="3234563" y="3770630"/>
                </a:moveTo>
                <a:lnTo>
                  <a:pt x="3221863" y="3770630"/>
                </a:lnTo>
                <a:lnTo>
                  <a:pt x="3221863" y="3821430"/>
                </a:lnTo>
                <a:lnTo>
                  <a:pt x="3234563" y="3821430"/>
                </a:lnTo>
                <a:lnTo>
                  <a:pt x="3234563" y="3770630"/>
                </a:lnTo>
                <a:close/>
              </a:path>
              <a:path w="3266440" h="4095750">
                <a:moveTo>
                  <a:pt x="3234563" y="3681730"/>
                </a:moveTo>
                <a:lnTo>
                  <a:pt x="3221863" y="3681730"/>
                </a:lnTo>
                <a:lnTo>
                  <a:pt x="3221863" y="3732530"/>
                </a:lnTo>
                <a:lnTo>
                  <a:pt x="3234563" y="3732530"/>
                </a:lnTo>
                <a:lnTo>
                  <a:pt x="3234563" y="3681730"/>
                </a:lnTo>
                <a:close/>
              </a:path>
              <a:path w="3266440" h="4095750">
                <a:moveTo>
                  <a:pt x="3234563" y="3592830"/>
                </a:moveTo>
                <a:lnTo>
                  <a:pt x="3221863" y="3592830"/>
                </a:lnTo>
                <a:lnTo>
                  <a:pt x="3221863" y="3643630"/>
                </a:lnTo>
                <a:lnTo>
                  <a:pt x="3234563" y="3643630"/>
                </a:lnTo>
                <a:lnTo>
                  <a:pt x="3234563" y="3592830"/>
                </a:lnTo>
                <a:close/>
              </a:path>
              <a:path w="3266440" h="4095750">
                <a:moveTo>
                  <a:pt x="3234563" y="3503930"/>
                </a:moveTo>
                <a:lnTo>
                  <a:pt x="3221863" y="3503930"/>
                </a:lnTo>
                <a:lnTo>
                  <a:pt x="3221863" y="3554730"/>
                </a:lnTo>
                <a:lnTo>
                  <a:pt x="3234563" y="3554730"/>
                </a:lnTo>
                <a:lnTo>
                  <a:pt x="3234563" y="3503930"/>
                </a:lnTo>
                <a:close/>
              </a:path>
              <a:path w="3266440" h="4095750">
                <a:moveTo>
                  <a:pt x="3234563" y="3415030"/>
                </a:moveTo>
                <a:lnTo>
                  <a:pt x="3221863" y="3415030"/>
                </a:lnTo>
                <a:lnTo>
                  <a:pt x="3221863" y="3465830"/>
                </a:lnTo>
                <a:lnTo>
                  <a:pt x="3234563" y="3465830"/>
                </a:lnTo>
                <a:lnTo>
                  <a:pt x="3234563" y="3415030"/>
                </a:lnTo>
                <a:close/>
              </a:path>
              <a:path w="3266440" h="4095750">
                <a:moveTo>
                  <a:pt x="3234563" y="3326130"/>
                </a:moveTo>
                <a:lnTo>
                  <a:pt x="3221863" y="3326130"/>
                </a:lnTo>
                <a:lnTo>
                  <a:pt x="3221863" y="3376930"/>
                </a:lnTo>
                <a:lnTo>
                  <a:pt x="3234563" y="3376930"/>
                </a:lnTo>
                <a:lnTo>
                  <a:pt x="3234563" y="3326130"/>
                </a:lnTo>
                <a:close/>
              </a:path>
              <a:path w="3266440" h="4095750">
                <a:moveTo>
                  <a:pt x="3234563" y="3237230"/>
                </a:moveTo>
                <a:lnTo>
                  <a:pt x="3221863" y="3237230"/>
                </a:lnTo>
                <a:lnTo>
                  <a:pt x="3221863" y="3288030"/>
                </a:lnTo>
                <a:lnTo>
                  <a:pt x="3234563" y="3288030"/>
                </a:lnTo>
                <a:lnTo>
                  <a:pt x="3234563" y="3237230"/>
                </a:lnTo>
                <a:close/>
              </a:path>
              <a:path w="3266440" h="4095750">
                <a:moveTo>
                  <a:pt x="3234563" y="3148330"/>
                </a:moveTo>
                <a:lnTo>
                  <a:pt x="3221863" y="3148330"/>
                </a:lnTo>
                <a:lnTo>
                  <a:pt x="3221863" y="3199130"/>
                </a:lnTo>
                <a:lnTo>
                  <a:pt x="3234563" y="3199130"/>
                </a:lnTo>
                <a:lnTo>
                  <a:pt x="3234563" y="3148330"/>
                </a:lnTo>
                <a:close/>
              </a:path>
              <a:path w="3266440" h="4095750">
                <a:moveTo>
                  <a:pt x="3234563" y="3059430"/>
                </a:moveTo>
                <a:lnTo>
                  <a:pt x="3221863" y="3059430"/>
                </a:lnTo>
                <a:lnTo>
                  <a:pt x="3221863" y="3110230"/>
                </a:lnTo>
                <a:lnTo>
                  <a:pt x="3234563" y="3110230"/>
                </a:lnTo>
                <a:lnTo>
                  <a:pt x="3234563" y="3059430"/>
                </a:lnTo>
                <a:close/>
              </a:path>
              <a:path w="3266440" h="4095750">
                <a:moveTo>
                  <a:pt x="3234563" y="2970530"/>
                </a:moveTo>
                <a:lnTo>
                  <a:pt x="3221863" y="2970530"/>
                </a:lnTo>
                <a:lnTo>
                  <a:pt x="3221863" y="3021330"/>
                </a:lnTo>
                <a:lnTo>
                  <a:pt x="3234563" y="3021330"/>
                </a:lnTo>
                <a:lnTo>
                  <a:pt x="3234563" y="2970530"/>
                </a:lnTo>
                <a:close/>
              </a:path>
              <a:path w="3266440" h="4095750">
                <a:moveTo>
                  <a:pt x="3234563" y="2881630"/>
                </a:moveTo>
                <a:lnTo>
                  <a:pt x="3221863" y="2881630"/>
                </a:lnTo>
                <a:lnTo>
                  <a:pt x="3221863" y="2932430"/>
                </a:lnTo>
                <a:lnTo>
                  <a:pt x="3234563" y="2932430"/>
                </a:lnTo>
                <a:lnTo>
                  <a:pt x="3234563" y="2881630"/>
                </a:lnTo>
                <a:close/>
              </a:path>
              <a:path w="3266440" h="4095750">
                <a:moveTo>
                  <a:pt x="3234563" y="2792730"/>
                </a:moveTo>
                <a:lnTo>
                  <a:pt x="3221863" y="2792730"/>
                </a:lnTo>
                <a:lnTo>
                  <a:pt x="3221863" y="2843530"/>
                </a:lnTo>
                <a:lnTo>
                  <a:pt x="3234563" y="2843530"/>
                </a:lnTo>
                <a:lnTo>
                  <a:pt x="3234563" y="2792730"/>
                </a:lnTo>
                <a:close/>
              </a:path>
              <a:path w="3266440" h="4095750">
                <a:moveTo>
                  <a:pt x="3234563" y="2703830"/>
                </a:moveTo>
                <a:lnTo>
                  <a:pt x="3221863" y="2703830"/>
                </a:lnTo>
                <a:lnTo>
                  <a:pt x="3221863" y="2754630"/>
                </a:lnTo>
                <a:lnTo>
                  <a:pt x="3234563" y="2754630"/>
                </a:lnTo>
                <a:lnTo>
                  <a:pt x="3234563" y="2703830"/>
                </a:lnTo>
                <a:close/>
              </a:path>
              <a:path w="3266440" h="4095750">
                <a:moveTo>
                  <a:pt x="3234563" y="2614930"/>
                </a:moveTo>
                <a:lnTo>
                  <a:pt x="3221863" y="2614930"/>
                </a:lnTo>
                <a:lnTo>
                  <a:pt x="3221863" y="2665730"/>
                </a:lnTo>
                <a:lnTo>
                  <a:pt x="3234563" y="2665730"/>
                </a:lnTo>
                <a:lnTo>
                  <a:pt x="3234563" y="2614930"/>
                </a:lnTo>
                <a:close/>
              </a:path>
              <a:path w="3266440" h="4095750">
                <a:moveTo>
                  <a:pt x="3234563" y="2526030"/>
                </a:moveTo>
                <a:lnTo>
                  <a:pt x="3221863" y="2526030"/>
                </a:lnTo>
                <a:lnTo>
                  <a:pt x="3221863" y="2576830"/>
                </a:lnTo>
                <a:lnTo>
                  <a:pt x="3234563" y="2576830"/>
                </a:lnTo>
                <a:lnTo>
                  <a:pt x="3234563" y="2526030"/>
                </a:lnTo>
                <a:close/>
              </a:path>
              <a:path w="3266440" h="4095750">
                <a:moveTo>
                  <a:pt x="3234563" y="2437130"/>
                </a:moveTo>
                <a:lnTo>
                  <a:pt x="3221863" y="2437130"/>
                </a:lnTo>
                <a:lnTo>
                  <a:pt x="3221863" y="2487930"/>
                </a:lnTo>
                <a:lnTo>
                  <a:pt x="3234563" y="2487930"/>
                </a:lnTo>
                <a:lnTo>
                  <a:pt x="3234563" y="2437130"/>
                </a:lnTo>
                <a:close/>
              </a:path>
              <a:path w="3266440" h="4095750">
                <a:moveTo>
                  <a:pt x="3234563" y="2348230"/>
                </a:moveTo>
                <a:lnTo>
                  <a:pt x="3221863" y="2348230"/>
                </a:lnTo>
                <a:lnTo>
                  <a:pt x="3221863" y="2399030"/>
                </a:lnTo>
                <a:lnTo>
                  <a:pt x="3234563" y="2399030"/>
                </a:lnTo>
                <a:lnTo>
                  <a:pt x="3234563" y="2348230"/>
                </a:lnTo>
                <a:close/>
              </a:path>
              <a:path w="3266440" h="4095750">
                <a:moveTo>
                  <a:pt x="3234563" y="2259330"/>
                </a:moveTo>
                <a:lnTo>
                  <a:pt x="3221863" y="2259330"/>
                </a:lnTo>
                <a:lnTo>
                  <a:pt x="3221863" y="2310130"/>
                </a:lnTo>
                <a:lnTo>
                  <a:pt x="3234563" y="2310130"/>
                </a:lnTo>
                <a:lnTo>
                  <a:pt x="3234563" y="2259330"/>
                </a:lnTo>
                <a:close/>
              </a:path>
              <a:path w="3266440" h="4095750">
                <a:moveTo>
                  <a:pt x="3234563" y="2170430"/>
                </a:moveTo>
                <a:lnTo>
                  <a:pt x="3221863" y="2170430"/>
                </a:lnTo>
                <a:lnTo>
                  <a:pt x="3221863" y="2221230"/>
                </a:lnTo>
                <a:lnTo>
                  <a:pt x="3234563" y="2221230"/>
                </a:lnTo>
                <a:lnTo>
                  <a:pt x="3234563" y="2170430"/>
                </a:lnTo>
                <a:close/>
              </a:path>
              <a:path w="3266440" h="4095750">
                <a:moveTo>
                  <a:pt x="3234563" y="2081530"/>
                </a:moveTo>
                <a:lnTo>
                  <a:pt x="3221863" y="2081530"/>
                </a:lnTo>
                <a:lnTo>
                  <a:pt x="3221863" y="2132330"/>
                </a:lnTo>
                <a:lnTo>
                  <a:pt x="3234563" y="2132330"/>
                </a:lnTo>
                <a:lnTo>
                  <a:pt x="3234563" y="2081530"/>
                </a:lnTo>
                <a:close/>
              </a:path>
              <a:path w="3266440" h="4095750">
                <a:moveTo>
                  <a:pt x="3234563" y="1992630"/>
                </a:moveTo>
                <a:lnTo>
                  <a:pt x="3221863" y="1992630"/>
                </a:lnTo>
                <a:lnTo>
                  <a:pt x="3221863" y="2043430"/>
                </a:lnTo>
                <a:lnTo>
                  <a:pt x="3234563" y="2043430"/>
                </a:lnTo>
                <a:lnTo>
                  <a:pt x="3234563" y="1992630"/>
                </a:lnTo>
                <a:close/>
              </a:path>
              <a:path w="3266440" h="4095750">
                <a:moveTo>
                  <a:pt x="3234563" y="1903730"/>
                </a:moveTo>
                <a:lnTo>
                  <a:pt x="3221863" y="1903730"/>
                </a:lnTo>
                <a:lnTo>
                  <a:pt x="3221863" y="1954530"/>
                </a:lnTo>
                <a:lnTo>
                  <a:pt x="3234563" y="1954530"/>
                </a:lnTo>
                <a:lnTo>
                  <a:pt x="3234563" y="1903730"/>
                </a:lnTo>
                <a:close/>
              </a:path>
              <a:path w="3266440" h="4095750">
                <a:moveTo>
                  <a:pt x="3234563" y="1814830"/>
                </a:moveTo>
                <a:lnTo>
                  <a:pt x="3221863" y="1814830"/>
                </a:lnTo>
                <a:lnTo>
                  <a:pt x="3221863" y="1865630"/>
                </a:lnTo>
                <a:lnTo>
                  <a:pt x="3234563" y="1865630"/>
                </a:lnTo>
                <a:lnTo>
                  <a:pt x="3234563" y="1814830"/>
                </a:lnTo>
                <a:close/>
              </a:path>
              <a:path w="3266440" h="4095750">
                <a:moveTo>
                  <a:pt x="3234563" y="1725930"/>
                </a:moveTo>
                <a:lnTo>
                  <a:pt x="3221863" y="1725930"/>
                </a:lnTo>
                <a:lnTo>
                  <a:pt x="3221863" y="1776730"/>
                </a:lnTo>
                <a:lnTo>
                  <a:pt x="3234563" y="1776730"/>
                </a:lnTo>
                <a:lnTo>
                  <a:pt x="3234563" y="1725930"/>
                </a:lnTo>
                <a:close/>
              </a:path>
              <a:path w="3266440" h="4095750">
                <a:moveTo>
                  <a:pt x="3234563" y="1637030"/>
                </a:moveTo>
                <a:lnTo>
                  <a:pt x="3221863" y="1637030"/>
                </a:lnTo>
                <a:lnTo>
                  <a:pt x="3221863" y="1687830"/>
                </a:lnTo>
                <a:lnTo>
                  <a:pt x="3234563" y="1687830"/>
                </a:lnTo>
                <a:lnTo>
                  <a:pt x="3234563" y="1637030"/>
                </a:lnTo>
                <a:close/>
              </a:path>
              <a:path w="3266440" h="4095750">
                <a:moveTo>
                  <a:pt x="3234563" y="1548130"/>
                </a:moveTo>
                <a:lnTo>
                  <a:pt x="3221863" y="1548130"/>
                </a:lnTo>
                <a:lnTo>
                  <a:pt x="3221863" y="1598930"/>
                </a:lnTo>
                <a:lnTo>
                  <a:pt x="3234563" y="1598930"/>
                </a:lnTo>
                <a:lnTo>
                  <a:pt x="3234563" y="1548130"/>
                </a:lnTo>
                <a:close/>
              </a:path>
              <a:path w="3266440" h="4095750">
                <a:moveTo>
                  <a:pt x="3234563" y="1459230"/>
                </a:moveTo>
                <a:lnTo>
                  <a:pt x="3221863" y="1459230"/>
                </a:lnTo>
                <a:lnTo>
                  <a:pt x="3221863" y="1510030"/>
                </a:lnTo>
                <a:lnTo>
                  <a:pt x="3234563" y="1510030"/>
                </a:lnTo>
                <a:lnTo>
                  <a:pt x="3234563" y="1459230"/>
                </a:lnTo>
                <a:close/>
              </a:path>
              <a:path w="3266440" h="4095750">
                <a:moveTo>
                  <a:pt x="3234563" y="1370330"/>
                </a:moveTo>
                <a:lnTo>
                  <a:pt x="3221863" y="1370330"/>
                </a:lnTo>
                <a:lnTo>
                  <a:pt x="3221863" y="1421130"/>
                </a:lnTo>
                <a:lnTo>
                  <a:pt x="3234563" y="1421130"/>
                </a:lnTo>
                <a:lnTo>
                  <a:pt x="3234563" y="1370330"/>
                </a:lnTo>
                <a:close/>
              </a:path>
              <a:path w="3266440" h="4095750">
                <a:moveTo>
                  <a:pt x="3234563" y="1281430"/>
                </a:moveTo>
                <a:lnTo>
                  <a:pt x="3221863" y="1281430"/>
                </a:lnTo>
                <a:lnTo>
                  <a:pt x="3221863" y="1332230"/>
                </a:lnTo>
                <a:lnTo>
                  <a:pt x="3234563" y="1332230"/>
                </a:lnTo>
                <a:lnTo>
                  <a:pt x="3234563" y="1281430"/>
                </a:lnTo>
                <a:close/>
              </a:path>
              <a:path w="3266440" h="4095750">
                <a:moveTo>
                  <a:pt x="3234563" y="1192530"/>
                </a:moveTo>
                <a:lnTo>
                  <a:pt x="3221863" y="1192530"/>
                </a:lnTo>
                <a:lnTo>
                  <a:pt x="3221863" y="1243330"/>
                </a:lnTo>
                <a:lnTo>
                  <a:pt x="3234563" y="1243330"/>
                </a:lnTo>
                <a:lnTo>
                  <a:pt x="3234563" y="1192530"/>
                </a:lnTo>
                <a:close/>
              </a:path>
              <a:path w="3266440" h="4095750">
                <a:moveTo>
                  <a:pt x="3234563" y="1103630"/>
                </a:moveTo>
                <a:lnTo>
                  <a:pt x="3221863" y="1103630"/>
                </a:lnTo>
                <a:lnTo>
                  <a:pt x="3221863" y="1154430"/>
                </a:lnTo>
                <a:lnTo>
                  <a:pt x="3234563" y="1154430"/>
                </a:lnTo>
                <a:lnTo>
                  <a:pt x="3234563" y="1103630"/>
                </a:lnTo>
                <a:close/>
              </a:path>
              <a:path w="3266440" h="4095750">
                <a:moveTo>
                  <a:pt x="3234563" y="1014730"/>
                </a:moveTo>
                <a:lnTo>
                  <a:pt x="3221863" y="1014730"/>
                </a:lnTo>
                <a:lnTo>
                  <a:pt x="3221863" y="1065530"/>
                </a:lnTo>
                <a:lnTo>
                  <a:pt x="3234563" y="1065530"/>
                </a:lnTo>
                <a:lnTo>
                  <a:pt x="3234563" y="1014730"/>
                </a:lnTo>
                <a:close/>
              </a:path>
              <a:path w="3266440" h="4095750">
                <a:moveTo>
                  <a:pt x="3234563" y="925830"/>
                </a:moveTo>
                <a:lnTo>
                  <a:pt x="3221863" y="925830"/>
                </a:lnTo>
                <a:lnTo>
                  <a:pt x="3221863" y="976630"/>
                </a:lnTo>
                <a:lnTo>
                  <a:pt x="3234563" y="976630"/>
                </a:lnTo>
                <a:lnTo>
                  <a:pt x="3234563" y="925830"/>
                </a:lnTo>
                <a:close/>
              </a:path>
              <a:path w="3266440" h="4095750">
                <a:moveTo>
                  <a:pt x="3234563" y="836930"/>
                </a:moveTo>
                <a:lnTo>
                  <a:pt x="3221863" y="836930"/>
                </a:lnTo>
                <a:lnTo>
                  <a:pt x="3221863" y="887730"/>
                </a:lnTo>
                <a:lnTo>
                  <a:pt x="3234563" y="887730"/>
                </a:lnTo>
                <a:lnTo>
                  <a:pt x="3234563" y="836930"/>
                </a:lnTo>
                <a:close/>
              </a:path>
              <a:path w="3266440" h="4095750">
                <a:moveTo>
                  <a:pt x="3234563" y="748030"/>
                </a:moveTo>
                <a:lnTo>
                  <a:pt x="3221863" y="748030"/>
                </a:lnTo>
                <a:lnTo>
                  <a:pt x="3221863" y="798830"/>
                </a:lnTo>
                <a:lnTo>
                  <a:pt x="3234563" y="798830"/>
                </a:lnTo>
                <a:lnTo>
                  <a:pt x="3234563" y="748030"/>
                </a:lnTo>
                <a:close/>
              </a:path>
              <a:path w="3266440" h="4095750">
                <a:moveTo>
                  <a:pt x="3234563" y="659130"/>
                </a:moveTo>
                <a:lnTo>
                  <a:pt x="3221863" y="659130"/>
                </a:lnTo>
                <a:lnTo>
                  <a:pt x="3221863" y="709930"/>
                </a:lnTo>
                <a:lnTo>
                  <a:pt x="3234563" y="709930"/>
                </a:lnTo>
                <a:lnTo>
                  <a:pt x="3234563" y="659130"/>
                </a:lnTo>
                <a:close/>
              </a:path>
              <a:path w="3266440" h="4095750">
                <a:moveTo>
                  <a:pt x="3234563" y="570230"/>
                </a:moveTo>
                <a:lnTo>
                  <a:pt x="3221863" y="570230"/>
                </a:lnTo>
                <a:lnTo>
                  <a:pt x="3221863" y="621030"/>
                </a:lnTo>
                <a:lnTo>
                  <a:pt x="3234563" y="621030"/>
                </a:lnTo>
                <a:lnTo>
                  <a:pt x="3234563" y="570230"/>
                </a:lnTo>
                <a:close/>
              </a:path>
              <a:path w="3266440" h="4095750">
                <a:moveTo>
                  <a:pt x="3234563" y="481330"/>
                </a:moveTo>
                <a:lnTo>
                  <a:pt x="3221863" y="481330"/>
                </a:lnTo>
                <a:lnTo>
                  <a:pt x="3221863" y="532130"/>
                </a:lnTo>
                <a:lnTo>
                  <a:pt x="3234563" y="532130"/>
                </a:lnTo>
                <a:lnTo>
                  <a:pt x="3234563" y="481330"/>
                </a:lnTo>
                <a:close/>
              </a:path>
              <a:path w="3266440" h="4095750">
                <a:moveTo>
                  <a:pt x="3234563" y="392430"/>
                </a:moveTo>
                <a:lnTo>
                  <a:pt x="3221863" y="392430"/>
                </a:lnTo>
                <a:lnTo>
                  <a:pt x="3221863" y="443230"/>
                </a:lnTo>
                <a:lnTo>
                  <a:pt x="3234563" y="443230"/>
                </a:lnTo>
                <a:lnTo>
                  <a:pt x="3234563" y="392430"/>
                </a:lnTo>
                <a:close/>
              </a:path>
              <a:path w="3266440" h="4095750">
                <a:moveTo>
                  <a:pt x="3234563" y="303530"/>
                </a:moveTo>
                <a:lnTo>
                  <a:pt x="3221863" y="303530"/>
                </a:lnTo>
                <a:lnTo>
                  <a:pt x="3221863" y="354330"/>
                </a:lnTo>
                <a:lnTo>
                  <a:pt x="3234563" y="354330"/>
                </a:lnTo>
                <a:lnTo>
                  <a:pt x="3234563" y="303530"/>
                </a:lnTo>
                <a:close/>
              </a:path>
              <a:path w="3266440" h="4095750">
                <a:moveTo>
                  <a:pt x="3234563" y="214630"/>
                </a:moveTo>
                <a:lnTo>
                  <a:pt x="3221863" y="214630"/>
                </a:lnTo>
                <a:lnTo>
                  <a:pt x="3221863" y="265430"/>
                </a:lnTo>
                <a:lnTo>
                  <a:pt x="3234563" y="265430"/>
                </a:lnTo>
                <a:lnTo>
                  <a:pt x="3234563" y="214630"/>
                </a:lnTo>
                <a:close/>
              </a:path>
              <a:path w="3266440" h="4095750">
                <a:moveTo>
                  <a:pt x="3234563" y="125730"/>
                </a:moveTo>
                <a:lnTo>
                  <a:pt x="3221863" y="125730"/>
                </a:lnTo>
                <a:lnTo>
                  <a:pt x="3221863" y="176530"/>
                </a:lnTo>
                <a:lnTo>
                  <a:pt x="3234563" y="176530"/>
                </a:lnTo>
                <a:lnTo>
                  <a:pt x="3234563" y="125730"/>
                </a:lnTo>
                <a:close/>
              </a:path>
              <a:path w="3266440" h="4095750">
                <a:moveTo>
                  <a:pt x="3266313" y="76200"/>
                </a:moveTo>
                <a:lnTo>
                  <a:pt x="3259963" y="63500"/>
                </a:lnTo>
                <a:lnTo>
                  <a:pt x="3229013" y="1625"/>
                </a:lnTo>
                <a:lnTo>
                  <a:pt x="3229356" y="0"/>
                </a:lnTo>
                <a:lnTo>
                  <a:pt x="3228429" y="444"/>
                </a:lnTo>
                <a:lnTo>
                  <a:pt x="3228213" y="0"/>
                </a:lnTo>
                <a:lnTo>
                  <a:pt x="3227857" y="711"/>
                </a:lnTo>
                <a:lnTo>
                  <a:pt x="3152267" y="36322"/>
                </a:lnTo>
                <a:lnTo>
                  <a:pt x="3193719" y="68986"/>
                </a:lnTo>
                <a:lnTo>
                  <a:pt x="3190113" y="76200"/>
                </a:lnTo>
                <a:lnTo>
                  <a:pt x="3202889" y="76200"/>
                </a:lnTo>
                <a:lnTo>
                  <a:pt x="3212084" y="83439"/>
                </a:lnTo>
                <a:lnTo>
                  <a:pt x="3213570" y="76200"/>
                </a:lnTo>
                <a:lnTo>
                  <a:pt x="3221863" y="76200"/>
                </a:lnTo>
                <a:lnTo>
                  <a:pt x="3221863" y="87630"/>
                </a:lnTo>
                <a:lnTo>
                  <a:pt x="3234563" y="87630"/>
                </a:lnTo>
                <a:lnTo>
                  <a:pt x="3234563" y="76200"/>
                </a:lnTo>
                <a:lnTo>
                  <a:pt x="3266313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520171" y="6912864"/>
            <a:ext cx="1300480" cy="568960"/>
          </a:xfrm>
          <a:prstGeom prst="rect">
            <a:avLst/>
          </a:prstGeom>
          <a:solidFill>
            <a:srgbClr val="8FAADC"/>
          </a:solidFill>
          <a:ln w="12192">
            <a:solidFill>
              <a:srgbClr val="BCD6ED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935"/>
              </a:spcBef>
            </a:pP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TreeSet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23930" y="4410455"/>
            <a:ext cx="76835" cy="2503170"/>
          </a:xfrm>
          <a:custGeom>
            <a:avLst/>
            <a:gdLst/>
            <a:ahLst/>
            <a:cxnLst/>
            <a:rect l="l" t="t" r="r" b="b"/>
            <a:pathLst>
              <a:path w="76834" h="2503170">
                <a:moveTo>
                  <a:pt x="52832" y="2452243"/>
                </a:moveTo>
                <a:lnTo>
                  <a:pt x="40131" y="2452243"/>
                </a:lnTo>
                <a:lnTo>
                  <a:pt x="40259" y="2503043"/>
                </a:lnTo>
                <a:lnTo>
                  <a:pt x="52959" y="2503043"/>
                </a:lnTo>
                <a:lnTo>
                  <a:pt x="52832" y="2452243"/>
                </a:lnTo>
                <a:close/>
              </a:path>
              <a:path w="76834" h="2503170">
                <a:moveTo>
                  <a:pt x="52451" y="2363343"/>
                </a:moveTo>
                <a:lnTo>
                  <a:pt x="39750" y="2363343"/>
                </a:lnTo>
                <a:lnTo>
                  <a:pt x="40004" y="2414143"/>
                </a:lnTo>
                <a:lnTo>
                  <a:pt x="52705" y="2414143"/>
                </a:lnTo>
                <a:lnTo>
                  <a:pt x="52451" y="2363343"/>
                </a:lnTo>
                <a:close/>
              </a:path>
              <a:path w="76834" h="2503170">
                <a:moveTo>
                  <a:pt x="52197" y="2274443"/>
                </a:moveTo>
                <a:lnTo>
                  <a:pt x="39497" y="2274443"/>
                </a:lnTo>
                <a:lnTo>
                  <a:pt x="39624" y="2325243"/>
                </a:lnTo>
                <a:lnTo>
                  <a:pt x="52324" y="2325243"/>
                </a:lnTo>
                <a:lnTo>
                  <a:pt x="52197" y="2274443"/>
                </a:lnTo>
                <a:close/>
              </a:path>
              <a:path w="76834" h="2503170">
                <a:moveTo>
                  <a:pt x="51816" y="2185543"/>
                </a:moveTo>
                <a:lnTo>
                  <a:pt x="39116" y="2185543"/>
                </a:lnTo>
                <a:lnTo>
                  <a:pt x="39370" y="2236343"/>
                </a:lnTo>
                <a:lnTo>
                  <a:pt x="52070" y="2236343"/>
                </a:lnTo>
                <a:lnTo>
                  <a:pt x="51816" y="2185543"/>
                </a:lnTo>
                <a:close/>
              </a:path>
              <a:path w="76834" h="2503170">
                <a:moveTo>
                  <a:pt x="51562" y="2096643"/>
                </a:moveTo>
                <a:lnTo>
                  <a:pt x="38862" y="2096643"/>
                </a:lnTo>
                <a:lnTo>
                  <a:pt x="38989" y="2147443"/>
                </a:lnTo>
                <a:lnTo>
                  <a:pt x="51689" y="2147443"/>
                </a:lnTo>
                <a:lnTo>
                  <a:pt x="51562" y="2096643"/>
                </a:lnTo>
                <a:close/>
              </a:path>
              <a:path w="76834" h="2503170">
                <a:moveTo>
                  <a:pt x="51180" y="2007743"/>
                </a:moveTo>
                <a:lnTo>
                  <a:pt x="38480" y="2007743"/>
                </a:lnTo>
                <a:lnTo>
                  <a:pt x="38735" y="2058543"/>
                </a:lnTo>
                <a:lnTo>
                  <a:pt x="51435" y="2058543"/>
                </a:lnTo>
                <a:lnTo>
                  <a:pt x="51180" y="2007743"/>
                </a:lnTo>
                <a:close/>
              </a:path>
              <a:path w="76834" h="2503170">
                <a:moveTo>
                  <a:pt x="50926" y="1918843"/>
                </a:moveTo>
                <a:lnTo>
                  <a:pt x="38226" y="1918843"/>
                </a:lnTo>
                <a:lnTo>
                  <a:pt x="38353" y="1969643"/>
                </a:lnTo>
                <a:lnTo>
                  <a:pt x="51053" y="1969643"/>
                </a:lnTo>
                <a:lnTo>
                  <a:pt x="50926" y="1918843"/>
                </a:lnTo>
                <a:close/>
              </a:path>
              <a:path w="76834" h="2503170">
                <a:moveTo>
                  <a:pt x="50673" y="1829943"/>
                </a:moveTo>
                <a:lnTo>
                  <a:pt x="37973" y="1829943"/>
                </a:lnTo>
                <a:lnTo>
                  <a:pt x="38100" y="1880743"/>
                </a:lnTo>
                <a:lnTo>
                  <a:pt x="50800" y="1880743"/>
                </a:lnTo>
                <a:lnTo>
                  <a:pt x="50673" y="1829943"/>
                </a:lnTo>
                <a:close/>
              </a:path>
              <a:path w="76834" h="2503170">
                <a:moveTo>
                  <a:pt x="50292" y="1741043"/>
                </a:moveTo>
                <a:lnTo>
                  <a:pt x="37592" y="1741043"/>
                </a:lnTo>
                <a:lnTo>
                  <a:pt x="37719" y="1791843"/>
                </a:lnTo>
                <a:lnTo>
                  <a:pt x="50419" y="1791843"/>
                </a:lnTo>
                <a:lnTo>
                  <a:pt x="50292" y="1741043"/>
                </a:lnTo>
                <a:close/>
              </a:path>
              <a:path w="76834" h="2503170">
                <a:moveTo>
                  <a:pt x="50038" y="1652143"/>
                </a:moveTo>
                <a:lnTo>
                  <a:pt x="37338" y="1652143"/>
                </a:lnTo>
                <a:lnTo>
                  <a:pt x="37465" y="1702943"/>
                </a:lnTo>
                <a:lnTo>
                  <a:pt x="50165" y="1702943"/>
                </a:lnTo>
                <a:lnTo>
                  <a:pt x="50038" y="1652143"/>
                </a:lnTo>
                <a:close/>
              </a:path>
              <a:path w="76834" h="2503170">
                <a:moveTo>
                  <a:pt x="49656" y="1563243"/>
                </a:moveTo>
                <a:lnTo>
                  <a:pt x="36956" y="1563243"/>
                </a:lnTo>
                <a:lnTo>
                  <a:pt x="37211" y="1614043"/>
                </a:lnTo>
                <a:lnTo>
                  <a:pt x="49911" y="1614043"/>
                </a:lnTo>
                <a:lnTo>
                  <a:pt x="49656" y="1563243"/>
                </a:lnTo>
                <a:close/>
              </a:path>
              <a:path w="76834" h="2503170">
                <a:moveTo>
                  <a:pt x="49402" y="1474343"/>
                </a:moveTo>
                <a:lnTo>
                  <a:pt x="36702" y="1474343"/>
                </a:lnTo>
                <a:lnTo>
                  <a:pt x="36829" y="1525143"/>
                </a:lnTo>
                <a:lnTo>
                  <a:pt x="49529" y="1525143"/>
                </a:lnTo>
                <a:lnTo>
                  <a:pt x="49402" y="1474343"/>
                </a:lnTo>
                <a:close/>
              </a:path>
              <a:path w="76834" h="2503170">
                <a:moveTo>
                  <a:pt x="49022" y="1385443"/>
                </a:moveTo>
                <a:lnTo>
                  <a:pt x="36322" y="1385443"/>
                </a:lnTo>
                <a:lnTo>
                  <a:pt x="36575" y="1436243"/>
                </a:lnTo>
                <a:lnTo>
                  <a:pt x="49275" y="1436243"/>
                </a:lnTo>
                <a:lnTo>
                  <a:pt x="49022" y="1385443"/>
                </a:lnTo>
                <a:close/>
              </a:path>
              <a:path w="76834" h="2503170">
                <a:moveTo>
                  <a:pt x="48768" y="1296543"/>
                </a:moveTo>
                <a:lnTo>
                  <a:pt x="36068" y="1296543"/>
                </a:lnTo>
                <a:lnTo>
                  <a:pt x="36195" y="1347343"/>
                </a:lnTo>
                <a:lnTo>
                  <a:pt x="48895" y="1347343"/>
                </a:lnTo>
                <a:lnTo>
                  <a:pt x="48768" y="1296543"/>
                </a:lnTo>
                <a:close/>
              </a:path>
              <a:path w="76834" h="2503170">
                <a:moveTo>
                  <a:pt x="48387" y="1207643"/>
                </a:moveTo>
                <a:lnTo>
                  <a:pt x="35687" y="1207643"/>
                </a:lnTo>
                <a:lnTo>
                  <a:pt x="35941" y="1258443"/>
                </a:lnTo>
                <a:lnTo>
                  <a:pt x="48641" y="1258443"/>
                </a:lnTo>
                <a:lnTo>
                  <a:pt x="48387" y="1207643"/>
                </a:lnTo>
                <a:close/>
              </a:path>
              <a:path w="76834" h="2503170">
                <a:moveTo>
                  <a:pt x="48133" y="1118743"/>
                </a:moveTo>
                <a:lnTo>
                  <a:pt x="35433" y="1118743"/>
                </a:lnTo>
                <a:lnTo>
                  <a:pt x="35560" y="1169543"/>
                </a:lnTo>
                <a:lnTo>
                  <a:pt x="48260" y="1169543"/>
                </a:lnTo>
                <a:lnTo>
                  <a:pt x="48133" y="1118743"/>
                </a:lnTo>
                <a:close/>
              </a:path>
              <a:path w="76834" h="2503170">
                <a:moveTo>
                  <a:pt x="47751" y="1029843"/>
                </a:moveTo>
                <a:lnTo>
                  <a:pt x="35051" y="1029843"/>
                </a:lnTo>
                <a:lnTo>
                  <a:pt x="35305" y="1080643"/>
                </a:lnTo>
                <a:lnTo>
                  <a:pt x="48005" y="1080643"/>
                </a:lnTo>
                <a:lnTo>
                  <a:pt x="47751" y="1029843"/>
                </a:lnTo>
                <a:close/>
              </a:path>
              <a:path w="76834" h="2503170">
                <a:moveTo>
                  <a:pt x="47498" y="940943"/>
                </a:moveTo>
                <a:lnTo>
                  <a:pt x="34798" y="940943"/>
                </a:lnTo>
                <a:lnTo>
                  <a:pt x="34925" y="991743"/>
                </a:lnTo>
                <a:lnTo>
                  <a:pt x="47625" y="991743"/>
                </a:lnTo>
                <a:lnTo>
                  <a:pt x="47498" y="940943"/>
                </a:lnTo>
                <a:close/>
              </a:path>
              <a:path w="76834" h="2503170">
                <a:moveTo>
                  <a:pt x="47244" y="852043"/>
                </a:moveTo>
                <a:lnTo>
                  <a:pt x="34544" y="852043"/>
                </a:lnTo>
                <a:lnTo>
                  <a:pt x="34671" y="902843"/>
                </a:lnTo>
                <a:lnTo>
                  <a:pt x="47371" y="902843"/>
                </a:lnTo>
                <a:lnTo>
                  <a:pt x="47244" y="852043"/>
                </a:lnTo>
                <a:close/>
              </a:path>
              <a:path w="76834" h="2503170">
                <a:moveTo>
                  <a:pt x="46863" y="763143"/>
                </a:moveTo>
                <a:lnTo>
                  <a:pt x="34163" y="763143"/>
                </a:lnTo>
                <a:lnTo>
                  <a:pt x="34290" y="813943"/>
                </a:lnTo>
                <a:lnTo>
                  <a:pt x="46990" y="813943"/>
                </a:lnTo>
                <a:lnTo>
                  <a:pt x="46863" y="763143"/>
                </a:lnTo>
                <a:close/>
              </a:path>
              <a:path w="76834" h="2503170">
                <a:moveTo>
                  <a:pt x="46609" y="674243"/>
                </a:moveTo>
                <a:lnTo>
                  <a:pt x="33909" y="674243"/>
                </a:lnTo>
                <a:lnTo>
                  <a:pt x="34036" y="725043"/>
                </a:lnTo>
                <a:lnTo>
                  <a:pt x="46736" y="725043"/>
                </a:lnTo>
                <a:lnTo>
                  <a:pt x="46609" y="674243"/>
                </a:lnTo>
                <a:close/>
              </a:path>
              <a:path w="76834" h="2503170">
                <a:moveTo>
                  <a:pt x="46227" y="585343"/>
                </a:moveTo>
                <a:lnTo>
                  <a:pt x="33527" y="585343"/>
                </a:lnTo>
                <a:lnTo>
                  <a:pt x="33781" y="636143"/>
                </a:lnTo>
                <a:lnTo>
                  <a:pt x="46481" y="636143"/>
                </a:lnTo>
                <a:lnTo>
                  <a:pt x="46227" y="585343"/>
                </a:lnTo>
                <a:close/>
              </a:path>
              <a:path w="76834" h="2503170">
                <a:moveTo>
                  <a:pt x="45974" y="496443"/>
                </a:moveTo>
                <a:lnTo>
                  <a:pt x="33274" y="496443"/>
                </a:lnTo>
                <a:lnTo>
                  <a:pt x="33400" y="547243"/>
                </a:lnTo>
                <a:lnTo>
                  <a:pt x="46100" y="547243"/>
                </a:lnTo>
                <a:lnTo>
                  <a:pt x="45974" y="496443"/>
                </a:lnTo>
                <a:close/>
              </a:path>
              <a:path w="76834" h="2503170">
                <a:moveTo>
                  <a:pt x="45593" y="407543"/>
                </a:moveTo>
                <a:lnTo>
                  <a:pt x="32893" y="407543"/>
                </a:lnTo>
                <a:lnTo>
                  <a:pt x="33147" y="458343"/>
                </a:lnTo>
                <a:lnTo>
                  <a:pt x="45847" y="458343"/>
                </a:lnTo>
                <a:lnTo>
                  <a:pt x="45593" y="407543"/>
                </a:lnTo>
                <a:close/>
              </a:path>
              <a:path w="76834" h="2503170">
                <a:moveTo>
                  <a:pt x="45339" y="318643"/>
                </a:moveTo>
                <a:lnTo>
                  <a:pt x="32639" y="318643"/>
                </a:lnTo>
                <a:lnTo>
                  <a:pt x="32766" y="369443"/>
                </a:lnTo>
                <a:lnTo>
                  <a:pt x="45466" y="369443"/>
                </a:lnTo>
                <a:lnTo>
                  <a:pt x="45339" y="318643"/>
                </a:lnTo>
                <a:close/>
              </a:path>
              <a:path w="76834" h="2503170">
                <a:moveTo>
                  <a:pt x="44958" y="229743"/>
                </a:moveTo>
                <a:lnTo>
                  <a:pt x="32258" y="229743"/>
                </a:lnTo>
                <a:lnTo>
                  <a:pt x="32512" y="280543"/>
                </a:lnTo>
                <a:lnTo>
                  <a:pt x="45212" y="280543"/>
                </a:lnTo>
                <a:lnTo>
                  <a:pt x="44958" y="229743"/>
                </a:lnTo>
                <a:close/>
              </a:path>
              <a:path w="76834" h="2503170">
                <a:moveTo>
                  <a:pt x="44703" y="140843"/>
                </a:moveTo>
                <a:lnTo>
                  <a:pt x="32003" y="140843"/>
                </a:lnTo>
                <a:lnTo>
                  <a:pt x="32130" y="191643"/>
                </a:lnTo>
                <a:lnTo>
                  <a:pt x="44830" y="191643"/>
                </a:lnTo>
                <a:lnTo>
                  <a:pt x="44703" y="140843"/>
                </a:lnTo>
                <a:close/>
              </a:path>
              <a:path w="76834" h="2503170">
                <a:moveTo>
                  <a:pt x="44450" y="63500"/>
                </a:moveTo>
                <a:lnTo>
                  <a:pt x="31750" y="63500"/>
                </a:lnTo>
                <a:lnTo>
                  <a:pt x="31876" y="102743"/>
                </a:lnTo>
                <a:lnTo>
                  <a:pt x="44576" y="102743"/>
                </a:lnTo>
                <a:lnTo>
                  <a:pt x="44450" y="63500"/>
                </a:lnTo>
                <a:close/>
              </a:path>
              <a:path w="76834" h="2503170">
                <a:moveTo>
                  <a:pt x="37846" y="0"/>
                </a:moveTo>
                <a:lnTo>
                  <a:pt x="0" y="76327"/>
                </a:lnTo>
                <a:lnTo>
                  <a:pt x="31791" y="76327"/>
                </a:lnTo>
                <a:lnTo>
                  <a:pt x="31750" y="63500"/>
                </a:lnTo>
                <a:lnTo>
                  <a:pt x="69861" y="63500"/>
                </a:lnTo>
                <a:lnTo>
                  <a:pt x="37846" y="0"/>
                </a:lnTo>
                <a:close/>
              </a:path>
              <a:path w="76834" h="2503170">
                <a:moveTo>
                  <a:pt x="69861" y="63500"/>
                </a:moveTo>
                <a:lnTo>
                  <a:pt x="44450" y="63500"/>
                </a:lnTo>
                <a:lnTo>
                  <a:pt x="44491" y="76327"/>
                </a:lnTo>
                <a:lnTo>
                  <a:pt x="76328" y="76327"/>
                </a:lnTo>
                <a:lnTo>
                  <a:pt x="69861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Additional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28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562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4—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Comparable</a:t>
            </a:r>
            <a:r>
              <a:rPr sz="28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40" dirty="0">
                <a:solidFill>
                  <a:srgbClr val="404040"/>
                </a:solidFill>
                <a:latin typeface="Arial Black"/>
                <a:cs typeface="Arial Black"/>
              </a:rPr>
              <a:t>Comparator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6603" y="346659"/>
            <a:ext cx="255270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Comparable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843" y="853439"/>
            <a:ext cx="271576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114" y="1628901"/>
            <a:ext cx="13382625" cy="4998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member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“java.lang”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package.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implementing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interface,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objects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any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sort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contain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implement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Some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implement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Byte,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Long,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String,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Date,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Float.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9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custom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types,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need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implement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compareTo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method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Comparable</a:t>
            </a:r>
            <a:r>
              <a:rPr sz="2200" spc="43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61516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03932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567684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4652771"/>
            <a:ext cx="633983" cy="6339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5755" y="5654040"/>
            <a:ext cx="633983" cy="6339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415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Comparator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2843" y="853439"/>
            <a:ext cx="271576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09114" y="1628901"/>
            <a:ext cx="11645265" cy="291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Comparator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interface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order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user-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defined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4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example,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consider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Student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described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previously;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students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was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restricted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sorting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GPAs.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comparator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capable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comparing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two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different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61516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92323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076700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Comparable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95" dirty="0"/>
              <a:t>Comparator</a:t>
            </a:r>
            <a:r>
              <a:rPr spc="-220" dirty="0"/>
              <a:t> </a:t>
            </a:r>
            <a:r>
              <a:rPr spc="-105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5060" y="853439"/>
            <a:ext cx="12801600" cy="7909559"/>
            <a:chOff x="2385060" y="853439"/>
            <a:chExt cx="12801600" cy="79095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564" y="853439"/>
              <a:ext cx="7958328" cy="2743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389632" y="1139951"/>
              <a:ext cx="12792710" cy="7618730"/>
            </a:xfrm>
            <a:custGeom>
              <a:avLst/>
              <a:gdLst/>
              <a:ahLst/>
              <a:cxnLst/>
              <a:rect l="l" t="t" r="r" b="b"/>
              <a:pathLst>
                <a:path w="12792710" h="7618730">
                  <a:moveTo>
                    <a:pt x="12792456" y="0"/>
                  </a:moveTo>
                  <a:lnTo>
                    <a:pt x="0" y="0"/>
                  </a:lnTo>
                  <a:lnTo>
                    <a:pt x="0" y="7618476"/>
                  </a:lnTo>
                  <a:lnTo>
                    <a:pt x="12792456" y="7618476"/>
                  </a:lnTo>
                  <a:lnTo>
                    <a:pt x="1279245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9632" y="1139951"/>
              <a:ext cx="12792710" cy="7618730"/>
            </a:xfrm>
            <a:custGeom>
              <a:avLst/>
              <a:gdLst/>
              <a:ahLst/>
              <a:cxnLst/>
              <a:rect l="l" t="t" r="r" b="b"/>
              <a:pathLst>
                <a:path w="12792710" h="7618730">
                  <a:moveTo>
                    <a:pt x="0" y="7618476"/>
                  </a:moveTo>
                  <a:lnTo>
                    <a:pt x="12792456" y="7618476"/>
                  </a:lnTo>
                  <a:lnTo>
                    <a:pt x="12792456" y="0"/>
                  </a:lnTo>
                  <a:lnTo>
                    <a:pt x="0" y="0"/>
                  </a:lnTo>
                  <a:lnTo>
                    <a:pt x="0" y="761847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69007" y="1077594"/>
            <a:ext cx="5513070" cy="72275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package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comparable_comparator_demo;</a:t>
            </a:r>
            <a:endParaRPr sz="1500">
              <a:latin typeface="Courier New"/>
              <a:cs typeface="Courier New"/>
            </a:endParaRPr>
          </a:p>
          <a:p>
            <a:pPr marL="927100" marR="462280" indent="-915035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Comparable&lt;Bus&gt;{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busId;</a:t>
            </a:r>
            <a:endParaRPr sz="1500">
              <a:latin typeface="Courier New"/>
              <a:cs typeface="Courier New"/>
            </a:endParaRPr>
          </a:p>
          <a:p>
            <a:pPr marL="927100" marR="1490980">
              <a:lnSpc>
                <a:spcPts val="27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busName;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fare;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ratings;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Integer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getBusId()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busId;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841500" marR="347980" indent="-9144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setBusId(Integer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busId)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this.busId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busId;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841500" marR="1376680" indent="-9144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getBusName()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busName;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setBusName(String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busName)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this.busName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busName;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5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getFare()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fare;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7995" y="8051088"/>
            <a:ext cx="3914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5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Contd.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5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next</a:t>
            </a:r>
            <a:r>
              <a:rPr sz="15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slide//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Comparable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95" dirty="0"/>
              <a:t>Comparator</a:t>
            </a:r>
            <a:r>
              <a:rPr spc="-220" dirty="0"/>
              <a:t> </a:t>
            </a:r>
            <a:r>
              <a:rPr spc="-1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2232" y="853439"/>
            <a:ext cx="7936992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31647" y="1661160"/>
            <a:ext cx="7033259" cy="6588759"/>
            <a:chOff x="231647" y="1661160"/>
            <a:chExt cx="7033259" cy="6588759"/>
          </a:xfrm>
        </p:grpSpPr>
        <p:sp>
          <p:nvSpPr>
            <p:cNvPr id="5" name="object 5"/>
            <p:cNvSpPr/>
            <p:nvPr/>
          </p:nvSpPr>
          <p:spPr>
            <a:xfrm>
              <a:off x="236219" y="1665732"/>
              <a:ext cx="7024370" cy="6579234"/>
            </a:xfrm>
            <a:custGeom>
              <a:avLst/>
              <a:gdLst/>
              <a:ahLst/>
              <a:cxnLst/>
              <a:rect l="l" t="t" r="r" b="b"/>
              <a:pathLst>
                <a:path w="7024370" h="6579234">
                  <a:moveTo>
                    <a:pt x="7024116" y="0"/>
                  </a:moveTo>
                  <a:lnTo>
                    <a:pt x="0" y="0"/>
                  </a:lnTo>
                  <a:lnTo>
                    <a:pt x="0" y="6579108"/>
                  </a:lnTo>
                  <a:lnTo>
                    <a:pt x="7024116" y="6579108"/>
                  </a:lnTo>
                  <a:lnTo>
                    <a:pt x="70241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19" y="1665732"/>
              <a:ext cx="7024370" cy="6579234"/>
            </a:xfrm>
            <a:custGeom>
              <a:avLst/>
              <a:gdLst/>
              <a:ahLst/>
              <a:cxnLst/>
              <a:rect l="l" t="t" r="r" b="b"/>
              <a:pathLst>
                <a:path w="7024370" h="6579234">
                  <a:moveTo>
                    <a:pt x="0" y="6579108"/>
                  </a:moveTo>
                  <a:lnTo>
                    <a:pt x="7024116" y="6579108"/>
                  </a:lnTo>
                  <a:lnTo>
                    <a:pt x="7024116" y="0"/>
                  </a:lnTo>
                  <a:lnTo>
                    <a:pt x="0" y="0"/>
                  </a:lnTo>
                  <a:lnTo>
                    <a:pt x="0" y="6579108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6607" y="5489270"/>
            <a:ext cx="10541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busName="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959" y="1602740"/>
            <a:ext cx="5709285" cy="448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0" marR="887730" indent="-915035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setFare(Double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fare)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this.fare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fare;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841500" marR="1573530" indent="-915035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getRatings()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ratings;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setRatings(Double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ratings)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this.ratings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ratings;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@Override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toString()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"Bus</a:t>
            </a:r>
            <a:r>
              <a:rPr sz="1500" spc="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[busId="</a:t>
            </a:r>
            <a:r>
              <a:rPr sz="1500" spc="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500" spc="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busId</a:t>
            </a:r>
            <a:r>
              <a:rPr sz="1500" spc="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500" spc="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",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busName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",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fare="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5651" y="6175629"/>
            <a:ext cx="184721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820" algn="l"/>
                <a:tab pos="1718945" algn="l"/>
              </a:tabLst>
            </a:pP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",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ratings="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959" y="6061329"/>
            <a:ext cx="4820285" cy="2083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0"/>
              </a:spcBef>
              <a:tabLst>
                <a:tab pos="339725" algn="l"/>
                <a:tab pos="1022350" algn="l"/>
              </a:tabLst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fare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ratings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"]";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Bus()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500" b="1" i="1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Contd.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right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box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505700" y="1658111"/>
            <a:ext cx="8519160" cy="6588759"/>
            <a:chOff x="7505700" y="1658111"/>
            <a:chExt cx="8519160" cy="6588759"/>
          </a:xfrm>
        </p:grpSpPr>
        <p:sp>
          <p:nvSpPr>
            <p:cNvPr id="12" name="object 12"/>
            <p:cNvSpPr/>
            <p:nvPr/>
          </p:nvSpPr>
          <p:spPr>
            <a:xfrm>
              <a:off x="7510272" y="1662683"/>
              <a:ext cx="8510270" cy="6579234"/>
            </a:xfrm>
            <a:custGeom>
              <a:avLst/>
              <a:gdLst/>
              <a:ahLst/>
              <a:cxnLst/>
              <a:rect l="l" t="t" r="r" b="b"/>
              <a:pathLst>
                <a:path w="8510269" h="6579234">
                  <a:moveTo>
                    <a:pt x="8510016" y="0"/>
                  </a:moveTo>
                  <a:lnTo>
                    <a:pt x="0" y="0"/>
                  </a:lnTo>
                  <a:lnTo>
                    <a:pt x="0" y="6579108"/>
                  </a:lnTo>
                  <a:lnTo>
                    <a:pt x="8510016" y="6579108"/>
                  </a:lnTo>
                  <a:lnTo>
                    <a:pt x="85100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10272" y="1662683"/>
              <a:ext cx="8510270" cy="6579234"/>
            </a:xfrm>
            <a:custGeom>
              <a:avLst/>
              <a:gdLst/>
              <a:ahLst/>
              <a:cxnLst/>
              <a:rect l="l" t="t" r="r" b="b"/>
              <a:pathLst>
                <a:path w="8510269" h="6579234">
                  <a:moveTo>
                    <a:pt x="0" y="6579108"/>
                  </a:moveTo>
                  <a:lnTo>
                    <a:pt x="8510016" y="6579108"/>
                  </a:lnTo>
                  <a:lnTo>
                    <a:pt x="8510016" y="0"/>
                  </a:lnTo>
                  <a:lnTo>
                    <a:pt x="0" y="0"/>
                  </a:lnTo>
                  <a:lnTo>
                    <a:pt x="0" y="657910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590281" y="1599137"/>
            <a:ext cx="8351520" cy="712470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1005"/>
              </a:spcBef>
              <a:tabLst>
                <a:tab pos="1789430" algn="l"/>
                <a:tab pos="3223895" algn="l"/>
                <a:tab pos="4086225" algn="l"/>
                <a:tab pos="4948555" algn="l"/>
                <a:tab pos="6040120" algn="l"/>
                <a:tab pos="6903084" algn="l"/>
                <a:tab pos="7651115" algn="l"/>
              </a:tabLst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Bus(Integer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busId,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busName,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fare,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Double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ratings)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19081" y="2286127"/>
            <a:ext cx="2654935" cy="1740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2280">
              <a:lnSpc>
                <a:spcPct val="150000"/>
              </a:lnSpc>
              <a:spcBef>
                <a:spcPts val="1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super();</a:t>
            </a:r>
            <a:r>
              <a:rPr sz="1500" spc="5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this.busId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busId;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ts val="27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this.busName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busName;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this.fare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fare;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this.ratings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ratings;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04681" y="4000880"/>
            <a:ext cx="5169535" cy="2083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@Override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compareTo(Bus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o)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 marR="508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TODO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Auto-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generated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stub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o.busId.compareTo(this.busId);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90281" y="6172961"/>
            <a:ext cx="140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Additional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28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7397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1—</a:t>
            </a:r>
            <a:r>
              <a:rPr sz="2800" spc="-150" dirty="0">
                <a:solidFill>
                  <a:srgbClr val="404040"/>
                </a:solidFill>
                <a:latin typeface="Arial Black"/>
                <a:cs typeface="Arial Black"/>
              </a:rPr>
              <a:t>Inner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305" dirty="0">
                <a:solidFill>
                  <a:srgbClr val="404040"/>
                </a:solidFill>
                <a:latin typeface="Arial Black"/>
                <a:cs typeface="Arial Black"/>
              </a:rPr>
              <a:t>Classes</a:t>
            </a:r>
            <a:r>
              <a:rPr sz="28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55" dirty="0">
                <a:solidFill>
                  <a:srgbClr val="404040"/>
                </a:solidFill>
                <a:latin typeface="Arial Black"/>
                <a:cs typeface="Arial Black"/>
              </a:rPr>
              <a:t>Inner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0" dirty="0">
                <a:solidFill>
                  <a:srgbClr val="404040"/>
                </a:solidFill>
                <a:latin typeface="Arial Black"/>
                <a:cs typeface="Arial Black"/>
              </a:rPr>
              <a:t>Interfaces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Comparable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95" dirty="0"/>
              <a:t>Comparator</a:t>
            </a:r>
            <a:r>
              <a:rPr spc="-220" dirty="0"/>
              <a:t> </a:t>
            </a:r>
            <a:r>
              <a:rPr spc="-1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4235" y="853439"/>
            <a:ext cx="7872983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726692" y="1738883"/>
            <a:ext cx="12176760" cy="6934200"/>
            <a:chOff x="1726692" y="1738883"/>
            <a:chExt cx="12176760" cy="6934200"/>
          </a:xfrm>
        </p:grpSpPr>
        <p:sp>
          <p:nvSpPr>
            <p:cNvPr id="5" name="object 5"/>
            <p:cNvSpPr/>
            <p:nvPr/>
          </p:nvSpPr>
          <p:spPr>
            <a:xfrm>
              <a:off x="1731264" y="1743455"/>
              <a:ext cx="12167870" cy="6925309"/>
            </a:xfrm>
            <a:custGeom>
              <a:avLst/>
              <a:gdLst/>
              <a:ahLst/>
              <a:cxnLst/>
              <a:rect l="l" t="t" r="r" b="b"/>
              <a:pathLst>
                <a:path w="12167869" h="6925309">
                  <a:moveTo>
                    <a:pt x="12167616" y="0"/>
                  </a:moveTo>
                  <a:lnTo>
                    <a:pt x="0" y="0"/>
                  </a:lnTo>
                  <a:lnTo>
                    <a:pt x="0" y="6925056"/>
                  </a:lnTo>
                  <a:lnTo>
                    <a:pt x="12167616" y="6925056"/>
                  </a:lnTo>
                  <a:lnTo>
                    <a:pt x="121676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31264" y="1743455"/>
              <a:ext cx="12167870" cy="6925309"/>
            </a:xfrm>
            <a:custGeom>
              <a:avLst/>
              <a:gdLst/>
              <a:ahLst/>
              <a:cxnLst/>
              <a:rect l="l" t="t" r="r" b="b"/>
              <a:pathLst>
                <a:path w="12167869" h="6925309">
                  <a:moveTo>
                    <a:pt x="0" y="6925056"/>
                  </a:moveTo>
                  <a:lnTo>
                    <a:pt x="12167616" y="6925056"/>
                  </a:lnTo>
                  <a:lnTo>
                    <a:pt x="12167616" y="0"/>
                  </a:lnTo>
                  <a:lnTo>
                    <a:pt x="0" y="0"/>
                  </a:lnTo>
                  <a:lnTo>
                    <a:pt x="0" y="6925056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620642" y="4240939"/>
          <a:ext cx="6541134" cy="192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1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765">
                <a:tc>
                  <a:txBody>
                    <a:bodyPr/>
                    <a:lstStyle/>
                    <a:p>
                      <a:pPr marR="18415" algn="ctr">
                        <a:lnSpc>
                          <a:spcPts val="1550"/>
                        </a:lnSpc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b1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Bus(1000,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550"/>
                        </a:lnSpc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"Wipro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Travels",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1500.50d,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4.8d);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b2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Bus(1200,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"Java</a:t>
                      </a:r>
                      <a:r>
                        <a:rPr sz="1500" spc="-4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Travels",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1200.50d,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3.8d);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b3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Bus(1100,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"J2EE</a:t>
                      </a:r>
                      <a:r>
                        <a:rPr sz="1500" spc="-4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Travels",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1750.50d,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4.9d);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b4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Bus(1010,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"JME</a:t>
                      </a:r>
                      <a:r>
                        <a:rPr sz="1500" spc="-4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Travels",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1250.50d,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2.1d);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b5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Bus(1001,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"List</a:t>
                      </a:r>
                      <a:r>
                        <a:rPr sz="1500" spc="-4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Travels",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1100.50d,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3.2d);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R="1841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b6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5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2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Bus(1900,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"WOOW</a:t>
                      </a:r>
                      <a:r>
                        <a:rPr sz="1500" spc="-4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Travels",</a:t>
                      </a:r>
                      <a:r>
                        <a:rPr sz="1500" spc="-4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1800.50d,</a:t>
                      </a:r>
                      <a:r>
                        <a:rPr sz="1500" spc="-3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4.1d);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3175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639692" y="6140174"/>
            <a:ext cx="4369435" cy="242570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List&lt;Bus&gt;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busList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ArrayList&lt;&gt;();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busList.add(b1);</a:t>
            </a:r>
            <a:endParaRPr sz="1500">
              <a:latin typeface="Courier New"/>
              <a:cs typeface="Courier New"/>
            </a:endParaRPr>
          </a:p>
          <a:p>
            <a:pPr marL="12700" marR="2519680" algn="just">
              <a:lnSpc>
                <a:spcPct val="150000"/>
              </a:lnSpc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busList.add(b2); busList.add(b3); busList.add(b4); busList.add(b5); busList.add(b6);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97973" y="8311388"/>
            <a:ext cx="33407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500" b="1" i="1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Contd.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next</a:t>
            </a:r>
            <a:r>
              <a:rPr sz="1500" b="1" i="1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spc="-10" dirty="0">
                <a:solidFill>
                  <a:srgbClr val="404040"/>
                </a:solidFill>
                <a:latin typeface="Courier New"/>
                <a:cs typeface="Courier New"/>
              </a:rPr>
              <a:t>slide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0639" y="1170177"/>
            <a:ext cx="7578090" cy="2937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previous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example,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now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class: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package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comparable_comparator_demo;</a:t>
            </a:r>
            <a:endParaRPr sz="1500">
              <a:latin typeface="Courier New"/>
              <a:cs typeface="Courier New"/>
            </a:endParaRPr>
          </a:p>
          <a:p>
            <a:pPr marL="12700" marR="4241800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java.util.ArrayList;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java.util.Collections;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java.util.List;</a:t>
            </a:r>
            <a:r>
              <a:rPr sz="1500" spc="5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BusMain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TODO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Auto-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generated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stub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Comparable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95" dirty="0"/>
              <a:t>Comparator</a:t>
            </a:r>
            <a:r>
              <a:rPr spc="-220" dirty="0"/>
              <a:t> </a:t>
            </a:r>
            <a:r>
              <a:rPr spc="-1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0228" y="853439"/>
            <a:ext cx="8001000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63652" y="1312163"/>
            <a:ext cx="7824470" cy="5549265"/>
            <a:chOff x="263652" y="1312163"/>
            <a:chExt cx="7824470" cy="5549265"/>
          </a:xfrm>
        </p:grpSpPr>
        <p:sp>
          <p:nvSpPr>
            <p:cNvPr id="5" name="object 5"/>
            <p:cNvSpPr/>
            <p:nvPr/>
          </p:nvSpPr>
          <p:spPr>
            <a:xfrm>
              <a:off x="268224" y="1316735"/>
              <a:ext cx="7815580" cy="5539740"/>
            </a:xfrm>
            <a:custGeom>
              <a:avLst/>
              <a:gdLst/>
              <a:ahLst/>
              <a:cxnLst/>
              <a:rect l="l" t="t" r="r" b="b"/>
              <a:pathLst>
                <a:path w="7815580" h="5539740">
                  <a:moveTo>
                    <a:pt x="7815072" y="0"/>
                  </a:moveTo>
                  <a:lnTo>
                    <a:pt x="0" y="0"/>
                  </a:lnTo>
                  <a:lnTo>
                    <a:pt x="0" y="5539739"/>
                  </a:lnTo>
                  <a:lnTo>
                    <a:pt x="7815072" y="5539739"/>
                  </a:lnTo>
                  <a:lnTo>
                    <a:pt x="7815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8224" y="1316735"/>
              <a:ext cx="7815580" cy="5539740"/>
            </a:xfrm>
            <a:custGeom>
              <a:avLst/>
              <a:gdLst/>
              <a:ahLst/>
              <a:cxnLst/>
              <a:rect l="l" t="t" r="r" b="b"/>
              <a:pathLst>
                <a:path w="7815580" h="5539740">
                  <a:moveTo>
                    <a:pt x="0" y="5539739"/>
                  </a:moveTo>
                  <a:lnTo>
                    <a:pt x="7815072" y="5539739"/>
                  </a:lnTo>
                  <a:lnTo>
                    <a:pt x="7815072" y="0"/>
                  </a:lnTo>
                  <a:lnTo>
                    <a:pt x="0" y="0"/>
                  </a:lnTo>
                  <a:lnTo>
                    <a:pt x="0" y="5539739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273" y="1253997"/>
            <a:ext cx="7644130" cy="55130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Collections.sort(busList);</a:t>
            </a:r>
            <a:endParaRPr sz="1500">
              <a:latin typeface="Courier New"/>
              <a:cs typeface="Courier New"/>
            </a:endParaRPr>
          </a:p>
          <a:p>
            <a:pPr marL="1828800" marR="66294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System.out.println("Printing</a:t>
            </a:r>
            <a:r>
              <a:rPr sz="15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all</a:t>
            </a:r>
            <a:r>
              <a:rPr sz="15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5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buses");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busList.size();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27432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System.out.println(busList.get(i));</a:t>
            </a: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 marL="1828800" marR="3406775">
              <a:lnSpc>
                <a:spcPct val="150000"/>
              </a:lnSpc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System.out.println(); System.out.println();</a:t>
            </a: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Collections.sort(busList,</a:t>
            </a:r>
            <a:r>
              <a:rPr sz="15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5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FareComparator());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System.out.println("Printing</a:t>
            </a:r>
            <a:r>
              <a:rPr sz="1500" spc="3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all</a:t>
            </a:r>
            <a:r>
              <a:rPr sz="1500" spc="3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500" spc="3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buses</a:t>
            </a:r>
            <a:r>
              <a:rPr sz="1500" spc="3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sorted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based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on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Fare");</a:t>
            </a:r>
            <a:endParaRPr sz="1500">
              <a:latin typeface="Courier New"/>
              <a:cs typeface="Courier New"/>
            </a:endParaRPr>
          </a:p>
          <a:p>
            <a:pPr marL="2743200" marR="891540" indent="-9144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busList.size();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System.out.println(busList.get(i));</a:t>
            </a: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Code</a:t>
            </a:r>
            <a:r>
              <a:rPr sz="1500" b="1" i="1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Contd.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right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b="1" i="1" dirty="0">
                <a:solidFill>
                  <a:srgbClr val="404040"/>
                </a:solidFill>
                <a:latin typeface="Courier New"/>
                <a:cs typeface="Courier New"/>
              </a:rPr>
              <a:t>box</a:t>
            </a:r>
            <a:r>
              <a:rPr sz="1500" b="1" i="1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279892" y="1312163"/>
            <a:ext cx="7824470" cy="5520055"/>
            <a:chOff x="8279892" y="1312163"/>
            <a:chExt cx="7824470" cy="5520055"/>
          </a:xfrm>
        </p:grpSpPr>
        <p:sp>
          <p:nvSpPr>
            <p:cNvPr id="9" name="object 9"/>
            <p:cNvSpPr/>
            <p:nvPr/>
          </p:nvSpPr>
          <p:spPr>
            <a:xfrm>
              <a:off x="8284464" y="1316735"/>
              <a:ext cx="7815580" cy="5511165"/>
            </a:xfrm>
            <a:custGeom>
              <a:avLst/>
              <a:gdLst/>
              <a:ahLst/>
              <a:cxnLst/>
              <a:rect l="l" t="t" r="r" b="b"/>
              <a:pathLst>
                <a:path w="7815580" h="5511165">
                  <a:moveTo>
                    <a:pt x="7815072" y="0"/>
                  </a:moveTo>
                  <a:lnTo>
                    <a:pt x="0" y="0"/>
                  </a:lnTo>
                  <a:lnTo>
                    <a:pt x="0" y="5510784"/>
                  </a:lnTo>
                  <a:lnTo>
                    <a:pt x="7815072" y="5510784"/>
                  </a:lnTo>
                  <a:lnTo>
                    <a:pt x="78150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84464" y="1316735"/>
              <a:ext cx="7815580" cy="5511165"/>
            </a:xfrm>
            <a:custGeom>
              <a:avLst/>
              <a:gdLst/>
              <a:ahLst/>
              <a:cxnLst/>
              <a:rect l="l" t="t" r="r" b="b"/>
              <a:pathLst>
                <a:path w="7815580" h="5511165">
                  <a:moveTo>
                    <a:pt x="0" y="5510784"/>
                  </a:moveTo>
                  <a:lnTo>
                    <a:pt x="7815072" y="5510784"/>
                  </a:lnTo>
                  <a:lnTo>
                    <a:pt x="7815072" y="0"/>
                  </a:lnTo>
                  <a:lnTo>
                    <a:pt x="0" y="0"/>
                  </a:lnTo>
                  <a:lnTo>
                    <a:pt x="0" y="551078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377173" y="1253997"/>
            <a:ext cx="7644130" cy="31121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System.out.println();</a:t>
            </a: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System.out.println();</a:t>
            </a: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Collections.sort(busList,</a:t>
            </a:r>
            <a:r>
              <a:rPr sz="15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5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RatingComparator());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System.out.println("Printing</a:t>
            </a:r>
            <a:r>
              <a:rPr sz="1500" spc="3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all</a:t>
            </a:r>
            <a:r>
              <a:rPr sz="1500" spc="3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500" spc="3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buses</a:t>
            </a:r>
            <a:r>
              <a:rPr sz="1500" spc="3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sorted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based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on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Ratings");</a:t>
            </a:r>
            <a:endParaRPr sz="1500">
              <a:latin typeface="Courier New"/>
              <a:cs typeface="Courier New"/>
            </a:endParaRPr>
          </a:p>
          <a:p>
            <a:pPr marL="2743200" marR="891540" indent="-914400">
              <a:lnSpc>
                <a:spcPct val="15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for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(int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0;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&lt;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busList.size();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i++)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System.out.println(busList.get(i));</a:t>
            </a:r>
            <a:endParaRPr sz="15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36850" y="4454474"/>
            <a:ext cx="5842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using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77173" y="4797933"/>
            <a:ext cx="1156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foreach");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06228" y="4454474"/>
            <a:ext cx="457136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872229" algn="l"/>
              </a:tabLst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System.out.println("Printing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busses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for(Bus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b:busList){</a:t>
            </a:r>
            <a:endParaRPr sz="15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System.out.println(b);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91573" y="6169228"/>
            <a:ext cx="1276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77173" y="6512814"/>
            <a:ext cx="1276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Comparable</a:t>
            </a:r>
            <a:r>
              <a:rPr spc="-210" dirty="0"/>
              <a:t> </a:t>
            </a:r>
            <a:r>
              <a:rPr spc="-95" dirty="0"/>
              <a:t>and</a:t>
            </a:r>
            <a:r>
              <a:rPr spc="-204" dirty="0"/>
              <a:t> </a:t>
            </a:r>
            <a:r>
              <a:rPr spc="-95" dirty="0"/>
              <a:t>Comparator</a:t>
            </a:r>
            <a:r>
              <a:rPr spc="-220" dirty="0"/>
              <a:t> </a:t>
            </a:r>
            <a:r>
              <a:rPr spc="-1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4903" y="853439"/>
            <a:ext cx="7851648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931" y="2462783"/>
            <a:ext cx="7646034" cy="484822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09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package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comparable_comparator_demo;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java.util.Comparator;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RatingComparator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5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Comparator&lt;Bus&gt;</a:t>
            </a:r>
            <a:r>
              <a:rPr sz="15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6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@Override</a:t>
            </a:r>
            <a:endParaRPr sz="15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compare(Bus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o1,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o2)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919605" marR="1831339">
              <a:lnSpc>
                <a:spcPct val="150000"/>
              </a:lnSpc>
              <a:spcBef>
                <a:spcPts val="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TODO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Auto-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generated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stub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endParaRPr sz="1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o2.getRatings().compareTo(o1.getRatings());</a:t>
            </a:r>
            <a:endParaRPr sz="1500">
              <a:latin typeface="Courier New"/>
              <a:cs typeface="Courier New"/>
            </a:endParaRPr>
          </a:p>
          <a:p>
            <a:pPr marL="100520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4756" y="2462783"/>
            <a:ext cx="7646034" cy="484822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476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09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package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comparable_comparator_demo;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5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java.util.Comparator;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FareComparator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Comparator&lt;Bus&gt;</a:t>
            </a:r>
            <a:r>
              <a:rPr sz="15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@Override</a:t>
            </a:r>
            <a:endParaRPr sz="15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5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compare(Bus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o1,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Bus</a:t>
            </a:r>
            <a:r>
              <a:rPr sz="15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o2)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5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905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TODO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Auto-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generated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method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404040"/>
                </a:solidFill>
                <a:latin typeface="Courier New"/>
                <a:cs typeface="Courier New"/>
              </a:rPr>
              <a:t>stub</a:t>
            </a:r>
            <a:endParaRPr sz="15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50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Courier New"/>
                <a:cs typeface="Courier New"/>
              </a:rPr>
              <a:t>o1.getFare().compareTo(o2.getFare());</a:t>
            </a:r>
            <a:endParaRPr sz="15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00"/>
              </a:spcBef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5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5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334" y="1723390"/>
            <a:ext cx="6155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Rate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Comparator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syntax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5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6972" y="1743202"/>
            <a:ext cx="6134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Fare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Comparator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syntax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50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example: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55315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Iterator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6995" y="853439"/>
            <a:ext cx="180746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461139"/>
            <a:ext cx="12566015" cy="479933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Iterator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looping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various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such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HashMap,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ArrayList,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LinkedList,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and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on.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7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traverse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elements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one.</a:t>
            </a:r>
            <a:endParaRPr sz="2200">
              <a:latin typeface="Arial MT"/>
              <a:cs typeface="Arial MT"/>
            </a:endParaRPr>
          </a:p>
          <a:p>
            <a:pPr marL="12700" marR="1703705">
              <a:lnSpc>
                <a:spcPct val="300100"/>
              </a:lnSpc>
              <a:spcBef>
                <a:spcPts val="63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applicable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Collection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classes.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So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Universal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Cursor.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supports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0" dirty="0">
                <a:solidFill>
                  <a:srgbClr val="404040"/>
                </a:solidFill>
                <a:latin typeface="Arial MT"/>
                <a:cs typeface="Arial MT"/>
              </a:rPr>
              <a:t>both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45" dirty="0">
                <a:solidFill>
                  <a:srgbClr val="404040"/>
                </a:solidFill>
                <a:latin typeface="Arial MT"/>
                <a:cs typeface="Arial MT"/>
              </a:rPr>
              <a:t>READ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REMOVE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Operations.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200">
              <a:latin typeface="Arial MT"/>
              <a:cs typeface="Arial MT"/>
            </a:endParaRPr>
          </a:p>
          <a:p>
            <a:pPr marL="36830">
              <a:lnSpc>
                <a:spcPct val="100000"/>
              </a:lnSpc>
            </a:pPr>
            <a:r>
              <a:rPr sz="2200" spc="-155" dirty="0">
                <a:solidFill>
                  <a:srgbClr val="404040"/>
                </a:solidFill>
                <a:latin typeface="Arial Black"/>
                <a:cs typeface="Arial Black"/>
              </a:rPr>
              <a:t>Syntax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70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Iterator: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61516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944367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024884"/>
            <a:ext cx="635507" cy="6355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5755" y="5004815"/>
            <a:ext cx="633983" cy="6339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923288" y="6583680"/>
            <a:ext cx="6705600" cy="36893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Iterator&lt;E&gt;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iterator()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10435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Iterator</a:t>
            </a:r>
            <a:r>
              <a:rPr spc="-190" dirty="0"/>
              <a:t> </a:t>
            </a:r>
            <a:r>
              <a:rPr spc="-14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215" y="853439"/>
            <a:ext cx="3621024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690116" y="1338072"/>
            <a:ext cx="12876530" cy="6626859"/>
            <a:chOff x="1690116" y="1338072"/>
            <a:chExt cx="12876530" cy="6626859"/>
          </a:xfrm>
        </p:grpSpPr>
        <p:sp>
          <p:nvSpPr>
            <p:cNvPr id="5" name="object 5"/>
            <p:cNvSpPr/>
            <p:nvPr/>
          </p:nvSpPr>
          <p:spPr>
            <a:xfrm>
              <a:off x="1694688" y="1342644"/>
              <a:ext cx="12867640" cy="6617334"/>
            </a:xfrm>
            <a:custGeom>
              <a:avLst/>
              <a:gdLst/>
              <a:ahLst/>
              <a:cxnLst/>
              <a:rect l="l" t="t" r="r" b="b"/>
              <a:pathLst>
                <a:path w="12867640" h="6617334">
                  <a:moveTo>
                    <a:pt x="12867131" y="0"/>
                  </a:moveTo>
                  <a:lnTo>
                    <a:pt x="0" y="0"/>
                  </a:lnTo>
                  <a:lnTo>
                    <a:pt x="0" y="6617208"/>
                  </a:lnTo>
                  <a:lnTo>
                    <a:pt x="12867131" y="6617208"/>
                  </a:lnTo>
                  <a:lnTo>
                    <a:pt x="1286713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4688" y="1342644"/>
              <a:ext cx="12867640" cy="6617334"/>
            </a:xfrm>
            <a:custGeom>
              <a:avLst/>
              <a:gdLst/>
              <a:ahLst/>
              <a:cxnLst/>
              <a:rect l="l" t="t" r="r" b="b"/>
              <a:pathLst>
                <a:path w="12867640" h="6617334">
                  <a:moveTo>
                    <a:pt x="0" y="6617208"/>
                  </a:moveTo>
                  <a:lnTo>
                    <a:pt x="12867131" y="6617208"/>
                  </a:lnTo>
                  <a:lnTo>
                    <a:pt x="12867131" y="0"/>
                  </a:lnTo>
                  <a:lnTo>
                    <a:pt x="0" y="0"/>
                  </a:lnTo>
                  <a:lnTo>
                    <a:pt x="0" y="6617208"/>
                  </a:lnTo>
                  <a:close/>
                </a:path>
              </a:pathLst>
            </a:custGeom>
            <a:ln w="9143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18317" y="5057648"/>
            <a:ext cx="2344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Getting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Iterator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73427" y="1276883"/>
            <a:ext cx="7049134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0807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java.util.Iterator;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java.util.LinkedList;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java.util.List;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ExternalIteratorDemo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main(String[]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122745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List&lt;String&gt;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names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LinkedList&lt;&gt;(); names.add(“John");</a:t>
            </a:r>
            <a:endParaRPr sz="1600">
              <a:latin typeface="Courier New"/>
              <a:cs typeface="Courier New"/>
            </a:endParaRPr>
          </a:p>
          <a:p>
            <a:pPr marL="927100" marR="3670300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names.add(“James"); names.add(“Joseph");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Iterator&lt;String&gt;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namesIterator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1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names.iterator();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while(namesIterator.hasNext()){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18317" y="5789422"/>
            <a:ext cx="27114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Traversing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elements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73427" y="6398900"/>
            <a:ext cx="6862445" cy="148844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841500">
              <a:lnSpc>
                <a:spcPct val="100000"/>
              </a:lnSpc>
              <a:spcBef>
                <a:spcPts val="105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System.out.println(namesIterator.next());</a:t>
            </a:r>
            <a:endParaRPr sz="16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25654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2183" y="346659"/>
            <a:ext cx="47015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Iterator</a:t>
            </a:r>
            <a:r>
              <a:rPr spc="-200" dirty="0"/>
              <a:t> </a:t>
            </a:r>
            <a:r>
              <a:rPr spc="-140" dirty="0"/>
              <a:t>For-</a:t>
            </a:r>
            <a:r>
              <a:rPr spc="-195" dirty="0"/>
              <a:t>each</a:t>
            </a:r>
            <a:r>
              <a:rPr spc="-200" dirty="0"/>
              <a:t> </a:t>
            </a:r>
            <a:r>
              <a:rPr spc="-75" dirty="0"/>
              <a:t>Loop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4247" y="853439"/>
            <a:ext cx="4632959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628901"/>
            <a:ext cx="13180060" cy="1049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For-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each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loop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clearly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readable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eliminates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programming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errors.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200">
              <a:latin typeface="Arial MT"/>
              <a:cs typeface="Arial MT"/>
            </a:endParaRPr>
          </a:p>
          <a:p>
            <a:pPr marL="36830">
              <a:lnSpc>
                <a:spcPct val="100000"/>
              </a:lnSpc>
            </a:pPr>
            <a:r>
              <a:rPr sz="2200" spc="-10" dirty="0">
                <a:solidFill>
                  <a:srgbClr val="404040"/>
                </a:solidFill>
                <a:latin typeface="Arial Black"/>
                <a:cs typeface="Arial Black"/>
              </a:rPr>
              <a:t>Syntax:</a:t>
            </a:r>
            <a:endParaRPr sz="22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461516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23288" y="3002279"/>
            <a:ext cx="6705600" cy="33845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4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for(data_type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variable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: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array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|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collection){}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7898" y="3809238"/>
            <a:ext cx="4917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Example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Arial Black"/>
                <a:cs typeface="Arial Black"/>
              </a:rPr>
              <a:t>for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using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for-</a:t>
            </a:r>
            <a:r>
              <a:rPr sz="2400" spc="-204" dirty="0">
                <a:solidFill>
                  <a:srgbClr val="404040"/>
                </a:solidFill>
                <a:latin typeface="Arial Black"/>
                <a:cs typeface="Arial Black"/>
              </a:rPr>
              <a:t>each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Arial Black"/>
                <a:cs typeface="Arial Black"/>
              </a:rPr>
              <a:t>loop: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904" y="4268723"/>
            <a:ext cx="7664450" cy="403288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ForEachExample1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 marR="2557145" indent="-12255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main(String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args[]){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arr[]={17,26,65,24};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600">
              <a:latin typeface="Courier New"/>
              <a:cs typeface="Courier New"/>
            </a:endParaRPr>
          </a:p>
          <a:p>
            <a:pPr marL="701675" marR="4266565" indent="-2438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for(int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i:arr){ System.out.println(i);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213360">
              <a:lnSpc>
                <a:spcPct val="100000"/>
              </a:lnSpc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5552" y="5958840"/>
            <a:ext cx="1567180" cy="21704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0"/>
              </a:spcBef>
            </a:pPr>
            <a:r>
              <a:rPr sz="1800" spc="-10" dirty="0">
                <a:solidFill>
                  <a:srgbClr val="404040"/>
                </a:solidFill>
                <a:latin typeface="Arial Black"/>
                <a:cs typeface="Arial Black"/>
              </a:rPr>
              <a:t>Output:</a:t>
            </a:r>
            <a:endParaRPr sz="1800">
              <a:latin typeface="Arial Black"/>
              <a:cs typeface="Arial Black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17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26</a:t>
            </a:r>
            <a:endParaRPr sz="1800">
              <a:latin typeface="Arial MT"/>
              <a:cs typeface="Arial MT"/>
            </a:endParaRPr>
          </a:p>
          <a:p>
            <a:pPr marL="92075">
              <a:lnSpc>
                <a:spcPct val="100000"/>
              </a:lnSpc>
              <a:spcBef>
                <a:spcPts val="1080"/>
              </a:spcBef>
            </a:pPr>
            <a:r>
              <a:rPr sz="1800" spc="-25" dirty="0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Additional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28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6739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404040"/>
                </a:solidFill>
                <a:latin typeface="Arial Black"/>
                <a:cs typeface="Arial Black"/>
              </a:rPr>
              <a:t>5—</a:t>
            </a:r>
            <a:r>
              <a:rPr sz="2800" spc="-245" dirty="0">
                <a:solidFill>
                  <a:srgbClr val="404040"/>
                </a:solidFill>
                <a:latin typeface="Arial Black"/>
                <a:cs typeface="Arial Black"/>
              </a:rPr>
              <a:t>File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95" dirty="0">
                <a:solidFill>
                  <a:srgbClr val="404040"/>
                </a:solidFill>
                <a:latin typeface="Arial Black"/>
                <a:cs typeface="Arial Black"/>
              </a:rPr>
              <a:t>Handling</a:t>
            </a:r>
            <a:r>
              <a:rPr sz="28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and</a:t>
            </a:r>
            <a:r>
              <a:rPr sz="2800" spc="-18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170" dirty="0">
                <a:solidFill>
                  <a:srgbClr val="404040"/>
                </a:solidFill>
                <a:latin typeface="Arial Black"/>
                <a:cs typeface="Arial Black"/>
              </a:rPr>
              <a:t>Serialization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20010">
              <a:lnSpc>
                <a:spcPct val="100000"/>
              </a:lnSpc>
              <a:spcBef>
                <a:spcPts val="105"/>
              </a:spcBef>
            </a:pPr>
            <a:r>
              <a:rPr spc="-165" dirty="0"/>
              <a:t>File</a:t>
            </a:r>
            <a:r>
              <a:rPr spc="-229" dirty="0"/>
              <a:t> </a:t>
            </a:r>
            <a:r>
              <a:rPr spc="-75" dirty="0"/>
              <a:t>Handling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8356" y="853439"/>
            <a:ext cx="29047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786839"/>
            <a:ext cx="4512310" cy="248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Creating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Manipulating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Reading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Writing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streaming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20011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697479"/>
            <a:ext cx="635507" cy="63550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777996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939" y="346659"/>
            <a:ext cx="55581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225" dirty="0"/>
              <a:t> </a:t>
            </a:r>
            <a:r>
              <a:rPr spc="-155" dirty="0"/>
              <a:t>a</a:t>
            </a:r>
            <a:r>
              <a:rPr spc="-235" dirty="0"/>
              <a:t> </a:t>
            </a:r>
            <a:r>
              <a:rPr spc="-114" dirty="0"/>
              <a:t>New</a:t>
            </a:r>
            <a:r>
              <a:rPr spc="-225" dirty="0"/>
              <a:t> </a:t>
            </a:r>
            <a:r>
              <a:rPr spc="-165" dirty="0"/>
              <a:t>File</a:t>
            </a:r>
            <a:r>
              <a:rPr spc="-229" dirty="0"/>
              <a:t> </a:t>
            </a:r>
            <a:r>
              <a:rPr spc="-80" dirty="0"/>
              <a:t>Object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3144" y="853439"/>
            <a:ext cx="5535167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786839"/>
            <a:ext cx="12369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provides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several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utilities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handling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files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obtaining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about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them.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20011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839211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7898" y="3006598"/>
            <a:ext cx="11974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represents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directory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then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identify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files.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8904" y="3986784"/>
            <a:ext cx="7664450" cy="255587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myFile;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myFile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(“myfile.txt”);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myFile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(“MyDocs”,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“myfile.txt”);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myDir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(“MyDocs”);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myFile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(myDir,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“myfile.txt”);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739" y="4698491"/>
            <a:ext cx="15799435" cy="4352925"/>
            <a:chOff x="194739" y="4698491"/>
            <a:chExt cx="15799435" cy="4352925"/>
          </a:xfrm>
        </p:grpSpPr>
        <p:sp>
          <p:nvSpPr>
            <p:cNvPr id="3" name="object 3"/>
            <p:cNvSpPr/>
            <p:nvPr/>
          </p:nvSpPr>
          <p:spPr>
            <a:xfrm>
              <a:off x="8529828" y="4704587"/>
              <a:ext cx="7282180" cy="4058920"/>
            </a:xfrm>
            <a:custGeom>
              <a:avLst/>
              <a:gdLst/>
              <a:ahLst/>
              <a:cxnLst/>
              <a:rect l="l" t="t" r="r" b="b"/>
              <a:pathLst>
                <a:path w="7282180" h="4058920">
                  <a:moveTo>
                    <a:pt x="7084060" y="0"/>
                  </a:moveTo>
                  <a:lnTo>
                    <a:pt x="197612" y="0"/>
                  </a:lnTo>
                  <a:lnTo>
                    <a:pt x="152275" y="5214"/>
                  </a:lnTo>
                  <a:lnTo>
                    <a:pt x="110671" y="20071"/>
                  </a:lnTo>
                  <a:lnTo>
                    <a:pt x="73981" y="43387"/>
                  </a:lnTo>
                  <a:lnTo>
                    <a:pt x="43387" y="73981"/>
                  </a:lnTo>
                  <a:lnTo>
                    <a:pt x="20071" y="110671"/>
                  </a:lnTo>
                  <a:lnTo>
                    <a:pt x="5214" y="152275"/>
                  </a:lnTo>
                  <a:lnTo>
                    <a:pt x="0" y="197612"/>
                  </a:lnTo>
                  <a:lnTo>
                    <a:pt x="0" y="3860850"/>
                  </a:lnTo>
                  <a:lnTo>
                    <a:pt x="5214" y="3906148"/>
                  </a:lnTo>
                  <a:lnTo>
                    <a:pt x="20071" y="3947731"/>
                  </a:lnTo>
                  <a:lnTo>
                    <a:pt x="43387" y="3984413"/>
                  </a:lnTo>
                  <a:lnTo>
                    <a:pt x="73981" y="4015008"/>
                  </a:lnTo>
                  <a:lnTo>
                    <a:pt x="110671" y="4038330"/>
                  </a:lnTo>
                  <a:lnTo>
                    <a:pt x="152275" y="4053194"/>
                  </a:lnTo>
                  <a:lnTo>
                    <a:pt x="197612" y="4058412"/>
                  </a:lnTo>
                  <a:lnTo>
                    <a:pt x="7084060" y="4058412"/>
                  </a:lnTo>
                  <a:lnTo>
                    <a:pt x="7129396" y="4053194"/>
                  </a:lnTo>
                  <a:lnTo>
                    <a:pt x="7171000" y="4038330"/>
                  </a:lnTo>
                  <a:lnTo>
                    <a:pt x="7207690" y="4015008"/>
                  </a:lnTo>
                  <a:lnTo>
                    <a:pt x="7238284" y="3984413"/>
                  </a:lnTo>
                  <a:lnTo>
                    <a:pt x="7261600" y="3947731"/>
                  </a:lnTo>
                  <a:lnTo>
                    <a:pt x="7276457" y="3906148"/>
                  </a:lnTo>
                  <a:lnTo>
                    <a:pt x="7281672" y="3860850"/>
                  </a:lnTo>
                  <a:lnTo>
                    <a:pt x="7281672" y="197612"/>
                  </a:lnTo>
                  <a:lnTo>
                    <a:pt x="7276457" y="152275"/>
                  </a:lnTo>
                  <a:lnTo>
                    <a:pt x="7261600" y="110671"/>
                  </a:lnTo>
                  <a:lnTo>
                    <a:pt x="7238284" y="73981"/>
                  </a:lnTo>
                  <a:lnTo>
                    <a:pt x="7207690" y="43387"/>
                  </a:lnTo>
                  <a:lnTo>
                    <a:pt x="7171000" y="20071"/>
                  </a:lnTo>
                  <a:lnTo>
                    <a:pt x="7129396" y="5214"/>
                  </a:lnTo>
                  <a:lnTo>
                    <a:pt x="708406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529828" y="4704587"/>
              <a:ext cx="7282180" cy="4058920"/>
            </a:xfrm>
            <a:custGeom>
              <a:avLst/>
              <a:gdLst/>
              <a:ahLst/>
              <a:cxnLst/>
              <a:rect l="l" t="t" r="r" b="b"/>
              <a:pathLst>
                <a:path w="7282180" h="4058920">
                  <a:moveTo>
                    <a:pt x="0" y="197612"/>
                  </a:moveTo>
                  <a:lnTo>
                    <a:pt x="5214" y="152275"/>
                  </a:lnTo>
                  <a:lnTo>
                    <a:pt x="20071" y="110671"/>
                  </a:lnTo>
                  <a:lnTo>
                    <a:pt x="43387" y="73981"/>
                  </a:lnTo>
                  <a:lnTo>
                    <a:pt x="73981" y="43387"/>
                  </a:lnTo>
                  <a:lnTo>
                    <a:pt x="110671" y="20071"/>
                  </a:lnTo>
                  <a:lnTo>
                    <a:pt x="152275" y="5214"/>
                  </a:lnTo>
                  <a:lnTo>
                    <a:pt x="197612" y="0"/>
                  </a:lnTo>
                  <a:lnTo>
                    <a:pt x="7084060" y="0"/>
                  </a:lnTo>
                  <a:lnTo>
                    <a:pt x="7129396" y="5214"/>
                  </a:lnTo>
                  <a:lnTo>
                    <a:pt x="7171000" y="20071"/>
                  </a:lnTo>
                  <a:lnTo>
                    <a:pt x="7207690" y="43387"/>
                  </a:lnTo>
                  <a:lnTo>
                    <a:pt x="7238284" y="73981"/>
                  </a:lnTo>
                  <a:lnTo>
                    <a:pt x="7261600" y="110671"/>
                  </a:lnTo>
                  <a:lnTo>
                    <a:pt x="7276457" y="152275"/>
                  </a:lnTo>
                  <a:lnTo>
                    <a:pt x="7281672" y="197612"/>
                  </a:lnTo>
                  <a:lnTo>
                    <a:pt x="7281672" y="3860850"/>
                  </a:lnTo>
                  <a:lnTo>
                    <a:pt x="7276457" y="3906148"/>
                  </a:lnTo>
                  <a:lnTo>
                    <a:pt x="7261600" y="3947731"/>
                  </a:lnTo>
                  <a:lnTo>
                    <a:pt x="7238284" y="3984413"/>
                  </a:lnTo>
                  <a:lnTo>
                    <a:pt x="7207690" y="4015008"/>
                  </a:lnTo>
                  <a:lnTo>
                    <a:pt x="7171000" y="4038330"/>
                  </a:lnTo>
                  <a:lnTo>
                    <a:pt x="7129396" y="4053194"/>
                  </a:lnTo>
                  <a:lnTo>
                    <a:pt x="7084060" y="4058412"/>
                  </a:lnTo>
                  <a:lnTo>
                    <a:pt x="197612" y="4058412"/>
                  </a:lnTo>
                  <a:lnTo>
                    <a:pt x="152275" y="4053194"/>
                  </a:lnTo>
                  <a:lnTo>
                    <a:pt x="110671" y="4038330"/>
                  </a:lnTo>
                  <a:lnTo>
                    <a:pt x="73981" y="4015008"/>
                  </a:lnTo>
                  <a:lnTo>
                    <a:pt x="43387" y="3984413"/>
                  </a:lnTo>
                  <a:lnTo>
                    <a:pt x="20071" y="3947731"/>
                  </a:lnTo>
                  <a:lnTo>
                    <a:pt x="5214" y="3906148"/>
                  </a:lnTo>
                  <a:lnTo>
                    <a:pt x="0" y="3860850"/>
                  </a:lnTo>
                  <a:lnTo>
                    <a:pt x="0" y="197612"/>
                  </a:lnTo>
                  <a:close/>
                </a:path>
              </a:pathLst>
            </a:custGeom>
            <a:ln w="12192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52059" y="346659"/>
            <a:ext cx="51619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Manipulating</a:t>
            </a:r>
            <a:r>
              <a:rPr spc="-185" dirty="0"/>
              <a:t> </a:t>
            </a:r>
            <a:r>
              <a:rPr spc="-165" dirty="0"/>
              <a:t>File</a:t>
            </a:r>
            <a:r>
              <a:rPr spc="-195" dirty="0"/>
              <a:t> </a:t>
            </a:r>
            <a:r>
              <a:rPr spc="-80" dirty="0"/>
              <a:t>Object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540" y="853439"/>
            <a:ext cx="5292852" cy="2743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7898" y="1004977"/>
            <a:ext cx="1219263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After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 File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object,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gather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information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about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file.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005839"/>
            <a:ext cx="635507" cy="63550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41247" y="2439923"/>
            <a:ext cx="7294245" cy="3078480"/>
            <a:chOff x="841247" y="2439923"/>
            <a:chExt cx="7294245" cy="3078480"/>
          </a:xfrm>
        </p:grpSpPr>
        <p:sp>
          <p:nvSpPr>
            <p:cNvPr id="10" name="object 10"/>
            <p:cNvSpPr/>
            <p:nvPr/>
          </p:nvSpPr>
          <p:spPr>
            <a:xfrm>
              <a:off x="847343" y="2446019"/>
              <a:ext cx="7282180" cy="3066415"/>
            </a:xfrm>
            <a:custGeom>
              <a:avLst/>
              <a:gdLst/>
              <a:ahLst/>
              <a:cxnLst/>
              <a:rect l="l" t="t" r="r" b="b"/>
              <a:pathLst>
                <a:path w="7282180" h="3066415">
                  <a:moveTo>
                    <a:pt x="7132447" y="0"/>
                  </a:moveTo>
                  <a:lnTo>
                    <a:pt x="149263" y="0"/>
                  </a:lnTo>
                  <a:lnTo>
                    <a:pt x="102084" y="7606"/>
                  </a:lnTo>
                  <a:lnTo>
                    <a:pt x="61110" y="28789"/>
                  </a:lnTo>
                  <a:lnTo>
                    <a:pt x="28799" y="61091"/>
                  </a:lnTo>
                  <a:lnTo>
                    <a:pt x="7609" y="102055"/>
                  </a:lnTo>
                  <a:lnTo>
                    <a:pt x="0" y="149225"/>
                  </a:lnTo>
                  <a:lnTo>
                    <a:pt x="0" y="2917063"/>
                  </a:lnTo>
                  <a:lnTo>
                    <a:pt x="7609" y="2964232"/>
                  </a:lnTo>
                  <a:lnTo>
                    <a:pt x="28799" y="3005196"/>
                  </a:lnTo>
                  <a:lnTo>
                    <a:pt x="61110" y="3037498"/>
                  </a:lnTo>
                  <a:lnTo>
                    <a:pt x="102084" y="3058681"/>
                  </a:lnTo>
                  <a:lnTo>
                    <a:pt x="149263" y="3066288"/>
                  </a:lnTo>
                  <a:lnTo>
                    <a:pt x="7132447" y="3066288"/>
                  </a:lnTo>
                  <a:lnTo>
                    <a:pt x="7179616" y="3058681"/>
                  </a:lnTo>
                  <a:lnTo>
                    <a:pt x="7220580" y="3037498"/>
                  </a:lnTo>
                  <a:lnTo>
                    <a:pt x="7252882" y="3005196"/>
                  </a:lnTo>
                  <a:lnTo>
                    <a:pt x="7274065" y="2964232"/>
                  </a:lnTo>
                  <a:lnTo>
                    <a:pt x="7281672" y="2917063"/>
                  </a:lnTo>
                  <a:lnTo>
                    <a:pt x="7281672" y="149225"/>
                  </a:lnTo>
                  <a:lnTo>
                    <a:pt x="7274065" y="102055"/>
                  </a:lnTo>
                  <a:lnTo>
                    <a:pt x="7252882" y="61091"/>
                  </a:lnTo>
                  <a:lnTo>
                    <a:pt x="7220580" y="28789"/>
                  </a:lnTo>
                  <a:lnTo>
                    <a:pt x="7179616" y="7606"/>
                  </a:lnTo>
                  <a:lnTo>
                    <a:pt x="713244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343" y="2446019"/>
              <a:ext cx="7282180" cy="3066415"/>
            </a:xfrm>
            <a:custGeom>
              <a:avLst/>
              <a:gdLst/>
              <a:ahLst/>
              <a:cxnLst/>
              <a:rect l="l" t="t" r="r" b="b"/>
              <a:pathLst>
                <a:path w="7282180" h="3066415">
                  <a:moveTo>
                    <a:pt x="0" y="149225"/>
                  </a:moveTo>
                  <a:lnTo>
                    <a:pt x="7609" y="102055"/>
                  </a:lnTo>
                  <a:lnTo>
                    <a:pt x="28799" y="61091"/>
                  </a:lnTo>
                  <a:lnTo>
                    <a:pt x="61110" y="28789"/>
                  </a:lnTo>
                  <a:lnTo>
                    <a:pt x="102084" y="7606"/>
                  </a:lnTo>
                  <a:lnTo>
                    <a:pt x="149263" y="0"/>
                  </a:lnTo>
                  <a:lnTo>
                    <a:pt x="7132447" y="0"/>
                  </a:lnTo>
                  <a:lnTo>
                    <a:pt x="7179616" y="7606"/>
                  </a:lnTo>
                  <a:lnTo>
                    <a:pt x="7220580" y="28789"/>
                  </a:lnTo>
                  <a:lnTo>
                    <a:pt x="7252882" y="61091"/>
                  </a:lnTo>
                  <a:lnTo>
                    <a:pt x="7274065" y="102055"/>
                  </a:lnTo>
                  <a:lnTo>
                    <a:pt x="7281672" y="149225"/>
                  </a:lnTo>
                  <a:lnTo>
                    <a:pt x="7281672" y="2917063"/>
                  </a:lnTo>
                  <a:lnTo>
                    <a:pt x="7274065" y="2964232"/>
                  </a:lnTo>
                  <a:lnTo>
                    <a:pt x="7252882" y="3005196"/>
                  </a:lnTo>
                  <a:lnTo>
                    <a:pt x="7220580" y="3037498"/>
                  </a:lnTo>
                  <a:lnTo>
                    <a:pt x="7179616" y="3058681"/>
                  </a:lnTo>
                  <a:lnTo>
                    <a:pt x="7132447" y="3066288"/>
                  </a:lnTo>
                  <a:lnTo>
                    <a:pt x="149263" y="3066288"/>
                  </a:lnTo>
                  <a:lnTo>
                    <a:pt x="102084" y="3058681"/>
                  </a:lnTo>
                  <a:lnTo>
                    <a:pt x="61110" y="3037498"/>
                  </a:lnTo>
                  <a:lnTo>
                    <a:pt x="28799" y="3005196"/>
                  </a:lnTo>
                  <a:lnTo>
                    <a:pt x="7609" y="2964232"/>
                  </a:lnTo>
                  <a:lnTo>
                    <a:pt x="0" y="2917063"/>
                  </a:lnTo>
                  <a:lnTo>
                    <a:pt x="0" y="149225"/>
                  </a:lnTo>
                  <a:close/>
                </a:path>
              </a:pathLst>
            </a:custGeom>
            <a:ln w="12192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69365" y="2507361"/>
            <a:ext cx="633349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Names: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5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names: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4316" y="3540252"/>
            <a:ext cx="4482465" cy="184594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getName()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getPath()</a:t>
            </a:r>
            <a:endParaRPr sz="1600">
              <a:latin typeface="Courier New"/>
              <a:cs typeface="Courier New"/>
            </a:endParaRPr>
          </a:p>
          <a:p>
            <a:pPr marL="90805" marR="145415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getAbsolutePath()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getParent()</a:t>
            </a:r>
            <a:endParaRPr sz="16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renameTo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(File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newname)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1247" y="5632703"/>
            <a:ext cx="7294245" cy="2508885"/>
            <a:chOff x="841247" y="5632703"/>
            <a:chExt cx="7294245" cy="2508885"/>
          </a:xfrm>
        </p:grpSpPr>
        <p:sp>
          <p:nvSpPr>
            <p:cNvPr id="15" name="object 15"/>
            <p:cNvSpPr/>
            <p:nvPr/>
          </p:nvSpPr>
          <p:spPr>
            <a:xfrm>
              <a:off x="847343" y="5638799"/>
              <a:ext cx="7282180" cy="2496820"/>
            </a:xfrm>
            <a:custGeom>
              <a:avLst/>
              <a:gdLst/>
              <a:ahLst/>
              <a:cxnLst/>
              <a:rect l="l" t="t" r="r" b="b"/>
              <a:pathLst>
                <a:path w="7282180" h="2496820">
                  <a:moveTo>
                    <a:pt x="7160133" y="0"/>
                  </a:moveTo>
                  <a:lnTo>
                    <a:pt x="121526" y="0"/>
                  </a:lnTo>
                  <a:lnTo>
                    <a:pt x="74221" y="9542"/>
                  </a:lnTo>
                  <a:lnTo>
                    <a:pt x="35593" y="35575"/>
                  </a:lnTo>
                  <a:lnTo>
                    <a:pt x="9549" y="74205"/>
                  </a:lnTo>
                  <a:lnTo>
                    <a:pt x="0" y="121538"/>
                  </a:lnTo>
                  <a:lnTo>
                    <a:pt x="0" y="2374785"/>
                  </a:lnTo>
                  <a:lnTo>
                    <a:pt x="9549" y="2422090"/>
                  </a:lnTo>
                  <a:lnTo>
                    <a:pt x="35593" y="2460718"/>
                  </a:lnTo>
                  <a:lnTo>
                    <a:pt x="74221" y="2486762"/>
                  </a:lnTo>
                  <a:lnTo>
                    <a:pt x="121526" y="2496312"/>
                  </a:lnTo>
                  <a:lnTo>
                    <a:pt x="7160133" y="2496312"/>
                  </a:lnTo>
                  <a:lnTo>
                    <a:pt x="7207466" y="2486762"/>
                  </a:lnTo>
                  <a:lnTo>
                    <a:pt x="7246096" y="2460718"/>
                  </a:lnTo>
                  <a:lnTo>
                    <a:pt x="7272129" y="2422090"/>
                  </a:lnTo>
                  <a:lnTo>
                    <a:pt x="7281672" y="2374785"/>
                  </a:lnTo>
                  <a:lnTo>
                    <a:pt x="7281672" y="121538"/>
                  </a:lnTo>
                  <a:lnTo>
                    <a:pt x="7272129" y="74205"/>
                  </a:lnTo>
                  <a:lnTo>
                    <a:pt x="7246096" y="35575"/>
                  </a:lnTo>
                  <a:lnTo>
                    <a:pt x="7207466" y="9542"/>
                  </a:lnTo>
                  <a:lnTo>
                    <a:pt x="716013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7343" y="5638799"/>
              <a:ext cx="7282180" cy="2496820"/>
            </a:xfrm>
            <a:custGeom>
              <a:avLst/>
              <a:gdLst/>
              <a:ahLst/>
              <a:cxnLst/>
              <a:rect l="l" t="t" r="r" b="b"/>
              <a:pathLst>
                <a:path w="7282180" h="2496820">
                  <a:moveTo>
                    <a:pt x="0" y="121538"/>
                  </a:moveTo>
                  <a:lnTo>
                    <a:pt x="9549" y="74205"/>
                  </a:lnTo>
                  <a:lnTo>
                    <a:pt x="35593" y="35575"/>
                  </a:lnTo>
                  <a:lnTo>
                    <a:pt x="74221" y="9542"/>
                  </a:lnTo>
                  <a:lnTo>
                    <a:pt x="121526" y="0"/>
                  </a:lnTo>
                  <a:lnTo>
                    <a:pt x="7160133" y="0"/>
                  </a:lnTo>
                  <a:lnTo>
                    <a:pt x="7207466" y="9542"/>
                  </a:lnTo>
                  <a:lnTo>
                    <a:pt x="7246096" y="35575"/>
                  </a:lnTo>
                  <a:lnTo>
                    <a:pt x="7272129" y="74205"/>
                  </a:lnTo>
                  <a:lnTo>
                    <a:pt x="7281672" y="121538"/>
                  </a:lnTo>
                  <a:lnTo>
                    <a:pt x="7281672" y="2374785"/>
                  </a:lnTo>
                  <a:lnTo>
                    <a:pt x="7272129" y="2422090"/>
                  </a:lnTo>
                  <a:lnTo>
                    <a:pt x="7246096" y="2460718"/>
                  </a:lnTo>
                  <a:lnTo>
                    <a:pt x="7207466" y="2486762"/>
                  </a:lnTo>
                  <a:lnTo>
                    <a:pt x="7160133" y="2496312"/>
                  </a:lnTo>
                  <a:lnTo>
                    <a:pt x="121526" y="2496312"/>
                  </a:lnTo>
                  <a:lnTo>
                    <a:pt x="74221" y="2486762"/>
                  </a:lnTo>
                  <a:lnTo>
                    <a:pt x="35593" y="2460718"/>
                  </a:lnTo>
                  <a:lnTo>
                    <a:pt x="9549" y="2422090"/>
                  </a:lnTo>
                  <a:lnTo>
                    <a:pt x="0" y="2374785"/>
                  </a:lnTo>
                  <a:lnTo>
                    <a:pt x="0" y="121538"/>
                  </a:lnTo>
                  <a:close/>
                </a:path>
              </a:pathLst>
            </a:custGeom>
            <a:ln w="12191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61440" y="5692902"/>
            <a:ext cx="654621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General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0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Utilities: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5" dirty="0">
                <a:solidFill>
                  <a:srgbClr val="404040"/>
                </a:solidFill>
                <a:latin typeface="Arial MT"/>
                <a:cs typeface="Arial MT"/>
              </a:rPr>
              <a:t>return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General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000" spc="75" dirty="0">
                <a:solidFill>
                  <a:srgbClr val="404040"/>
                </a:solidFill>
                <a:latin typeface="Arial MT"/>
                <a:cs typeface="Arial MT"/>
              </a:rPr>
              <a:t>Information: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4316" y="6841235"/>
            <a:ext cx="4482465" cy="1077595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lastModified()</a:t>
            </a:r>
            <a:endParaRPr sz="1600">
              <a:latin typeface="Courier New"/>
              <a:cs typeface="Courier New"/>
            </a:endParaRPr>
          </a:p>
          <a:p>
            <a:pPr marL="90805" marR="243014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long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length()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delete()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523731" y="2439923"/>
            <a:ext cx="7294245" cy="2094230"/>
            <a:chOff x="8523731" y="2439923"/>
            <a:chExt cx="7294245" cy="2094230"/>
          </a:xfrm>
        </p:grpSpPr>
        <p:sp>
          <p:nvSpPr>
            <p:cNvPr id="20" name="object 20"/>
            <p:cNvSpPr/>
            <p:nvPr/>
          </p:nvSpPr>
          <p:spPr>
            <a:xfrm>
              <a:off x="8529827" y="2446019"/>
              <a:ext cx="7282180" cy="2082164"/>
            </a:xfrm>
            <a:custGeom>
              <a:avLst/>
              <a:gdLst/>
              <a:ahLst/>
              <a:cxnLst/>
              <a:rect l="l" t="t" r="r" b="b"/>
              <a:pathLst>
                <a:path w="7282180" h="2082164">
                  <a:moveTo>
                    <a:pt x="7180326" y="0"/>
                  </a:moveTo>
                  <a:lnTo>
                    <a:pt x="101346" y="0"/>
                  </a:lnTo>
                  <a:lnTo>
                    <a:pt x="61882" y="7959"/>
                  </a:lnTo>
                  <a:lnTo>
                    <a:pt x="29670" y="29670"/>
                  </a:lnTo>
                  <a:lnTo>
                    <a:pt x="7959" y="61882"/>
                  </a:lnTo>
                  <a:lnTo>
                    <a:pt x="0" y="101346"/>
                  </a:lnTo>
                  <a:lnTo>
                    <a:pt x="0" y="1980438"/>
                  </a:lnTo>
                  <a:lnTo>
                    <a:pt x="7959" y="2019901"/>
                  </a:lnTo>
                  <a:lnTo>
                    <a:pt x="29670" y="2052113"/>
                  </a:lnTo>
                  <a:lnTo>
                    <a:pt x="61882" y="2073824"/>
                  </a:lnTo>
                  <a:lnTo>
                    <a:pt x="101346" y="2081783"/>
                  </a:lnTo>
                  <a:lnTo>
                    <a:pt x="7180326" y="2081783"/>
                  </a:lnTo>
                  <a:lnTo>
                    <a:pt x="7219789" y="2073824"/>
                  </a:lnTo>
                  <a:lnTo>
                    <a:pt x="7252001" y="2052113"/>
                  </a:lnTo>
                  <a:lnTo>
                    <a:pt x="7273712" y="2019901"/>
                  </a:lnTo>
                  <a:lnTo>
                    <a:pt x="7281672" y="1980438"/>
                  </a:lnTo>
                  <a:lnTo>
                    <a:pt x="7281672" y="101346"/>
                  </a:lnTo>
                  <a:lnTo>
                    <a:pt x="7273712" y="61882"/>
                  </a:lnTo>
                  <a:lnTo>
                    <a:pt x="7252001" y="29670"/>
                  </a:lnTo>
                  <a:lnTo>
                    <a:pt x="7219789" y="7959"/>
                  </a:lnTo>
                  <a:lnTo>
                    <a:pt x="718032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29827" y="2446019"/>
              <a:ext cx="7282180" cy="2082164"/>
            </a:xfrm>
            <a:custGeom>
              <a:avLst/>
              <a:gdLst/>
              <a:ahLst/>
              <a:cxnLst/>
              <a:rect l="l" t="t" r="r" b="b"/>
              <a:pathLst>
                <a:path w="7282180" h="2082164">
                  <a:moveTo>
                    <a:pt x="0" y="101346"/>
                  </a:moveTo>
                  <a:lnTo>
                    <a:pt x="7959" y="61882"/>
                  </a:lnTo>
                  <a:lnTo>
                    <a:pt x="29670" y="29670"/>
                  </a:lnTo>
                  <a:lnTo>
                    <a:pt x="61882" y="7959"/>
                  </a:lnTo>
                  <a:lnTo>
                    <a:pt x="101346" y="0"/>
                  </a:lnTo>
                  <a:lnTo>
                    <a:pt x="7180326" y="0"/>
                  </a:lnTo>
                  <a:lnTo>
                    <a:pt x="7219789" y="7959"/>
                  </a:lnTo>
                  <a:lnTo>
                    <a:pt x="7252001" y="29670"/>
                  </a:lnTo>
                  <a:lnTo>
                    <a:pt x="7273712" y="61882"/>
                  </a:lnTo>
                  <a:lnTo>
                    <a:pt x="7281672" y="101346"/>
                  </a:lnTo>
                  <a:lnTo>
                    <a:pt x="7281672" y="1980438"/>
                  </a:lnTo>
                  <a:lnTo>
                    <a:pt x="7273712" y="2019901"/>
                  </a:lnTo>
                  <a:lnTo>
                    <a:pt x="7252001" y="2052113"/>
                  </a:lnTo>
                  <a:lnTo>
                    <a:pt x="7219789" y="2073824"/>
                  </a:lnTo>
                  <a:lnTo>
                    <a:pt x="7180326" y="2081783"/>
                  </a:lnTo>
                  <a:lnTo>
                    <a:pt x="101346" y="2081783"/>
                  </a:lnTo>
                  <a:lnTo>
                    <a:pt x="61882" y="2073824"/>
                  </a:lnTo>
                  <a:lnTo>
                    <a:pt x="29670" y="2052113"/>
                  </a:lnTo>
                  <a:lnTo>
                    <a:pt x="7959" y="2019901"/>
                  </a:lnTo>
                  <a:lnTo>
                    <a:pt x="0" y="1980438"/>
                  </a:lnTo>
                  <a:lnTo>
                    <a:pt x="0" y="101346"/>
                  </a:lnTo>
                  <a:close/>
                </a:path>
              </a:pathLst>
            </a:custGeom>
            <a:ln w="12192">
              <a:solidFill>
                <a:srgbClr val="FAE4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38413" y="2493391"/>
            <a:ext cx="625475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5" dirty="0">
                <a:solidFill>
                  <a:srgbClr val="404040"/>
                </a:solidFill>
                <a:latin typeface="Arial MT"/>
                <a:cs typeface="Arial MT"/>
              </a:rPr>
              <a:t>Directory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35" dirty="0">
                <a:solidFill>
                  <a:srgbClr val="404040"/>
                </a:solidFill>
                <a:latin typeface="Arial MT"/>
                <a:cs typeface="Arial MT"/>
              </a:rPr>
              <a:t>Utilities: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0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directory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Arial MT"/>
                <a:cs typeface="Arial MT"/>
              </a:rPr>
              <a:t>utilities: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86800" y="3540252"/>
            <a:ext cx="4482465" cy="70739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mkdir()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String[]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list()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66733" y="4781550"/>
            <a:ext cx="679259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000" spc="-1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Arial MT"/>
                <a:cs typeface="Arial MT"/>
              </a:rPr>
              <a:t>Tests: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0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0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provide</a:t>
            </a:r>
            <a:r>
              <a:rPr sz="20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100" dirty="0">
                <a:solidFill>
                  <a:srgbClr val="404040"/>
                </a:solidFill>
                <a:latin typeface="Arial MT"/>
                <a:cs typeface="Arial MT"/>
              </a:rPr>
              <a:t>information</a:t>
            </a:r>
            <a:r>
              <a:rPr sz="200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90" dirty="0">
                <a:solidFill>
                  <a:srgbClr val="404040"/>
                </a:solidFill>
                <a:latin typeface="Arial MT"/>
                <a:cs typeface="Arial MT"/>
              </a:rPr>
              <a:t>about</a:t>
            </a:r>
            <a:r>
              <a:rPr sz="20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Arial MT"/>
                <a:cs typeface="Arial MT"/>
              </a:rPr>
              <a:t>file </a:t>
            </a:r>
            <a:r>
              <a:rPr sz="2000" spc="60" dirty="0">
                <a:solidFill>
                  <a:srgbClr val="404040"/>
                </a:solidFill>
                <a:latin typeface="Arial MT"/>
                <a:cs typeface="Arial MT"/>
              </a:rPr>
              <a:t>attributes: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86800" y="6068567"/>
            <a:ext cx="4482465" cy="2554605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exists()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canWrite()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canRead()</a:t>
            </a:r>
            <a:endParaRPr sz="1600">
              <a:latin typeface="Courier New"/>
              <a:cs typeface="Courier New"/>
            </a:endParaRPr>
          </a:p>
          <a:p>
            <a:pPr marL="91440" marR="1697355">
              <a:lnSpc>
                <a:spcPct val="150000"/>
              </a:lnSpc>
              <a:spcBef>
                <a:spcPts val="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isFile()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Directory()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isAbsolute()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boolean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isHidden()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62013" y="346659"/>
            <a:ext cx="23418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Inner</a:t>
            </a:r>
            <a:r>
              <a:rPr spc="-220" dirty="0"/>
              <a:t> </a:t>
            </a:r>
            <a:r>
              <a:rPr spc="-19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845" y="1121897"/>
            <a:ext cx="11315700" cy="112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Inner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declared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3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2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access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members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Arial MT"/>
                <a:cs typeface="Arial MT"/>
              </a:rPr>
              <a:t>outer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class,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private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members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0" dirty="0">
                <a:solidFill>
                  <a:srgbClr val="404040"/>
                </a:solidFill>
                <a:latin typeface="Arial MT"/>
                <a:cs typeface="Arial MT"/>
              </a:rPr>
              <a:t>methods.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735" y="853439"/>
            <a:ext cx="2919983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170432"/>
            <a:ext cx="635507" cy="63550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859279" y="2430779"/>
            <a:ext cx="5118100" cy="2609215"/>
            <a:chOff x="1859279" y="2430779"/>
            <a:chExt cx="5118100" cy="2609215"/>
          </a:xfrm>
        </p:grpSpPr>
        <p:sp>
          <p:nvSpPr>
            <p:cNvPr id="7" name="object 7"/>
            <p:cNvSpPr/>
            <p:nvPr/>
          </p:nvSpPr>
          <p:spPr>
            <a:xfrm>
              <a:off x="1863851" y="2435351"/>
              <a:ext cx="5108575" cy="2600325"/>
            </a:xfrm>
            <a:custGeom>
              <a:avLst/>
              <a:gdLst/>
              <a:ahLst/>
              <a:cxnLst/>
              <a:rect l="l" t="t" r="r" b="b"/>
              <a:pathLst>
                <a:path w="5108575" h="2600325">
                  <a:moveTo>
                    <a:pt x="5108448" y="0"/>
                  </a:moveTo>
                  <a:lnTo>
                    <a:pt x="0" y="0"/>
                  </a:lnTo>
                  <a:lnTo>
                    <a:pt x="0" y="2599944"/>
                  </a:lnTo>
                  <a:lnTo>
                    <a:pt x="5108448" y="2599944"/>
                  </a:lnTo>
                  <a:lnTo>
                    <a:pt x="510844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63851" y="2435351"/>
              <a:ext cx="5108575" cy="2600325"/>
            </a:xfrm>
            <a:custGeom>
              <a:avLst/>
              <a:gdLst/>
              <a:ahLst/>
              <a:cxnLst/>
              <a:rect l="l" t="t" r="r" b="b"/>
              <a:pathLst>
                <a:path w="5108575" h="2600325">
                  <a:moveTo>
                    <a:pt x="0" y="2599944"/>
                  </a:moveTo>
                  <a:lnTo>
                    <a:pt x="5108448" y="2599944"/>
                  </a:lnTo>
                  <a:lnTo>
                    <a:pt x="5108448" y="0"/>
                  </a:lnTo>
                  <a:lnTo>
                    <a:pt x="0" y="0"/>
                  </a:lnTo>
                  <a:lnTo>
                    <a:pt x="0" y="2599944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55545" y="2414422"/>
            <a:ext cx="208724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Outer_class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tabLst>
                <a:tab pos="487045" algn="l"/>
              </a:tabLst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//code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7466" y="3634486"/>
            <a:ext cx="22091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Inner_class{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64659" y="3634486"/>
            <a:ext cx="7448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//code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5545" y="4243964"/>
            <a:ext cx="256540" cy="75692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105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2845" y="5262117"/>
            <a:ext cx="12287885" cy="313817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Advantages</a:t>
            </a:r>
            <a:r>
              <a:rPr sz="24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2400">
              <a:latin typeface="Arial MT"/>
              <a:cs typeface="Arial MT"/>
            </a:endParaRPr>
          </a:p>
          <a:p>
            <a:pPr marL="643890" marR="5080">
              <a:lnSpc>
                <a:spcPts val="4320"/>
              </a:lnSpc>
              <a:spcBef>
                <a:spcPts val="37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Accessible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all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members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14" dirty="0">
                <a:solidFill>
                  <a:srgbClr val="404040"/>
                </a:solidFill>
                <a:latin typeface="Arial MT"/>
                <a:cs typeface="Arial MT"/>
              </a:rPr>
              <a:t>outer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class,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24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private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 MT"/>
                <a:cs typeface="Arial MT"/>
              </a:rPr>
              <a:t>data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members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  <a:p>
            <a:pPr marL="643890">
              <a:lnSpc>
                <a:spcPct val="100000"/>
              </a:lnSpc>
              <a:spcBef>
                <a:spcPts val="140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Develops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20" dirty="0">
                <a:solidFill>
                  <a:srgbClr val="404040"/>
                </a:solidFill>
                <a:latin typeface="Arial MT"/>
                <a:cs typeface="Arial MT"/>
              </a:rPr>
              <a:t>more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maintainable</a:t>
            </a:r>
            <a:r>
              <a:rPr sz="24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readable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2400">
              <a:latin typeface="Arial MT"/>
              <a:cs typeface="Arial MT"/>
            </a:endParaRPr>
          </a:p>
          <a:p>
            <a:pPr marL="643890">
              <a:lnSpc>
                <a:spcPct val="100000"/>
              </a:lnSpc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Requires less</a:t>
            </a:r>
            <a:r>
              <a:rPr sz="24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coding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10" dirty="0">
                <a:solidFill>
                  <a:srgbClr val="404040"/>
                </a:solidFill>
                <a:latin typeface="Arial MT"/>
                <a:cs typeface="Arial MT"/>
              </a:rPr>
              <a:t>effort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5312664"/>
            <a:ext cx="635507" cy="63550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6106667"/>
            <a:ext cx="402336" cy="4023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7042404"/>
            <a:ext cx="402336" cy="4023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7988807"/>
            <a:ext cx="402336" cy="40233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1366" y="346659"/>
            <a:ext cx="40417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0" dirty="0"/>
              <a:t>Reading</a:t>
            </a:r>
            <a:r>
              <a:rPr spc="-240" dirty="0"/>
              <a:t> </a:t>
            </a:r>
            <a:r>
              <a:rPr spc="-10" dirty="0"/>
              <a:t>from</a:t>
            </a:r>
            <a:r>
              <a:rPr spc="-220" dirty="0"/>
              <a:t> </a:t>
            </a:r>
            <a:r>
              <a:rPr spc="-155" dirty="0"/>
              <a:t>a</a:t>
            </a:r>
            <a:r>
              <a:rPr spc="-215" dirty="0"/>
              <a:t> </a:t>
            </a:r>
            <a:r>
              <a:rPr spc="-105" dirty="0"/>
              <a:t>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3515" y="853439"/>
            <a:ext cx="415442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786839"/>
            <a:ext cx="9180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solidFill>
                  <a:srgbClr val="404040"/>
                </a:solidFill>
                <a:latin typeface="Arial MT"/>
                <a:cs typeface="Arial MT"/>
              </a:rPr>
              <a:t>Java,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java.io.BufferedReader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read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content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file.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20011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8904" y="2999232"/>
            <a:ext cx="10008235" cy="3694429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import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java.io.*;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ReadFile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6475" marR="4411345" indent="-5486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(String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[]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args)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(args[0]);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//Create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buffered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reader</a:t>
            </a:r>
            <a:endParaRPr sz="1600">
              <a:latin typeface="Courier New"/>
              <a:cs typeface="Courier New"/>
            </a:endParaRPr>
          </a:p>
          <a:p>
            <a:pPr marL="1920239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to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read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each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line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from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file.</a:t>
            </a:r>
            <a:endParaRPr sz="1600">
              <a:latin typeface="Courier New"/>
              <a:cs typeface="Courier New"/>
            </a:endParaRPr>
          </a:p>
          <a:p>
            <a:pPr marL="1249680" marR="117538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BufferedREader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BufferedReader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(new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FileReader(file));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s;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7754" y="346659"/>
            <a:ext cx="392937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Writing</a:t>
            </a:r>
            <a:r>
              <a:rPr spc="-215" dirty="0"/>
              <a:t> </a:t>
            </a:r>
            <a:r>
              <a:rPr spc="-20" dirty="0"/>
              <a:t>from</a:t>
            </a:r>
            <a:r>
              <a:rPr spc="-225" dirty="0"/>
              <a:t> </a:t>
            </a:r>
            <a:r>
              <a:rPr spc="-155" dirty="0"/>
              <a:t>a</a:t>
            </a:r>
            <a:r>
              <a:rPr spc="-200" dirty="0"/>
              <a:t> </a:t>
            </a:r>
            <a:r>
              <a:rPr spc="-105" dirty="0"/>
              <a:t>File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2576" y="853439"/>
            <a:ext cx="395630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618212"/>
            <a:ext cx="9925685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write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file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following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method: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i="1" spc="-105" dirty="0">
                <a:solidFill>
                  <a:srgbClr val="404040"/>
                </a:solidFill>
                <a:latin typeface="Trebuchet MS"/>
                <a:cs typeface="Trebuchet MS"/>
              </a:rPr>
              <a:t>Files.write(Paths.get(fileName),</a:t>
            </a:r>
            <a:r>
              <a:rPr sz="2200" i="1" spc="1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114" dirty="0">
                <a:solidFill>
                  <a:srgbClr val="404040"/>
                </a:solidFill>
                <a:latin typeface="Trebuchet MS"/>
                <a:cs typeface="Trebuchet MS"/>
              </a:rPr>
              <a:t>content.getBytes(),</a:t>
            </a:r>
            <a:r>
              <a:rPr sz="2200" i="1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Trebuchet MS"/>
                <a:cs typeface="Trebuchet MS"/>
              </a:rPr>
              <a:t>StandardOpenOption.CREATE);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20011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8904" y="3593591"/>
            <a:ext cx="5949950" cy="480060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0"/>
              </a:spcBef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Read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each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line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from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endParaRPr sz="1600">
              <a:latin typeface="Courier New"/>
              <a:cs typeface="Courier New"/>
            </a:endParaRPr>
          </a:p>
          <a:p>
            <a:pPr marL="457200" marR="316293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in.readline();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while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!=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null)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6475" marR="9042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System.out.println(“Read: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“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s);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in.readline();</a:t>
            </a:r>
            <a:endParaRPr sz="1600">
              <a:latin typeface="Courier New"/>
              <a:cs typeface="Courier New"/>
            </a:endParaRPr>
          </a:p>
          <a:p>
            <a:pPr marL="57912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finally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6475" marR="151511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Close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the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buffered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reader in.close();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694419" y="3589020"/>
            <a:ext cx="5958840" cy="4810125"/>
            <a:chOff x="8694419" y="3589020"/>
            <a:chExt cx="5958840" cy="4810125"/>
          </a:xfrm>
        </p:grpSpPr>
        <p:sp>
          <p:nvSpPr>
            <p:cNvPr id="8" name="object 8"/>
            <p:cNvSpPr/>
            <p:nvPr/>
          </p:nvSpPr>
          <p:spPr>
            <a:xfrm>
              <a:off x="8698991" y="3593592"/>
              <a:ext cx="5949950" cy="4800600"/>
            </a:xfrm>
            <a:custGeom>
              <a:avLst/>
              <a:gdLst/>
              <a:ahLst/>
              <a:cxnLst/>
              <a:rect l="l" t="t" r="r" b="b"/>
              <a:pathLst>
                <a:path w="5949950" h="4800600">
                  <a:moveTo>
                    <a:pt x="5949696" y="0"/>
                  </a:moveTo>
                  <a:lnTo>
                    <a:pt x="0" y="0"/>
                  </a:lnTo>
                  <a:lnTo>
                    <a:pt x="0" y="4800600"/>
                  </a:lnTo>
                  <a:lnTo>
                    <a:pt x="5949696" y="4800600"/>
                  </a:lnTo>
                  <a:lnTo>
                    <a:pt x="594969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98991" y="3593592"/>
              <a:ext cx="5949950" cy="4800600"/>
            </a:xfrm>
            <a:custGeom>
              <a:avLst/>
              <a:gdLst/>
              <a:ahLst/>
              <a:cxnLst/>
              <a:rect l="l" t="t" r="r" b="b"/>
              <a:pathLst>
                <a:path w="5949950" h="4800600">
                  <a:moveTo>
                    <a:pt x="0" y="4800600"/>
                  </a:moveTo>
                  <a:lnTo>
                    <a:pt x="5949696" y="4800600"/>
                  </a:lnTo>
                  <a:lnTo>
                    <a:pt x="5949696" y="0"/>
                  </a:lnTo>
                  <a:lnTo>
                    <a:pt x="0" y="0"/>
                  </a:lnTo>
                  <a:lnTo>
                    <a:pt x="0" y="4800600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90685" y="3527576"/>
            <a:ext cx="3977004" cy="11233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1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(FileNotFOundException</a:t>
            </a:r>
            <a:r>
              <a:rPr sz="1600" spc="-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e1)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960"/>
              </a:spcBef>
              <a:tabLst>
                <a:tab pos="1020444" algn="l"/>
                <a:tab pos="1676400" algn="l"/>
                <a:tab pos="2575560" algn="l"/>
                <a:tab pos="3474720" algn="l"/>
              </a:tabLst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If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this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file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does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6470" y="4381322"/>
            <a:ext cx="13995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75335" algn="l"/>
              </a:tabLst>
            </a:pP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	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exist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90685" y="4625111"/>
            <a:ext cx="5777230" cy="368363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914400">
              <a:lnSpc>
                <a:spcPct val="100000"/>
              </a:lnSpc>
              <a:spcBef>
                <a:spcPts val="10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System.err.println(“File</a:t>
            </a:r>
            <a:r>
              <a:rPr sz="1600" spc="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not</a:t>
            </a:r>
            <a:r>
              <a:rPr sz="1600" spc="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found:</a:t>
            </a:r>
            <a:r>
              <a:rPr sz="1600" spc="10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“</a:t>
            </a:r>
            <a:r>
              <a:rPr sz="1600" spc="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+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file);</a:t>
            </a:r>
            <a:endParaRPr sz="16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in.readline();</a:t>
            </a:r>
            <a:endParaRPr sz="16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(IOException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e2)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14400" marR="82296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any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other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IO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exceptions. e2.printStackTrace();</a:t>
            </a:r>
            <a:endParaRPr sz="1600">
              <a:latin typeface="Courier New"/>
              <a:cs typeface="Courier New"/>
            </a:endParaRPr>
          </a:p>
          <a:p>
            <a:pPr marL="2438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446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Serialization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456" y="853439"/>
            <a:ext cx="28285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599971"/>
            <a:ext cx="1205484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Serialization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mechanism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saving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bytes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rebuilding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byte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sequence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back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into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copy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later.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0020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314700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7898" y="3483102"/>
            <a:ext cx="12182475" cy="215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serialized,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must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implement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java.io.Serializable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  <a:tabLst>
                <a:tab pos="395414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Serializable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interface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has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no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methods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only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serves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marker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indicates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implements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considered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for</a:t>
            </a:r>
            <a:r>
              <a:rPr sz="22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serialization.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597908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4171" y="346659"/>
            <a:ext cx="64185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Serialization</a:t>
            </a:r>
            <a:r>
              <a:rPr spc="-195" dirty="0"/>
              <a:t> </a:t>
            </a:r>
            <a:r>
              <a:rPr spc="-95" dirty="0"/>
              <a:t>and</a:t>
            </a:r>
            <a:r>
              <a:rPr spc="-165" dirty="0"/>
              <a:t> </a:t>
            </a:r>
            <a:r>
              <a:rPr spc="-140" dirty="0"/>
              <a:t>Object</a:t>
            </a:r>
            <a:r>
              <a:rPr spc="-220" dirty="0"/>
              <a:t> </a:t>
            </a:r>
            <a:r>
              <a:rPr spc="-35" dirty="0"/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4796" y="853439"/>
            <a:ext cx="653186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77898" y="1599971"/>
            <a:ext cx="12391390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When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field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object,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fields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referenced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serialized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object’s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serializable.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600200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3314700"/>
            <a:ext cx="635507" cy="6355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77898" y="3483102"/>
            <a:ext cx="12842240" cy="215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tree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structure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object’s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fields,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including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these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sub-objects,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constitutes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graph.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2200">
              <a:latin typeface="Arial MT"/>
              <a:cs typeface="Arial MT"/>
            </a:endParaRPr>
          </a:p>
          <a:p>
            <a:pPr marL="12700" marR="499745">
              <a:lnSpc>
                <a:spcPct val="150000"/>
              </a:lnSpc>
              <a:spcBef>
                <a:spcPts val="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graph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contains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non-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serializable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reference,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object</a:t>
            </a:r>
            <a:r>
              <a:rPr sz="2200" spc="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still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serialized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if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reference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marked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with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transient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keyword.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4597908"/>
            <a:ext cx="635507" cy="6355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98904" y="6289547"/>
            <a:ext cx="10008235" cy="221615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692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4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MyClass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implements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Serializable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404040"/>
                </a:solidFill>
                <a:latin typeface="Courier New"/>
                <a:cs typeface="Courier New"/>
              </a:rPr>
              <a:t>transient</a:t>
            </a:r>
            <a:r>
              <a:rPr sz="1600" b="1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Thread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myThread;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String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customerID</a:t>
            </a:r>
            <a:endParaRPr sz="16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private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total;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5334" y="346659"/>
            <a:ext cx="45542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Serialization</a:t>
            </a:r>
            <a:r>
              <a:rPr spc="-155" dirty="0"/>
              <a:t> </a:t>
            </a:r>
            <a:r>
              <a:rPr spc="-1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200" y="853439"/>
            <a:ext cx="4639056" cy="27432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12035" y="1658111"/>
            <a:ext cx="12632690" cy="6626859"/>
            <a:chOff x="1812035" y="1658111"/>
            <a:chExt cx="12632690" cy="6626859"/>
          </a:xfrm>
        </p:grpSpPr>
        <p:sp>
          <p:nvSpPr>
            <p:cNvPr id="5" name="object 5"/>
            <p:cNvSpPr/>
            <p:nvPr/>
          </p:nvSpPr>
          <p:spPr>
            <a:xfrm>
              <a:off x="1816607" y="1662683"/>
              <a:ext cx="12623800" cy="6617334"/>
            </a:xfrm>
            <a:custGeom>
              <a:avLst/>
              <a:gdLst/>
              <a:ahLst/>
              <a:cxnLst/>
              <a:rect l="l" t="t" r="r" b="b"/>
              <a:pathLst>
                <a:path w="12623800" h="6617334">
                  <a:moveTo>
                    <a:pt x="12623292" y="0"/>
                  </a:moveTo>
                  <a:lnTo>
                    <a:pt x="0" y="0"/>
                  </a:lnTo>
                  <a:lnTo>
                    <a:pt x="0" y="6617208"/>
                  </a:lnTo>
                  <a:lnTo>
                    <a:pt x="12623292" y="6617208"/>
                  </a:lnTo>
                  <a:lnTo>
                    <a:pt x="126232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16607" y="1662683"/>
              <a:ext cx="12623800" cy="6617334"/>
            </a:xfrm>
            <a:custGeom>
              <a:avLst/>
              <a:gdLst/>
              <a:ahLst/>
              <a:cxnLst/>
              <a:rect l="l" t="t" r="r" b="b"/>
              <a:pathLst>
                <a:path w="12623800" h="6617334">
                  <a:moveTo>
                    <a:pt x="0" y="6617208"/>
                  </a:moveTo>
                  <a:lnTo>
                    <a:pt x="12623292" y="6617208"/>
                  </a:lnTo>
                  <a:lnTo>
                    <a:pt x="12623292" y="0"/>
                  </a:lnTo>
                  <a:lnTo>
                    <a:pt x="0" y="0"/>
                  </a:lnTo>
                  <a:lnTo>
                    <a:pt x="0" y="6617208"/>
                  </a:lnTo>
                  <a:close/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95348" y="1185747"/>
            <a:ext cx="8161020" cy="702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6730">
              <a:lnSpc>
                <a:spcPct val="100000"/>
              </a:lnSpc>
              <a:spcBef>
                <a:spcPts val="95"/>
              </a:spcBef>
            </a:pPr>
            <a:r>
              <a:rPr sz="2200" spc="-80" dirty="0">
                <a:solidFill>
                  <a:srgbClr val="404040"/>
                </a:solidFill>
                <a:latin typeface="Arial Black"/>
                <a:cs typeface="Arial Black"/>
              </a:rPr>
              <a:t>Writing</a:t>
            </a:r>
            <a:r>
              <a:rPr sz="22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Arial Black"/>
                <a:cs typeface="Arial Black"/>
              </a:rPr>
              <a:t>to</a:t>
            </a:r>
            <a:r>
              <a:rPr sz="22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an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object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Stream</a:t>
            </a:r>
            <a:endParaRPr sz="22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SerializeDate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37782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SerializeDate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927100" marR="466090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 ();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292860" marR="26225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FileOutputStream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600" spc="-9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newFileOutputStream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(“date.ser”);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ObjectOutputStream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8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ObjectOutputStream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(f);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s.writeObject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(d);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//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Serialization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starts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here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s.close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11709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(IOException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</a:t>
            </a:r>
            <a:endParaRPr sz="1600">
              <a:latin typeface="Courier New"/>
              <a:cs typeface="Courier New"/>
            </a:endParaRPr>
          </a:p>
          <a:p>
            <a:pPr marL="141478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e.printStackTrace</a:t>
            </a:r>
            <a:r>
              <a:rPr sz="1600" spc="-1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11709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04902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1600">
              <a:latin typeface="Courier New"/>
              <a:cs typeface="Courier New"/>
            </a:endParaRPr>
          </a:p>
          <a:p>
            <a:pPr marL="377825" marR="3131820" indent="-36576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(String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SerializeDate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255904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693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Serialization</a:t>
            </a:r>
            <a:r>
              <a:rPr spc="-185" dirty="0"/>
              <a:t> </a:t>
            </a:r>
            <a:r>
              <a:rPr spc="-165" dirty="0"/>
              <a:t>Example</a:t>
            </a:r>
            <a:r>
              <a:rPr spc="-185" dirty="0"/>
              <a:t> </a:t>
            </a:r>
            <a:r>
              <a:rPr spc="-85" dirty="0"/>
              <a:t>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5755" y="853439"/>
            <a:ext cx="6409944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1634" y="1076020"/>
            <a:ext cx="4333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Reading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55" dirty="0">
                <a:solidFill>
                  <a:srgbClr val="404040"/>
                </a:solidFill>
                <a:latin typeface="Arial Black"/>
                <a:cs typeface="Arial Black"/>
              </a:rPr>
              <a:t>from</a:t>
            </a:r>
            <a:r>
              <a:rPr sz="2200" spc="-10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00" dirty="0">
                <a:solidFill>
                  <a:srgbClr val="404040"/>
                </a:solidFill>
                <a:latin typeface="Arial Black"/>
                <a:cs typeface="Arial Black"/>
              </a:rPr>
              <a:t>an</a:t>
            </a:r>
            <a:r>
              <a:rPr sz="22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Black"/>
                <a:cs typeface="Arial Black"/>
              </a:rPr>
              <a:t>object</a:t>
            </a:r>
            <a:r>
              <a:rPr sz="22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200" spc="-110" dirty="0">
                <a:solidFill>
                  <a:srgbClr val="404040"/>
                </a:solidFill>
                <a:latin typeface="Arial Black"/>
                <a:cs typeface="Arial Black"/>
              </a:rPr>
              <a:t>Stream</a:t>
            </a:r>
            <a:endParaRPr sz="22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27020" y="1571244"/>
            <a:ext cx="11480800" cy="7018020"/>
          </a:xfrm>
          <a:prstGeom prst="rect">
            <a:avLst/>
          </a:prstGeom>
          <a:solidFill>
            <a:srgbClr val="F1F1F1"/>
          </a:solidFill>
          <a:ln w="9143">
            <a:solidFill>
              <a:srgbClr val="7E7E7E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DeSerializeDate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5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840" marR="8572500" indent="-54864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DeSerializeDate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()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null;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try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371600" marR="3748404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FileInputStream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newFileInputStream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(“date.ser”);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ObjectInputStream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ObjectInputStream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(f);</a:t>
            </a:r>
            <a:endParaRPr sz="1600">
              <a:latin typeface="Courier New"/>
              <a:cs typeface="Courier New"/>
            </a:endParaRPr>
          </a:p>
          <a:p>
            <a:pPr marL="1371600" marR="3381375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</a:t>
            </a:r>
            <a:r>
              <a:rPr sz="1600" spc="-6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(Date)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s.readObject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();//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Serialization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starts</a:t>
            </a:r>
            <a:r>
              <a:rPr sz="1600" spc="-5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here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s.close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124968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catch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(Exception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e)</a:t>
            </a:r>
            <a:r>
              <a:rPr sz="1600" spc="-3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493520">
              <a:lnSpc>
                <a:spcPct val="100000"/>
              </a:lnSpc>
              <a:spcBef>
                <a:spcPts val="965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e.printStackTrace</a:t>
            </a:r>
            <a:r>
              <a:rPr sz="1600" spc="-1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124968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371600" marR="2647950">
              <a:lnSpc>
                <a:spcPct val="150000"/>
              </a:lnSpc>
            </a:pP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System.out.println(“Deserialized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Date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object</a:t>
            </a:r>
            <a:r>
              <a:rPr sz="1600" spc="-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from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 date.ser”);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System.out.println(“Date:</a:t>
            </a:r>
            <a:r>
              <a:rPr sz="1600" spc="-11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”</a:t>
            </a:r>
            <a:r>
              <a:rPr sz="1600" spc="-10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Courier New"/>
                <a:cs typeface="Courier New"/>
              </a:rPr>
              <a:t>+d);</a:t>
            </a:r>
            <a:endParaRPr sz="1600">
              <a:latin typeface="Courier New"/>
              <a:cs typeface="Courier New"/>
            </a:endParaRPr>
          </a:p>
          <a:p>
            <a:pPr marL="112776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57200" marR="6372860" indent="-365760">
              <a:lnSpc>
                <a:spcPct val="15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static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main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(String</a:t>
            </a:r>
            <a:r>
              <a:rPr sz="160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args[])</a:t>
            </a: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 {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new</a:t>
            </a:r>
            <a:r>
              <a:rPr sz="1600" spc="-8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DeSerializeDate</a:t>
            </a:r>
            <a:r>
              <a:rPr sz="1600" spc="-7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33528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42060"/>
            <a:ext cx="3426460" cy="7252970"/>
          </a:xfrm>
          <a:custGeom>
            <a:avLst/>
            <a:gdLst/>
            <a:ahLst/>
            <a:cxnLst/>
            <a:rect l="l" t="t" r="r" b="b"/>
            <a:pathLst>
              <a:path w="3426460" h="7252970">
                <a:moveTo>
                  <a:pt x="3425952" y="0"/>
                </a:moveTo>
                <a:lnTo>
                  <a:pt x="0" y="0"/>
                </a:lnTo>
                <a:lnTo>
                  <a:pt x="0" y="7252716"/>
                </a:lnTo>
                <a:lnTo>
                  <a:pt x="3425952" y="7252716"/>
                </a:lnTo>
                <a:lnTo>
                  <a:pt x="3425952" y="0"/>
                </a:lnTo>
                <a:close/>
              </a:path>
            </a:pathLst>
          </a:custGeom>
          <a:solidFill>
            <a:srgbClr val="5AC6D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6256635" cy="190500"/>
            <a:chOff x="0" y="0"/>
            <a:chExt cx="16256635" cy="1905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463040" cy="190500"/>
            </a:xfrm>
            <a:custGeom>
              <a:avLst/>
              <a:gdLst/>
              <a:ahLst/>
              <a:cxnLst/>
              <a:rect l="l" t="t" r="r" b="b"/>
              <a:pathLst>
                <a:path w="1463040" h="190500">
                  <a:moveTo>
                    <a:pt x="0" y="190500"/>
                  </a:moveTo>
                  <a:lnTo>
                    <a:pt x="1463040" y="190500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0"/>
              <a:ext cx="7101840" cy="190500"/>
            </a:xfrm>
            <a:custGeom>
              <a:avLst/>
              <a:gdLst/>
              <a:ahLst/>
              <a:cxnLst/>
              <a:rect l="l" t="t" r="r" b="b"/>
              <a:pathLst>
                <a:path w="7101840" h="190500">
                  <a:moveTo>
                    <a:pt x="710184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101840" y="190500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0"/>
              <a:ext cx="1405255" cy="190500"/>
            </a:xfrm>
            <a:custGeom>
              <a:avLst/>
              <a:gdLst/>
              <a:ahLst/>
              <a:cxnLst/>
              <a:rect l="l" t="t" r="r" b="b"/>
              <a:pathLst>
                <a:path w="1405254" h="190500">
                  <a:moveTo>
                    <a:pt x="1405127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405127" y="190500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0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69392" y="190500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39400" y="0"/>
              <a:ext cx="166370" cy="190500"/>
            </a:xfrm>
            <a:custGeom>
              <a:avLst/>
              <a:gdLst/>
              <a:ahLst/>
              <a:cxnLst/>
              <a:rect l="l" t="t" r="r" b="b"/>
              <a:pathLst>
                <a:path w="166370" h="190500">
                  <a:moveTo>
                    <a:pt x="166116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6116" y="190500"/>
                  </a:lnTo>
                  <a:lnTo>
                    <a:pt x="166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05516" y="0"/>
              <a:ext cx="1670685" cy="190500"/>
            </a:xfrm>
            <a:custGeom>
              <a:avLst/>
              <a:gdLst/>
              <a:ahLst/>
              <a:cxnLst/>
              <a:rect l="l" t="t" r="r" b="b"/>
              <a:pathLst>
                <a:path w="1670684" h="190500">
                  <a:moveTo>
                    <a:pt x="1670303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670303" y="190500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75819" y="0"/>
              <a:ext cx="3980815" cy="190500"/>
            </a:xfrm>
            <a:custGeom>
              <a:avLst/>
              <a:gdLst/>
              <a:ahLst/>
              <a:cxnLst/>
              <a:rect l="l" t="t" r="r" b="b"/>
              <a:pathLst>
                <a:path w="3980815" h="190500">
                  <a:moveTo>
                    <a:pt x="3980688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980688" y="190500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004" y="2743200"/>
            <a:ext cx="2599944" cy="464210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993922"/>
            <a:ext cx="3358896" cy="3337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520433" y="424052"/>
            <a:ext cx="32181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Key</a:t>
            </a:r>
            <a:r>
              <a:rPr spc="-210" dirty="0"/>
              <a:t> </a:t>
            </a:r>
            <a:r>
              <a:rPr spc="-185" dirty="0"/>
              <a:t>Takeaways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096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Java</a:t>
            </a:r>
            <a:r>
              <a:rPr spc="-30" dirty="0"/>
              <a:t> </a:t>
            </a:r>
            <a:r>
              <a:rPr spc="90" dirty="0"/>
              <a:t>inner</a:t>
            </a:r>
            <a:r>
              <a:rPr dirty="0"/>
              <a:t> class</a:t>
            </a:r>
            <a:r>
              <a:rPr spc="-20" dirty="0"/>
              <a:t> </a:t>
            </a:r>
            <a:r>
              <a:rPr spc="125" dirty="0"/>
              <a:t>or</a:t>
            </a:r>
            <a:r>
              <a:rPr spc="-35" dirty="0"/>
              <a:t> </a:t>
            </a:r>
            <a:r>
              <a:rPr spc="55" dirty="0"/>
              <a:t>nested</a:t>
            </a:r>
            <a:r>
              <a:rPr dirty="0"/>
              <a:t> class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class </a:t>
            </a:r>
            <a:r>
              <a:rPr spc="105" dirty="0"/>
              <a:t>that</a:t>
            </a:r>
            <a:r>
              <a:rPr spc="-3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declared</a:t>
            </a:r>
            <a:r>
              <a:rPr spc="10" dirty="0"/>
              <a:t> </a:t>
            </a:r>
            <a:r>
              <a:rPr dirty="0"/>
              <a:t>inside</a:t>
            </a:r>
            <a:r>
              <a:rPr spc="10" dirty="0"/>
              <a:t> </a:t>
            </a:r>
            <a:r>
              <a:rPr spc="85" dirty="0"/>
              <a:t>the</a:t>
            </a:r>
            <a:r>
              <a:rPr spc="-30" dirty="0"/>
              <a:t> </a:t>
            </a:r>
            <a:r>
              <a:rPr dirty="0"/>
              <a:t>class</a:t>
            </a:r>
            <a:r>
              <a:rPr spc="-15" dirty="0"/>
              <a:t> </a:t>
            </a:r>
            <a:r>
              <a:rPr spc="95" dirty="0"/>
              <a:t>or </a:t>
            </a:r>
            <a:r>
              <a:rPr spc="40" dirty="0"/>
              <a:t>interface.</a:t>
            </a: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pc="40" dirty="0"/>
          </a:p>
          <a:p>
            <a:pPr marL="12700" marR="718820">
              <a:lnSpc>
                <a:spcPct val="100000"/>
              </a:lnSpc>
            </a:pPr>
            <a:r>
              <a:rPr spc="75" dirty="0"/>
              <a:t>Inner</a:t>
            </a:r>
            <a:r>
              <a:rPr spc="45" dirty="0"/>
              <a:t> </a:t>
            </a:r>
            <a:r>
              <a:rPr spc="60" dirty="0"/>
              <a:t>interface</a:t>
            </a:r>
            <a:r>
              <a:rPr spc="5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dirty="0"/>
              <a:t>also</a:t>
            </a:r>
            <a:r>
              <a:rPr spc="25" dirty="0"/>
              <a:t> </a:t>
            </a:r>
            <a:r>
              <a:rPr dirty="0"/>
              <a:t>called</a:t>
            </a:r>
            <a:r>
              <a:rPr spc="60" dirty="0"/>
              <a:t> </a:t>
            </a:r>
            <a:r>
              <a:rPr spc="55" dirty="0"/>
              <a:t>nested</a:t>
            </a:r>
            <a:r>
              <a:rPr spc="60" dirty="0"/>
              <a:t> </a:t>
            </a:r>
            <a:r>
              <a:rPr spc="45" dirty="0"/>
              <a:t>interface,</a:t>
            </a:r>
            <a:r>
              <a:rPr spc="60" dirty="0"/>
              <a:t> </a:t>
            </a:r>
            <a:r>
              <a:rPr spc="65" dirty="0"/>
              <a:t>which</a:t>
            </a:r>
            <a:r>
              <a:rPr spc="55" dirty="0"/>
              <a:t> </a:t>
            </a:r>
            <a:r>
              <a:rPr spc="50" dirty="0"/>
              <a:t>refers</a:t>
            </a:r>
            <a:r>
              <a:rPr spc="45" dirty="0"/>
              <a:t> </a:t>
            </a:r>
            <a:r>
              <a:rPr spc="125" dirty="0"/>
              <a:t>to</a:t>
            </a:r>
            <a:r>
              <a:rPr spc="25" dirty="0"/>
              <a:t> </a:t>
            </a:r>
            <a:r>
              <a:rPr dirty="0"/>
              <a:t>declaring</a:t>
            </a:r>
            <a:r>
              <a:rPr spc="55" dirty="0"/>
              <a:t> </a:t>
            </a:r>
            <a:r>
              <a:rPr spc="-25" dirty="0"/>
              <a:t>an </a:t>
            </a:r>
            <a:r>
              <a:rPr spc="60" dirty="0"/>
              <a:t>interface</a:t>
            </a:r>
            <a:r>
              <a:rPr spc="85" dirty="0"/>
              <a:t> </a:t>
            </a:r>
            <a:r>
              <a:rPr dirty="0"/>
              <a:t>inside</a:t>
            </a:r>
            <a:r>
              <a:rPr spc="114" dirty="0"/>
              <a:t> </a:t>
            </a:r>
            <a:r>
              <a:rPr spc="85" dirty="0"/>
              <a:t>another</a:t>
            </a:r>
            <a:r>
              <a:rPr spc="60" dirty="0"/>
              <a:t> </a:t>
            </a:r>
            <a:r>
              <a:rPr spc="40" dirty="0"/>
              <a:t>interface.</a:t>
            </a: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pc="40" dirty="0"/>
          </a:p>
          <a:p>
            <a:pPr marL="12700">
              <a:lnSpc>
                <a:spcPct val="100000"/>
              </a:lnSpc>
            </a:pPr>
            <a:r>
              <a:rPr dirty="0"/>
              <a:t>A</a:t>
            </a:r>
            <a:r>
              <a:rPr spc="5" dirty="0"/>
              <a:t> </a:t>
            </a:r>
            <a:r>
              <a:rPr spc="80" dirty="0"/>
              <a:t>thread</a:t>
            </a:r>
            <a:r>
              <a:rPr spc="2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an</a:t>
            </a:r>
            <a:r>
              <a:rPr spc="10" dirty="0"/>
              <a:t> </a:t>
            </a:r>
            <a:r>
              <a:rPr spc="80" dirty="0"/>
              <a:t>independent</a:t>
            </a:r>
            <a:r>
              <a:rPr spc="60" dirty="0"/>
              <a:t> </a:t>
            </a:r>
            <a:r>
              <a:rPr spc="95" dirty="0"/>
              <a:t>path</a:t>
            </a:r>
            <a:r>
              <a:rPr spc="25" dirty="0"/>
              <a:t> </a:t>
            </a:r>
            <a:r>
              <a:rPr spc="110" dirty="0"/>
              <a:t>of</a:t>
            </a:r>
            <a:r>
              <a:rPr spc="10" dirty="0"/>
              <a:t> </a:t>
            </a:r>
            <a:r>
              <a:rPr dirty="0"/>
              <a:t>execution</a:t>
            </a:r>
            <a:r>
              <a:rPr spc="35" dirty="0"/>
              <a:t> </a:t>
            </a:r>
            <a:r>
              <a:rPr spc="105" dirty="0"/>
              <a:t>within</a:t>
            </a:r>
            <a:r>
              <a:rPr spc="40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spc="55" dirty="0"/>
              <a:t>program.</a:t>
            </a: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pc="55" dirty="0"/>
          </a:p>
          <a:p>
            <a:pPr marL="12700">
              <a:lnSpc>
                <a:spcPct val="100000"/>
              </a:lnSpc>
            </a:pPr>
            <a:r>
              <a:rPr dirty="0"/>
              <a:t>There are</a:t>
            </a:r>
            <a:r>
              <a:rPr spc="-5" dirty="0"/>
              <a:t> </a:t>
            </a:r>
            <a:r>
              <a:rPr dirty="0"/>
              <a:t>several</a:t>
            </a:r>
            <a:r>
              <a:rPr spc="15" dirty="0"/>
              <a:t> </a:t>
            </a:r>
            <a:r>
              <a:rPr spc="50" dirty="0"/>
              <a:t>purposes</a:t>
            </a:r>
            <a:r>
              <a:rPr spc="10" dirty="0"/>
              <a:t> </a:t>
            </a:r>
            <a:r>
              <a:rPr spc="110" dirty="0"/>
              <a:t>of</a:t>
            </a:r>
            <a:r>
              <a:rPr spc="-10" dirty="0"/>
              <a:t> </a:t>
            </a:r>
            <a:r>
              <a:rPr spc="80" dirty="0"/>
              <a:t>implementations</a:t>
            </a:r>
            <a:r>
              <a:rPr spc="50" dirty="0"/>
              <a:t> </a:t>
            </a:r>
            <a:r>
              <a:rPr spc="110" dirty="0"/>
              <a:t>of</a:t>
            </a:r>
            <a:r>
              <a:rPr spc="-10" dirty="0"/>
              <a:t> </a:t>
            </a:r>
            <a:r>
              <a:rPr dirty="0"/>
              <a:t>core</a:t>
            </a:r>
            <a:r>
              <a:rPr spc="5" dirty="0"/>
              <a:t> </a:t>
            </a:r>
            <a:r>
              <a:rPr spc="50" dirty="0"/>
              <a:t>interfaces</a:t>
            </a:r>
            <a:r>
              <a:rPr spc="15" dirty="0"/>
              <a:t> </a:t>
            </a:r>
            <a:r>
              <a:rPr spc="-45" dirty="0"/>
              <a:t>(Set,</a:t>
            </a:r>
            <a:r>
              <a:rPr spc="5" dirty="0"/>
              <a:t> </a:t>
            </a:r>
            <a:r>
              <a:rPr dirty="0"/>
              <a:t>List,</a:t>
            </a:r>
            <a:r>
              <a:rPr spc="-15" dirty="0"/>
              <a:t> </a:t>
            </a:r>
            <a:r>
              <a:rPr spc="45" dirty="0"/>
              <a:t>and</a:t>
            </a:r>
          </a:p>
          <a:p>
            <a:pPr marL="12700">
              <a:lnSpc>
                <a:spcPct val="100000"/>
              </a:lnSpc>
            </a:pPr>
            <a:r>
              <a:rPr dirty="0"/>
              <a:t>Map)</a:t>
            </a:r>
            <a:r>
              <a:rPr spc="165" dirty="0"/>
              <a:t> </a:t>
            </a:r>
            <a:r>
              <a:rPr spc="90" dirty="0"/>
              <a:t>in</a:t>
            </a:r>
            <a:r>
              <a:rPr spc="175" dirty="0"/>
              <a:t> </a:t>
            </a:r>
            <a:r>
              <a:rPr dirty="0"/>
              <a:t>Collection</a:t>
            </a:r>
            <a:r>
              <a:rPr spc="180" dirty="0"/>
              <a:t> </a:t>
            </a:r>
            <a:r>
              <a:rPr spc="55" dirty="0"/>
              <a:t>framework.</a:t>
            </a: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pc="55" dirty="0"/>
          </a:p>
          <a:p>
            <a:pPr marL="12700" marR="5080">
              <a:lnSpc>
                <a:spcPct val="100000"/>
              </a:lnSpc>
            </a:pPr>
            <a:r>
              <a:rPr dirty="0"/>
              <a:t>By</a:t>
            </a:r>
            <a:r>
              <a:rPr spc="25" dirty="0"/>
              <a:t> </a:t>
            </a:r>
            <a:r>
              <a:rPr spc="85" dirty="0"/>
              <a:t>implementing </a:t>
            </a:r>
            <a:r>
              <a:rPr dirty="0"/>
              <a:t>Comparable</a:t>
            </a:r>
            <a:r>
              <a:rPr spc="65" dirty="0"/>
              <a:t> </a:t>
            </a:r>
            <a:r>
              <a:rPr spc="45" dirty="0"/>
              <a:t>interface,</a:t>
            </a:r>
            <a:r>
              <a:rPr spc="60" dirty="0"/>
              <a:t> </a:t>
            </a:r>
            <a:r>
              <a:rPr spc="70" dirty="0"/>
              <a:t>you</a:t>
            </a:r>
            <a:r>
              <a:rPr spc="35" dirty="0"/>
              <a:t> </a:t>
            </a:r>
            <a:r>
              <a:rPr dirty="0"/>
              <a:t>can</a:t>
            </a:r>
            <a:r>
              <a:rPr spc="40" dirty="0"/>
              <a:t> </a:t>
            </a:r>
            <a:r>
              <a:rPr spc="55" dirty="0"/>
              <a:t>provide</a:t>
            </a:r>
            <a:r>
              <a:rPr spc="40" dirty="0"/>
              <a:t> </a:t>
            </a:r>
            <a:r>
              <a:rPr spc="90" dirty="0"/>
              <a:t>order</a:t>
            </a:r>
            <a:r>
              <a:rPr spc="45" dirty="0"/>
              <a:t> </a:t>
            </a:r>
            <a:r>
              <a:rPr spc="125" dirty="0"/>
              <a:t>to</a:t>
            </a:r>
            <a:r>
              <a:rPr spc="25" dirty="0"/>
              <a:t> </a:t>
            </a:r>
            <a:r>
              <a:rPr spc="85" dirty="0"/>
              <a:t>the</a:t>
            </a:r>
            <a:r>
              <a:rPr spc="30" dirty="0"/>
              <a:t> </a:t>
            </a:r>
            <a:r>
              <a:rPr dirty="0"/>
              <a:t>objects</a:t>
            </a:r>
            <a:r>
              <a:rPr spc="40" dirty="0"/>
              <a:t> </a:t>
            </a:r>
            <a:r>
              <a:rPr spc="85" dirty="0"/>
              <a:t>of </a:t>
            </a:r>
            <a:r>
              <a:rPr dirty="0"/>
              <a:t>any</a:t>
            </a:r>
            <a:r>
              <a:rPr spc="-25" dirty="0"/>
              <a:t> </a:t>
            </a:r>
            <a:r>
              <a:rPr spc="-10" dirty="0"/>
              <a:t>class.</a:t>
            </a:r>
            <a:r>
              <a:rPr spc="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75" dirty="0"/>
              <a:t>Comparator</a:t>
            </a:r>
            <a:r>
              <a:rPr spc="-10" dirty="0"/>
              <a:t> </a:t>
            </a:r>
            <a:r>
              <a:rPr spc="55" dirty="0"/>
              <a:t>interface</a:t>
            </a:r>
            <a:r>
              <a:rPr dirty="0"/>
              <a:t> </a:t>
            </a:r>
            <a:r>
              <a:rPr spc="55" dirty="0"/>
              <a:t>provides</a:t>
            </a:r>
            <a:r>
              <a:rPr spc="-25" dirty="0"/>
              <a:t> </a:t>
            </a:r>
            <a:r>
              <a:rPr spc="60" dirty="0"/>
              <a:t>greater</a:t>
            </a:r>
            <a:r>
              <a:rPr spc="-20" dirty="0"/>
              <a:t> </a:t>
            </a:r>
            <a:r>
              <a:rPr spc="65" dirty="0"/>
              <a:t>flexibility</a:t>
            </a:r>
            <a:r>
              <a:rPr spc="25" dirty="0"/>
              <a:t> </a:t>
            </a:r>
            <a:r>
              <a:rPr spc="114" dirty="0"/>
              <a:t>with</a:t>
            </a:r>
            <a:r>
              <a:rPr spc="-25" dirty="0"/>
              <a:t> </a:t>
            </a:r>
            <a:r>
              <a:rPr spc="55" dirty="0"/>
              <a:t>ordering.</a:t>
            </a: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pc="55" dirty="0"/>
          </a:p>
          <a:p>
            <a:pPr marL="12700" marR="165735">
              <a:lnSpc>
                <a:spcPct val="100000"/>
              </a:lnSpc>
            </a:pPr>
            <a:r>
              <a:rPr dirty="0"/>
              <a:t>Serialization</a:t>
            </a:r>
            <a:r>
              <a:rPr spc="80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spc="60" dirty="0"/>
              <a:t>mechanism</a:t>
            </a:r>
            <a:r>
              <a:rPr spc="90" dirty="0"/>
              <a:t> </a:t>
            </a:r>
            <a:r>
              <a:rPr spc="125" dirty="0"/>
              <a:t>for</a:t>
            </a:r>
            <a:r>
              <a:rPr spc="30" dirty="0"/>
              <a:t> </a:t>
            </a:r>
            <a:r>
              <a:rPr dirty="0"/>
              <a:t>saving</a:t>
            </a:r>
            <a:r>
              <a:rPr spc="50" dirty="0"/>
              <a:t> </a:t>
            </a:r>
            <a:r>
              <a:rPr spc="85" dirty="0"/>
              <a:t>the</a:t>
            </a:r>
            <a:r>
              <a:rPr spc="35" dirty="0"/>
              <a:t> </a:t>
            </a:r>
            <a:r>
              <a:rPr dirty="0"/>
              <a:t>objects</a:t>
            </a:r>
            <a:r>
              <a:rPr spc="60" dirty="0"/>
              <a:t> </a:t>
            </a:r>
            <a:r>
              <a:rPr dirty="0"/>
              <a:t>as</a:t>
            </a:r>
            <a:r>
              <a:rPr spc="25" dirty="0"/>
              <a:t> </a:t>
            </a:r>
            <a:r>
              <a:rPr dirty="0"/>
              <a:t>a</a:t>
            </a:r>
            <a:r>
              <a:rPr spc="35" dirty="0"/>
              <a:t> </a:t>
            </a:r>
            <a:r>
              <a:rPr dirty="0"/>
              <a:t>sequence</a:t>
            </a:r>
            <a:r>
              <a:rPr spc="70" dirty="0"/>
              <a:t> </a:t>
            </a:r>
            <a:r>
              <a:rPr spc="110" dirty="0"/>
              <a:t>of</a:t>
            </a:r>
            <a:r>
              <a:rPr spc="40" dirty="0"/>
              <a:t> </a:t>
            </a:r>
            <a:r>
              <a:rPr dirty="0"/>
              <a:t>bytes</a:t>
            </a:r>
            <a:r>
              <a:rPr spc="50" dirty="0"/>
              <a:t> </a:t>
            </a:r>
            <a:r>
              <a:rPr spc="45" dirty="0"/>
              <a:t>and </a:t>
            </a:r>
            <a:r>
              <a:rPr spc="70" dirty="0"/>
              <a:t>rebuilding</a:t>
            </a:r>
            <a:r>
              <a:rPr spc="60" dirty="0"/>
              <a:t> </a:t>
            </a:r>
            <a:r>
              <a:rPr spc="85" dirty="0"/>
              <a:t>the</a:t>
            </a:r>
            <a:r>
              <a:rPr spc="10" dirty="0"/>
              <a:t> </a:t>
            </a:r>
            <a:r>
              <a:rPr spc="55" dirty="0"/>
              <a:t>byte</a:t>
            </a:r>
            <a:r>
              <a:rPr spc="25" dirty="0"/>
              <a:t> </a:t>
            </a:r>
            <a:r>
              <a:rPr dirty="0"/>
              <a:t>sequence</a:t>
            </a:r>
            <a:r>
              <a:rPr spc="45" dirty="0"/>
              <a:t> </a:t>
            </a:r>
            <a:r>
              <a:rPr dirty="0"/>
              <a:t>back</a:t>
            </a:r>
            <a:r>
              <a:rPr spc="15" dirty="0"/>
              <a:t> </a:t>
            </a:r>
            <a:r>
              <a:rPr spc="105" dirty="0"/>
              <a:t>into</a:t>
            </a:r>
            <a:r>
              <a:rPr spc="1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copy</a:t>
            </a:r>
            <a:r>
              <a:rPr spc="25" dirty="0"/>
              <a:t> </a:t>
            </a:r>
            <a:r>
              <a:rPr spc="110" dirty="0"/>
              <a:t>of</a:t>
            </a:r>
            <a:r>
              <a:rPr spc="5" dirty="0"/>
              <a:t> </a:t>
            </a:r>
            <a:r>
              <a:rPr spc="85" dirty="0"/>
              <a:t>the</a:t>
            </a:r>
            <a:r>
              <a:rPr spc="20" dirty="0"/>
              <a:t> </a:t>
            </a:r>
            <a:r>
              <a:rPr spc="50" dirty="0"/>
              <a:t>object</a:t>
            </a:r>
            <a:r>
              <a:rPr dirty="0"/>
              <a:t> </a:t>
            </a:r>
            <a:r>
              <a:rPr spc="45" dirty="0"/>
              <a:t>later.</a:t>
            </a: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1834618"/>
            <a:ext cx="408681" cy="39485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3986507"/>
            <a:ext cx="408681" cy="394854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2956282"/>
            <a:ext cx="408681" cy="39485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4989298"/>
            <a:ext cx="408681" cy="39485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6231358"/>
            <a:ext cx="408681" cy="3948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7352" y="7292062"/>
            <a:ext cx="408681" cy="39485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2092451"/>
            <a:ext cx="11468100" cy="39105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7944" y="3550361"/>
            <a:ext cx="1778635" cy="1154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00" b="1" spc="-20" dirty="0">
                <a:solidFill>
                  <a:srgbClr val="FFFFFF"/>
                </a:solidFill>
                <a:latin typeface="Calibri"/>
                <a:cs typeface="Calibri"/>
              </a:rPr>
              <a:t>Quiz</a:t>
            </a:r>
            <a:endParaRPr sz="7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137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part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java.util.Collection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interface?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433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42464" y="4738878"/>
            <a:ext cx="603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Map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897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Queue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707898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37" baseline="1157" dirty="0">
                <a:solidFill>
                  <a:srgbClr val="3B9F37"/>
                </a:solidFill>
                <a:latin typeface="Arial Black"/>
                <a:cs typeface="Arial Black"/>
              </a:rPr>
              <a:t>Map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spc="-85" dirty="0">
                <a:solidFill>
                  <a:srgbClr val="404040"/>
                </a:solidFill>
                <a:latin typeface="Arial Black"/>
                <a:cs typeface="Arial Black"/>
              </a:rPr>
              <a:t>Map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part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spc="-55" dirty="0">
                <a:solidFill>
                  <a:srgbClr val="404040"/>
                </a:solidFill>
                <a:latin typeface="Trebuchet MS"/>
                <a:cs typeface="Trebuchet MS"/>
              </a:rPr>
              <a:t>java.util.Collection</a:t>
            </a:r>
            <a:r>
              <a:rPr sz="2400" b="1" i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404040"/>
                </a:solidFill>
                <a:latin typeface="Arial Black"/>
                <a:cs typeface="Arial Black"/>
              </a:rPr>
              <a:t>interface.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1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13728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List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8682" y="3882009"/>
            <a:ext cx="433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Set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these</a:t>
            </a:r>
            <a:r>
              <a:rPr sz="2400" spc="-16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Arial Black"/>
                <a:cs typeface="Arial Black"/>
              </a:rPr>
              <a:t>not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Arial Black"/>
                <a:cs typeface="Arial Black"/>
              </a:rPr>
              <a:t>part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java.util.Collection</a:t>
            </a:r>
            <a:r>
              <a:rPr sz="2400" spc="-11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Black"/>
                <a:cs typeface="Arial Black"/>
              </a:rPr>
              <a:t>interface?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464" y="4738878"/>
            <a:ext cx="603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Map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897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Queue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776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Inner</a:t>
            </a:r>
            <a:r>
              <a:rPr spc="-220" dirty="0"/>
              <a:t> </a:t>
            </a:r>
            <a:r>
              <a:rPr spc="-80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2845" y="1304290"/>
            <a:ext cx="13338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Inner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interface,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also</a:t>
            </a:r>
            <a:r>
              <a:rPr sz="24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5" dirty="0">
                <a:solidFill>
                  <a:srgbClr val="404040"/>
                </a:solidFill>
                <a:latin typeface="Arial MT"/>
                <a:cs typeface="Arial MT"/>
              </a:rPr>
              <a:t>known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nested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interface,</a:t>
            </a:r>
            <a:r>
              <a:rPr sz="24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declares</a:t>
            </a:r>
            <a:r>
              <a:rPr sz="24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inside</a:t>
            </a:r>
            <a:r>
              <a:rPr sz="24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another</a:t>
            </a:r>
            <a:r>
              <a:rPr sz="24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0715" y="853439"/>
            <a:ext cx="3240024" cy="2743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170432"/>
            <a:ext cx="635507" cy="6355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43100" y="1976627"/>
            <a:ext cx="5108575" cy="297053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public</a:t>
            </a:r>
            <a:r>
              <a:rPr sz="1600" spc="-7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6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Courier New"/>
                <a:cs typeface="Courier New"/>
              </a:rPr>
              <a:t>Map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interface</a:t>
            </a:r>
            <a:r>
              <a:rPr sz="1600" spc="-9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Entry{</a:t>
            </a:r>
            <a:endParaRPr sz="1600">
              <a:latin typeface="Courier New"/>
              <a:cs typeface="Courier New"/>
            </a:endParaRPr>
          </a:p>
          <a:p>
            <a:pPr marL="320040" algn="ctr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int</a:t>
            </a:r>
            <a:r>
              <a:rPr sz="1600" spc="-3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getKey();</a:t>
            </a: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6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sz="1600" dirty="0">
                <a:solidFill>
                  <a:srgbClr val="404040"/>
                </a:solidFill>
                <a:latin typeface="Courier New"/>
                <a:cs typeface="Courier New"/>
              </a:rPr>
              <a:t>void</a:t>
            </a:r>
            <a:r>
              <a:rPr sz="1600" spc="-40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ourier New"/>
                <a:cs typeface="Courier New"/>
              </a:rPr>
              <a:t>clear();</a:t>
            </a:r>
            <a:endParaRPr sz="16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960"/>
              </a:spcBef>
            </a:pPr>
            <a:r>
              <a:rPr sz="1600" spc="-50" dirty="0">
                <a:solidFill>
                  <a:srgbClr val="404040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2845" y="5443220"/>
            <a:ext cx="8312150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Advantages</a:t>
            </a:r>
            <a:r>
              <a:rPr sz="2400" spc="1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404040"/>
                </a:solidFill>
                <a:latin typeface="Arial MT"/>
                <a:cs typeface="Arial MT"/>
              </a:rPr>
              <a:t>include:</a:t>
            </a:r>
            <a:endParaRPr sz="2400">
              <a:latin typeface="Arial MT"/>
              <a:cs typeface="Arial MT"/>
            </a:endParaRPr>
          </a:p>
          <a:p>
            <a:pPr marL="643890">
              <a:lnSpc>
                <a:spcPct val="100000"/>
              </a:lnSpc>
              <a:spcBef>
                <a:spcPts val="2490"/>
              </a:spcBef>
            </a:pPr>
            <a:r>
              <a:rPr sz="2400" spc="-1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400" spc="-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4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group</a:t>
            </a:r>
            <a:r>
              <a:rPr sz="2400" spc="-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400" spc="-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together</a:t>
            </a:r>
            <a:endParaRPr sz="2400">
              <a:latin typeface="Arial MT"/>
              <a:cs typeface="Arial MT"/>
            </a:endParaRPr>
          </a:p>
          <a:p>
            <a:pPr marL="643890" marR="5080">
              <a:lnSpc>
                <a:spcPct val="250900"/>
              </a:lnSpc>
              <a:spcBef>
                <a:spcPts val="375"/>
              </a:spcBef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Encapsulation</a:t>
            </a:r>
            <a:r>
              <a:rPr sz="2400" spc="114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4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 done</a:t>
            </a:r>
            <a:r>
              <a:rPr sz="24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using</a:t>
            </a:r>
            <a:r>
              <a:rPr sz="24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inner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45" dirty="0">
                <a:solidFill>
                  <a:srgbClr val="404040"/>
                </a:solidFill>
                <a:latin typeface="Arial MT"/>
                <a:cs typeface="Arial MT"/>
              </a:rPr>
              <a:t>interfaces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Interfaces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are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Arial MT"/>
                <a:cs typeface="Arial MT"/>
              </a:rPr>
              <a:t>used </a:t>
            </a:r>
            <a:r>
              <a:rPr sz="2400" spc="14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4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maintain</a:t>
            </a:r>
            <a:r>
              <a:rPr sz="24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Arial MT"/>
                <a:cs typeface="Arial MT"/>
              </a:rPr>
              <a:t>read</a:t>
            </a: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codes</a:t>
            </a:r>
            <a:r>
              <a:rPr sz="24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95" dirty="0">
                <a:solidFill>
                  <a:srgbClr val="404040"/>
                </a:solidFill>
                <a:latin typeface="Arial MT"/>
                <a:cs typeface="Arial MT"/>
              </a:rPr>
              <a:t>better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5312664"/>
            <a:ext cx="635507" cy="6355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6106667"/>
            <a:ext cx="402336" cy="40233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7042404"/>
            <a:ext cx="402336" cy="40233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7988807"/>
            <a:ext cx="402336" cy="40233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605516" y="0"/>
            <a:ext cx="5651500" cy="650875"/>
            <a:chOff x="10605516" y="0"/>
            <a:chExt cx="5651500" cy="650875"/>
          </a:xfrm>
        </p:grpSpPr>
        <p:sp>
          <p:nvSpPr>
            <p:cNvPr id="8" name="object 8"/>
            <p:cNvSpPr/>
            <p:nvPr/>
          </p:nvSpPr>
          <p:spPr>
            <a:xfrm>
              <a:off x="10605516" y="0"/>
              <a:ext cx="1670685" cy="650875"/>
            </a:xfrm>
            <a:custGeom>
              <a:avLst/>
              <a:gdLst/>
              <a:ahLst/>
              <a:cxnLst/>
              <a:rect l="l" t="t" r="r" b="b"/>
              <a:pathLst>
                <a:path w="1670684" h="650875">
                  <a:moveTo>
                    <a:pt x="1670303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670303" y="650748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20" y="0"/>
              <a:ext cx="3980815" cy="650875"/>
            </a:xfrm>
            <a:custGeom>
              <a:avLst/>
              <a:gdLst/>
              <a:ahLst/>
              <a:cxnLst/>
              <a:rect l="l" t="t" r="r" b="b"/>
              <a:pathLst>
                <a:path w="3980815" h="650875">
                  <a:moveTo>
                    <a:pt x="3980688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3980688" y="650748"/>
                  </a:lnTo>
                  <a:lnTo>
                    <a:pt x="3980688" y="0"/>
                  </a:lnTo>
                  <a:close/>
                </a:path>
              </a:pathLst>
            </a:custGeom>
            <a:solidFill>
              <a:srgbClr val="60B4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1" name="object 11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742948" y="3056000"/>
            <a:ext cx="14560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start()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42948" y="4665726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42948" y="548678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java.lang.Runnable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interface?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21" name="object 21"/>
          <p:cNvSpPr txBox="1"/>
          <p:nvPr/>
        </p:nvSpPr>
        <p:spPr>
          <a:xfrm>
            <a:off x="2408682" y="3882009"/>
            <a:ext cx="762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stop()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22651" y="4738878"/>
            <a:ext cx="646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run()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42464" y="5599557"/>
            <a:ext cx="670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join()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7089647"/>
            <a:ext cx="16268700" cy="2033270"/>
            <a:chOff x="-6095" y="7089647"/>
            <a:chExt cx="16268700" cy="2033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095743"/>
              <a:ext cx="16256508" cy="20208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095743"/>
              <a:ext cx="16256635" cy="2021205"/>
            </a:xfrm>
            <a:custGeom>
              <a:avLst/>
              <a:gdLst/>
              <a:ahLst/>
              <a:cxnLst/>
              <a:rect l="l" t="t" r="r" b="b"/>
              <a:pathLst>
                <a:path w="16256635" h="2021204">
                  <a:moveTo>
                    <a:pt x="0" y="2020823"/>
                  </a:moveTo>
                  <a:lnTo>
                    <a:pt x="16256508" y="2020823"/>
                  </a:lnTo>
                  <a:lnTo>
                    <a:pt x="16256508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704" y="7781543"/>
              <a:ext cx="15478506" cy="2971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78663" y="7126852"/>
            <a:ext cx="8510270" cy="1146175"/>
          </a:xfrm>
          <a:prstGeom prst="rect">
            <a:avLst/>
          </a:prstGeom>
        </p:spPr>
        <p:txBody>
          <a:bodyPr vert="horz" wrap="square" lIns="0" tIns="207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0"/>
              </a:spcBef>
              <a:tabLst>
                <a:tab pos="3208020" algn="l"/>
              </a:tabLst>
            </a:pP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5" dirty="0">
                <a:solidFill>
                  <a:srgbClr val="404040"/>
                </a:solidFill>
                <a:latin typeface="Arial MT"/>
                <a:cs typeface="Arial MT"/>
              </a:rPr>
              <a:t>correct</a:t>
            </a:r>
            <a:r>
              <a:rPr sz="2400" spc="-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Arial MT"/>
                <a:cs typeface="Arial MT"/>
              </a:rPr>
              <a:t>answer</a:t>
            </a:r>
            <a:r>
              <a:rPr sz="24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3600" spc="-375" baseline="1157" dirty="0">
                <a:solidFill>
                  <a:srgbClr val="3B9F37"/>
                </a:solidFill>
                <a:latin typeface="Arial Black"/>
                <a:cs typeface="Arial Black"/>
              </a:rPr>
              <a:t>c.</a:t>
            </a:r>
            <a:r>
              <a:rPr sz="3600" spc="-247" baseline="1157" dirty="0">
                <a:solidFill>
                  <a:srgbClr val="3B9F37"/>
                </a:solidFill>
                <a:latin typeface="Arial Black"/>
                <a:cs typeface="Arial Black"/>
              </a:rPr>
              <a:t> </a:t>
            </a:r>
            <a:r>
              <a:rPr sz="3600" spc="-15" baseline="1157" dirty="0">
                <a:solidFill>
                  <a:srgbClr val="3B9F37"/>
                </a:solidFill>
                <a:latin typeface="Arial Black"/>
                <a:cs typeface="Arial Black"/>
              </a:rPr>
              <a:t>run()</a:t>
            </a:r>
            <a:endParaRPr sz="3600" baseline="1157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  <a:spcBef>
                <a:spcPts val="1530"/>
              </a:spcBef>
            </a:pP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run()</a:t>
            </a:r>
            <a:r>
              <a:rPr sz="2400" b="1" i="1" spc="-8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404040"/>
                </a:solidFill>
                <a:latin typeface="Arial Black"/>
                <a:cs typeface="Arial Black"/>
              </a:rPr>
              <a:t>is</a:t>
            </a:r>
            <a:r>
              <a:rPr sz="2400" spc="-17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method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55" dirty="0">
                <a:solidFill>
                  <a:srgbClr val="404040"/>
                </a:solidFill>
                <a:latin typeface="Arial Black"/>
                <a:cs typeface="Arial Black"/>
              </a:rPr>
              <a:t>used</a:t>
            </a:r>
            <a:r>
              <a:rPr sz="2400" spc="-17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b="1" i="1" spc="-35" dirty="0">
                <a:solidFill>
                  <a:srgbClr val="404040"/>
                </a:solidFill>
                <a:latin typeface="Trebuchet MS"/>
                <a:cs typeface="Trebuchet MS"/>
              </a:rPr>
              <a:t>java.lang.Runnable</a:t>
            </a:r>
            <a:r>
              <a:rPr sz="2400" b="1" i="1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interface.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0439400" cy="650875"/>
            <a:chOff x="0" y="0"/>
            <a:chExt cx="10439400" cy="65087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463040" cy="650875"/>
            </a:xfrm>
            <a:custGeom>
              <a:avLst/>
              <a:gdLst/>
              <a:ahLst/>
              <a:cxnLst/>
              <a:rect l="l" t="t" r="r" b="b"/>
              <a:pathLst>
                <a:path w="1463040" h="650875">
                  <a:moveTo>
                    <a:pt x="0" y="650748"/>
                  </a:moveTo>
                  <a:lnTo>
                    <a:pt x="1463040" y="650748"/>
                  </a:lnTo>
                  <a:lnTo>
                    <a:pt x="1463040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3039" y="0"/>
              <a:ext cx="7101840" cy="650875"/>
            </a:xfrm>
            <a:custGeom>
              <a:avLst/>
              <a:gdLst/>
              <a:ahLst/>
              <a:cxnLst/>
              <a:rect l="l" t="t" r="r" b="b"/>
              <a:pathLst>
                <a:path w="7101840" h="650875">
                  <a:moveTo>
                    <a:pt x="7101840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7101840" y="650748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64880" y="0"/>
              <a:ext cx="1405255" cy="650875"/>
            </a:xfrm>
            <a:custGeom>
              <a:avLst/>
              <a:gdLst/>
              <a:ahLst/>
              <a:cxnLst/>
              <a:rect l="l" t="t" r="r" b="b"/>
              <a:pathLst>
                <a:path w="1405254" h="650875">
                  <a:moveTo>
                    <a:pt x="1405127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1405127" y="650748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70007" y="0"/>
              <a:ext cx="469900" cy="650875"/>
            </a:xfrm>
            <a:custGeom>
              <a:avLst/>
              <a:gdLst/>
              <a:ahLst/>
              <a:cxnLst/>
              <a:rect l="l" t="t" r="r" b="b"/>
              <a:pathLst>
                <a:path w="469900" h="650875">
                  <a:moveTo>
                    <a:pt x="469392" y="0"/>
                  </a:moveTo>
                  <a:lnTo>
                    <a:pt x="0" y="0"/>
                  </a:lnTo>
                  <a:lnTo>
                    <a:pt x="0" y="650748"/>
                  </a:lnTo>
                  <a:lnTo>
                    <a:pt x="469392" y="650748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83108" y="769619"/>
            <a:ext cx="15389860" cy="1734820"/>
            <a:chOff x="483108" y="769619"/>
            <a:chExt cx="15389860" cy="1734820"/>
          </a:xfrm>
        </p:grpSpPr>
        <p:sp>
          <p:nvSpPr>
            <p:cNvPr id="17" name="object 17"/>
            <p:cNvSpPr/>
            <p:nvPr/>
          </p:nvSpPr>
          <p:spPr>
            <a:xfrm>
              <a:off x="489204" y="775715"/>
              <a:ext cx="15377160" cy="1722120"/>
            </a:xfrm>
            <a:custGeom>
              <a:avLst/>
              <a:gdLst/>
              <a:ahLst/>
              <a:cxnLst/>
              <a:rect l="l" t="t" r="r" b="b"/>
              <a:pathLst>
                <a:path w="15377160" h="1722120">
                  <a:moveTo>
                    <a:pt x="0" y="1722120"/>
                  </a:moveTo>
                  <a:lnTo>
                    <a:pt x="15377160" y="1722120"/>
                  </a:lnTo>
                  <a:lnTo>
                    <a:pt x="15377160" y="0"/>
                  </a:lnTo>
                  <a:lnTo>
                    <a:pt x="0" y="0"/>
                  </a:lnTo>
                  <a:lnTo>
                    <a:pt x="0" y="1722120"/>
                  </a:lnTo>
                  <a:close/>
                </a:path>
              </a:pathLst>
            </a:custGeom>
            <a:ln w="12191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8463" y="775715"/>
              <a:ext cx="0" cy="1722120"/>
            </a:xfrm>
            <a:custGeom>
              <a:avLst/>
              <a:gdLst/>
              <a:ahLst/>
              <a:cxnLst/>
              <a:rect l="l" t="t" r="r" b="b"/>
              <a:pathLst>
                <a:path h="1722120">
                  <a:moveTo>
                    <a:pt x="0" y="0"/>
                  </a:moveTo>
                  <a:lnTo>
                    <a:pt x="0" y="1722119"/>
                  </a:lnTo>
                </a:path>
              </a:pathLst>
            </a:custGeom>
            <a:ln w="609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89204" y="775716"/>
            <a:ext cx="1699260" cy="1722120"/>
          </a:xfrm>
          <a:prstGeom prst="rect">
            <a:avLst/>
          </a:prstGeom>
          <a:solidFill>
            <a:srgbClr val="9CDAEB"/>
          </a:solidFill>
        </p:spPr>
        <p:txBody>
          <a:bodyPr vert="horz" wrap="square" lIns="0" tIns="51435" rIns="0" bIns="0" rtlCol="0">
            <a:spAutoFit/>
          </a:bodyPr>
          <a:lstStyle/>
          <a:p>
            <a:pPr marL="732155" marR="394335" indent="-329565">
              <a:lnSpc>
                <a:spcPct val="150800"/>
              </a:lnSpc>
              <a:spcBef>
                <a:spcPts val="405"/>
              </a:spcBef>
            </a:pPr>
            <a:r>
              <a:rPr sz="2800" spc="-204" dirty="0"/>
              <a:t>QUIZ </a:t>
            </a:r>
            <a:r>
              <a:rPr sz="2800" spc="-50" dirty="0"/>
              <a:t>2</a:t>
            </a:r>
            <a:endParaRPr sz="2800"/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05915" y="3419855"/>
            <a:ext cx="2058923" cy="206502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742948" y="3056000"/>
            <a:ext cx="145605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75"/>
              </a:lnSpc>
              <a:tabLst>
                <a:tab pos="678180" algn="l"/>
              </a:tabLst>
            </a:pPr>
            <a:r>
              <a:rPr sz="3600" spc="-37" baseline="1157" dirty="0">
                <a:solidFill>
                  <a:srgbClr val="404040"/>
                </a:solidFill>
                <a:latin typeface="Arial MT"/>
                <a:cs typeface="Arial MT"/>
              </a:rPr>
              <a:t>a.</a:t>
            </a:r>
            <a:r>
              <a:rPr sz="3600" baseline="1157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start()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42948" y="3844290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b.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42948" y="4711065"/>
            <a:ext cx="251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404040"/>
                </a:solidFill>
                <a:latin typeface="Arial MT"/>
                <a:cs typeface="Arial MT"/>
              </a:rPr>
              <a:t>c.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42948" y="5595873"/>
            <a:ext cx="294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404040"/>
                </a:solidFill>
                <a:latin typeface="Arial MT"/>
                <a:cs typeface="Arial MT"/>
              </a:rPr>
              <a:t>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1511" y="1411985"/>
            <a:ext cx="13669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404040"/>
                </a:solidFill>
                <a:latin typeface="Arial Black"/>
                <a:cs typeface="Arial Black"/>
              </a:rPr>
              <a:t>Which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Arial Black"/>
                <a:cs typeface="Arial Black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90" dirty="0">
                <a:solidFill>
                  <a:srgbClr val="404040"/>
                </a:solidFill>
                <a:latin typeface="Arial Black"/>
                <a:cs typeface="Arial Black"/>
              </a:rPr>
              <a:t>the</a:t>
            </a:r>
            <a:r>
              <a:rPr sz="2400" spc="-15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following</a:t>
            </a:r>
            <a:r>
              <a:rPr sz="2400" spc="-14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30" dirty="0">
                <a:solidFill>
                  <a:srgbClr val="404040"/>
                </a:solidFill>
                <a:latin typeface="Arial Black"/>
                <a:cs typeface="Arial Black"/>
              </a:rPr>
              <a:t>are</a:t>
            </a:r>
            <a:r>
              <a:rPr sz="2400" spc="-16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methods</a:t>
            </a:r>
            <a:r>
              <a:rPr sz="2400" spc="-145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Arial Black"/>
                <a:cs typeface="Arial Black"/>
              </a:rPr>
              <a:t>in</a:t>
            </a:r>
            <a:r>
              <a:rPr sz="2400" spc="-125" dirty="0">
                <a:solidFill>
                  <a:srgbClr val="404040"/>
                </a:solidFill>
                <a:latin typeface="Arial Black"/>
                <a:cs typeface="Arial Black"/>
              </a:rPr>
              <a:t> java.lang.Runnable</a:t>
            </a:r>
            <a:r>
              <a:rPr sz="2400" spc="-114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Arial Black"/>
                <a:cs typeface="Arial Black"/>
              </a:rPr>
              <a:t>interface?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08682" y="3882009"/>
            <a:ext cx="762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stop()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22651" y="4738878"/>
            <a:ext cx="6464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run()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2464" y="5599557"/>
            <a:ext cx="6705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join()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5323"/>
            <a:ext cx="16256635" cy="1598930"/>
            <a:chOff x="0" y="7545323"/>
            <a:chExt cx="16256635" cy="1598930"/>
          </a:xfrm>
        </p:grpSpPr>
        <p:sp>
          <p:nvSpPr>
            <p:cNvPr id="3" name="object 3"/>
            <p:cNvSpPr/>
            <p:nvPr/>
          </p:nvSpPr>
          <p:spPr>
            <a:xfrm>
              <a:off x="0" y="7676387"/>
              <a:ext cx="16256635" cy="1468120"/>
            </a:xfrm>
            <a:custGeom>
              <a:avLst/>
              <a:gdLst/>
              <a:ahLst/>
              <a:cxnLst/>
              <a:rect l="l" t="t" r="r" b="b"/>
              <a:pathLst>
                <a:path w="16256635" h="1468120">
                  <a:moveTo>
                    <a:pt x="16256508" y="0"/>
                  </a:moveTo>
                  <a:lnTo>
                    <a:pt x="0" y="0"/>
                  </a:lnTo>
                  <a:lnTo>
                    <a:pt x="0" y="1467611"/>
                  </a:lnTo>
                  <a:lnTo>
                    <a:pt x="16256508" y="1467611"/>
                  </a:lnTo>
                  <a:lnTo>
                    <a:pt x="16256508" y="0"/>
                  </a:lnTo>
                  <a:close/>
                </a:path>
              </a:pathLst>
            </a:custGeom>
            <a:solidFill>
              <a:srgbClr val="8E8E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545323"/>
              <a:ext cx="1463040" cy="131445"/>
            </a:xfrm>
            <a:custGeom>
              <a:avLst/>
              <a:gdLst/>
              <a:ahLst/>
              <a:cxnLst/>
              <a:rect l="l" t="t" r="r" b="b"/>
              <a:pathLst>
                <a:path w="1463040" h="131445">
                  <a:moveTo>
                    <a:pt x="14630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63040" y="131063"/>
                  </a:lnTo>
                  <a:lnTo>
                    <a:pt x="1463040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63039" y="7545323"/>
              <a:ext cx="7101840" cy="131445"/>
            </a:xfrm>
            <a:custGeom>
              <a:avLst/>
              <a:gdLst/>
              <a:ahLst/>
              <a:cxnLst/>
              <a:rect l="l" t="t" r="r" b="b"/>
              <a:pathLst>
                <a:path w="7101840" h="131445">
                  <a:moveTo>
                    <a:pt x="7101840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7101840" y="131063"/>
                  </a:lnTo>
                  <a:lnTo>
                    <a:pt x="7101840" y="0"/>
                  </a:lnTo>
                  <a:close/>
                </a:path>
              </a:pathLst>
            </a:custGeom>
            <a:solidFill>
              <a:srgbClr val="F69E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4880" y="7545323"/>
              <a:ext cx="1405255" cy="131445"/>
            </a:xfrm>
            <a:custGeom>
              <a:avLst/>
              <a:gdLst/>
              <a:ahLst/>
              <a:cxnLst/>
              <a:rect l="l" t="t" r="r" b="b"/>
              <a:pathLst>
                <a:path w="1405254" h="131445">
                  <a:moveTo>
                    <a:pt x="140512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405127" y="131063"/>
                  </a:lnTo>
                  <a:lnTo>
                    <a:pt x="1405127" y="0"/>
                  </a:lnTo>
                  <a:close/>
                </a:path>
              </a:pathLst>
            </a:custGeom>
            <a:solidFill>
              <a:srgbClr val="F385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970007" y="7545323"/>
              <a:ext cx="469900" cy="131445"/>
            </a:xfrm>
            <a:custGeom>
              <a:avLst/>
              <a:gdLst/>
              <a:ahLst/>
              <a:cxnLst/>
              <a:rect l="l" t="t" r="r" b="b"/>
              <a:pathLst>
                <a:path w="469900" h="131445">
                  <a:moveTo>
                    <a:pt x="469392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469392" y="131063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F9C3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05516" y="7545323"/>
              <a:ext cx="1670685" cy="131445"/>
            </a:xfrm>
            <a:custGeom>
              <a:avLst/>
              <a:gdLst/>
              <a:ahLst/>
              <a:cxnLst/>
              <a:rect l="l" t="t" r="r" b="b"/>
              <a:pathLst>
                <a:path w="1670684" h="131445">
                  <a:moveTo>
                    <a:pt x="1670303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1670303" y="131063"/>
                  </a:lnTo>
                  <a:lnTo>
                    <a:pt x="1670303" y="0"/>
                  </a:lnTo>
                  <a:close/>
                </a:path>
              </a:pathLst>
            </a:custGeom>
            <a:solidFill>
              <a:srgbClr val="9CD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275819" y="7545323"/>
              <a:ext cx="3980815" cy="131445"/>
            </a:xfrm>
            <a:custGeom>
              <a:avLst/>
              <a:gdLst/>
              <a:ahLst/>
              <a:cxnLst/>
              <a:rect l="l" t="t" r="r" b="b"/>
              <a:pathLst>
                <a:path w="3980815" h="131445">
                  <a:moveTo>
                    <a:pt x="3980687" y="0"/>
                  </a:moveTo>
                  <a:lnTo>
                    <a:pt x="0" y="0"/>
                  </a:lnTo>
                  <a:lnTo>
                    <a:pt x="0" y="131063"/>
                  </a:lnTo>
                  <a:lnTo>
                    <a:pt x="3980687" y="131063"/>
                  </a:lnTo>
                  <a:lnTo>
                    <a:pt x="3980687" y="0"/>
                  </a:lnTo>
                  <a:close/>
                </a:path>
              </a:pathLst>
            </a:custGeom>
            <a:solidFill>
              <a:srgbClr val="3E96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864477" y="3781501"/>
            <a:ext cx="4806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395" dirty="0">
                <a:solidFill>
                  <a:srgbClr val="252525"/>
                </a:solidFill>
              </a:rPr>
              <a:t>Thank</a:t>
            </a:r>
            <a:r>
              <a:rPr sz="7200" spc="-525" dirty="0">
                <a:solidFill>
                  <a:srgbClr val="252525"/>
                </a:solidFill>
              </a:rPr>
              <a:t> </a:t>
            </a:r>
            <a:r>
              <a:rPr sz="7200" spc="-685" dirty="0">
                <a:solidFill>
                  <a:srgbClr val="252525"/>
                </a:solidFill>
              </a:rPr>
              <a:t>You</a:t>
            </a:r>
            <a:endParaRPr sz="7200"/>
          </a:p>
        </p:txBody>
      </p:sp>
      <p:grpSp>
        <p:nvGrpSpPr>
          <p:cNvPr id="14" name="object 14"/>
          <p:cNvGrpSpPr/>
          <p:nvPr/>
        </p:nvGrpSpPr>
        <p:grpSpPr>
          <a:xfrm>
            <a:off x="2493264" y="2493264"/>
            <a:ext cx="3550920" cy="3683635"/>
            <a:chOff x="2493264" y="2493264"/>
            <a:chExt cx="3550920" cy="3683635"/>
          </a:xfrm>
        </p:grpSpPr>
        <p:sp>
          <p:nvSpPr>
            <p:cNvPr id="15" name="object 15"/>
            <p:cNvSpPr/>
            <p:nvPr/>
          </p:nvSpPr>
          <p:spPr>
            <a:xfrm>
              <a:off x="2493264" y="2493264"/>
              <a:ext cx="3550920" cy="3683635"/>
            </a:xfrm>
            <a:custGeom>
              <a:avLst/>
              <a:gdLst/>
              <a:ahLst/>
              <a:cxnLst/>
              <a:rect l="l" t="t" r="r" b="b"/>
              <a:pathLst>
                <a:path w="3550920" h="3683635">
                  <a:moveTo>
                    <a:pt x="1775460" y="0"/>
                  </a:moveTo>
                  <a:lnTo>
                    <a:pt x="1728160" y="640"/>
                  </a:lnTo>
                  <a:lnTo>
                    <a:pt x="1681166" y="2553"/>
                  </a:lnTo>
                  <a:lnTo>
                    <a:pt x="1634492" y="5720"/>
                  </a:lnTo>
                  <a:lnTo>
                    <a:pt x="1588154" y="10127"/>
                  </a:lnTo>
                  <a:lnTo>
                    <a:pt x="1542168" y="15757"/>
                  </a:lnTo>
                  <a:lnTo>
                    <a:pt x="1496548" y="22595"/>
                  </a:lnTo>
                  <a:lnTo>
                    <a:pt x="1451309" y="30624"/>
                  </a:lnTo>
                  <a:lnTo>
                    <a:pt x="1406468" y="39829"/>
                  </a:lnTo>
                  <a:lnTo>
                    <a:pt x="1362039" y="50194"/>
                  </a:lnTo>
                  <a:lnTo>
                    <a:pt x="1318039" y="61703"/>
                  </a:lnTo>
                  <a:lnTo>
                    <a:pt x="1274481" y="74340"/>
                  </a:lnTo>
                  <a:lnTo>
                    <a:pt x="1231382" y="88089"/>
                  </a:lnTo>
                  <a:lnTo>
                    <a:pt x="1188757" y="102934"/>
                  </a:lnTo>
                  <a:lnTo>
                    <a:pt x="1146620" y="118859"/>
                  </a:lnTo>
                  <a:lnTo>
                    <a:pt x="1104989" y="135849"/>
                  </a:lnTo>
                  <a:lnTo>
                    <a:pt x="1063877" y="153887"/>
                  </a:lnTo>
                  <a:lnTo>
                    <a:pt x="1023301" y="172958"/>
                  </a:lnTo>
                  <a:lnTo>
                    <a:pt x="983275" y="193045"/>
                  </a:lnTo>
                  <a:lnTo>
                    <a:pt x="943815" y="214133"/>
                  </a:lnTo>
                  <a:lnTo>
                    <a:pt x="904936" y="236205"/>
                  </a:lnTo>
                  <a:lnTo>
                    <a:pt x="866654" y="259247"/>
                  </a:lnTo>
                  <a:lnTo>
                    <a:pt x="828984" y="283241"/>
                  </a:lnTo>
                  <a:lnTo>
                    <a:pt x="791941" y="308173"/>
                  </a:lnTo>
                  <a:lnTo>
                    <a:pt x="755540" y="334025"/>
                  </a:lnTo>
                  <a:lnTo>
                    <a:pt x="719797" y="360783"/>
                  </a:lnTo>
                  <a:lnTo>
                    <a:pt x="684728" y="388430"/>
                  </a:lnTo>
                  <a:lnTo>
                    <a:pt x="650347" y="416950"/>
                  </a:lnTo>
                  <a:lnTo>
                    <a:pt x="616671" y="446328"/>
                  </a:lnTo>
                  <a:lnTo>
                    <a:pt x="583713" y="476548"/>
                  </a:lnTo>
                  <a:lnTo>
                    <a:pt x="551490" y="507593"/>
                  </a:lnTo>
                  <a:lnTo>
                    <a:pt x="520017" y="539448"/>
                  </a:lnTo>
                  <a:lnTo>
                    <a:pt x="489309" y="572097"/>
                  </a:lnTo>
                  <a:lnTo>
                    <a:pt x="459382" y="605523"/>
                  </a:lnTo>
                  <a:lnTo>
                    <a:pt x="430251" y="639712"/>
                  </a:lnTo>
                  <a:lnTo>
                    <a:pt x="401931" y="674646"/>
                  </a:lnTo>
                  <a:lnTo>
                    <a:pt x="374437" y="710311"/>
                  </a:lnTo>
                  <a:lnTo>
                    <a:pt x="347786" y="746690"/>
                  </a:lnTo>
                  <a:lnTo>
                    <a:pt x="321992" y="783768"/>
                  </a:lnTo>
                  <a:lnTo>
                    <a:pt x="297070" y="821527"/>
                  </a:lnTo>
                  <a:lnTo>
                    <a:pt x="273037" y="859954"/>
                  </a:lnTo>
                  <a:lnTo>
                    <a:pt x="249907" y="899031"/>
                  </a:lnTo>
                  <a:lnTo>
                    <a:pt x="227695" y="938742"/>
                  </a:lnTo>
                  <a:lnTo>
                    <a:pt x="206418" y="979073"/>
                  </a:lnTo>
                  <a:lnTo>
                    <a:pt x="186090" y="1020006"/>
                  </a:lnTo>
                  <a:lnTo>
                    <a:pt x="166726" y="1061526"/>
                  </a:lnTo>
                  <a:lnTo>
                    <a:pt x="148342" y="1103617"/>
                  </a:lnTo>
                  <a:lnTo>
                    <a:pt x="130954" y="1146264"/>
                  </a:lnTo>
                  <a:lnTo>
                    <a:pt x="114577" y="1189449"/>
                  </a:lnTo>
                  <a:lnTo>
                    <a:pt x="99225" y="1233158"/>
                  </a:lnTo>
                  <a:lnTo>
                    <a:pt x="84915" y="1277375"/>
                  </a:lnTo>
                  <a:lnTo>
                    <a:pt x="71661" y="1322082"/>
                  </a:lnTo>
                  <a:lnTo>
                    <a:pt x="59480" y="1367266"/>
                  </a:lnTo>
                  <a:lnTo>
                    <a:pt x="48385" y="1412909"/>
                  </a:lnTo>
                  <a:lnTo>
                    <a:pt x="38394" y="1458995"/>
                  </a:lnTo>
                  <a:lnTo>
                    <a:pt x="29521" y="1505510"/>
                  </a:lnTo>
                  <a:lnTo>
                    <a:pt x="21780" y="1552436"/>
                  </a:lnTo>
                  <a:lnTo>
                    <a:pt x="15189" y="1599759"/>
                  </a:lnTo>
                  <a:lnTo>
                    <a:pt x="9762" y="1647461"/>
                  </a:lnTo>
                  <a:lnTo>
                    <a:pt x="5514" y="1695528"/>
                  </a:lnTo>
                  <a:lnTo>
                    <a:pt x="2461" y="1743943"/>
                  </a:lnTo>
                  <a:lnTo>
                    <a:pt x="617" y="1792690"/>
                  </a:lnTo>
                  <a:lnTo>
                    <a:pt x="0" y="1841753"/>
                  </a:lnTo>
                  <a:lnTo>
                    <a:pt x="617" y="1890817"/>
                  </a:lnTo>
                  <a:lnTo>
                    <a:pt x="2461" y="1939564"/>
                  </a:lnTo>
                  <a:lnTo>
                    <a:pt x="5514" y="1987979"/>
                  </a:lnTo>
                  <a:lnTo>
                    <a:pt x="9762" y="2036046"/>
                  </a:lnTo>
                  <a:lnTo>
                    <a:pt x="15189" y="2083748"/>
                  </a:lnTo>
                  <a:lnTo>
                    <a:pt x="21780" y="2131071"/>
                  </a:lnTo>
                  <a:lnTo>
                    <a:pt x="29521" y="2177997"/>
                  </a:lnTo>
                  <a:lnTo>
                    <a:pt x="38394" y="2224512"/>
                  </a:lnTo>
                  <a:lnTo>
                    <a:pt x="48385" y="2270598"/>
                  </a:lnTo>
                  <a:lnTo>
                    <a:pt x="59480" y="2316241"/>
                  </a:lnTo>
                  <a:lnTo>
                    <a:pt x="71661" y="2361425"/>
                  </a:lnTo>
                  <a:lnTo>
                    <a:pt x="84915" y="2406132"/>
                  </a:lnTo>
                  <a:lnTo>
                    <a:pt x="99225" y="2450349"/>
                  </a:lnTo>
                  <a:lnTo>
                    <a:pt x="114577" y="2494058"/>
                  </a:lnTo>
                  <a:lnTo>
                    <a:pt x="130954" y="2537243"/>
                  </a:lnTo>
                  <a:lnTo>
                    <a:pt x="148342" y="2579890"/>
                  </a:lnTo>
                  <a:lnTo>
                    <a:pt x="166726" y="2621981"/>
                  </a:lnTo>
                  <a:lnTo>
                    <a:pt x="186090" y="2663501"/>
                  </a:lnTo>
                  <a:lnTo>
                    <a:pt x="206418" y="2704434"/>
                  </a:lnTo>
                  <a:lnTo>
                    <a:pt x="227695" y="2744765"/>
                  </a:lnTo>
                  <a:lnTo>
                    <a:pt x="249907" y="2784476"/>
                  </a:lnTo>
                  <a:lnTo>
                    <a:pt x="273037" y="2823553"/>
                  </a:lnTo>
                  <a:lnTo>
                    <a:pt x="297070" y="2861980"/>
                  </a:lnTo>
                  <a:lnTo>
                    <a:pt x="321992" y="2899739"/>
                  </a:lnTo>
                  <a:lnTo>
                    <a:pt x="347786" y="2936817"/>
                  </a:lnTo>
                  <a:lnTo>
                    <a:pt x="374437" y="2973196"/>
                  </a:lnTo>
                  <a:lnTo>
                    <a:pt x="401931" y="3008861"/>
                  </a:lnTo>
                  <a:lnTo>
                    <a:pt x="430251" y="3043795"/>
                  </a:lnTo>
                  <a:lnTo>
                    <a:pt x="459382" y="3077984"/>
                  </a:lnTo>
                  <a:lnTo>
                    <a:pt x="489309" y="3111410"/>
                  </a:lnTo>
                  <a:lnTo>
                    <a:pt x="520017" y="3144059"/>
                  </a:lnTo>
                  <a:lnTo>
                    <a:pt x="551490" y="3175914"/>
                  </a:lnTo>
                  <a:lnTo>
                    <a:pt x="583713" y="3206959"/>
                  </a:lnTo>
                  <a:lnTo>
                    <a:pt x="616671" y="3237179"/>
                  </a:lnTo>
                  <a:lnTo>
                    <a:pt x="650347" y="3266557"/>
                  </a:lnTo>
                  <a:lnTo>
                    <a:pt x="684728" y="3295077"/>
                  </a:lnTo>
                  <a:lnTo>
                    <a:pt x="719797" y="3322724"/>
                  </a:lnTo>
                  <a:lnTo>
                    <a:pt x="755540" y="3349482"/>
                  </a:lnTo>
                  <a:lnTo>
                    <a:pt x="791941" y="3375334"/>
                  </a:lnTo>
                  <a:lnTo>
                    <a:pt x="828984" y="3400266"/>
                  </a:lnTo>
                  <a:lnTo>
                    <a:pt x="866654" y="3424260"/>
                  </a:lnTo>
                  <a:lnTo>
                    <a:pt x="904936" y="3447302"/>
                  </a:lnTo>
                  <a:lnTo>
                    <a:pt x="943815" y="3469374"/>
                  </a:lnTo>
                  <a:lnTo>
                    <a:pt x="983275" y="3490462"/>
                  </a:lnTo>
                  <a:lnTo>
                    <a:pt x="1023301" y="3510549"/>
                  </a:lnTo>
                  <a:lnTo>
                    <a:pt x="1063877" y="3529620"/>
                  </a:lnTo>
                  <a:lnTo>
                    <a:pt x="1104989" y="3547658"/>
                  </a:lnTo>
                  <a:lnTo>
                    <a:pt x="1146620" y="3564648"/>
                  </a:lnTo>
                  <a:lnTo>
                    <a:pt x="1188757" y="3580573"/>
                  </a:lnTo>
                  <a:lnTo>
                    <a:pt x="1231382" y="3595418"/>
                  </a:lnTo>
                  <a:lnTo>
                    <a:pt x="1274481" y="3609167"/>
                  </a:lnTo>
                  <a:lnTo>
                    <a:pt x="1318039" y="3621804"/>
                  </a:lnTo>
                  <a:lnTo>
                    <a:pt x="1362039" y="3633313"/>
                  </a:lnTo>
                  <a:lnTo>
                    <a:pt x="1406468" y="3643678"/>
                  </a:lnTo>
                  <a:lnTo>
                    <a:pt x="1451309" y="3652883"/>
                  </a:lnTo>
                  <a:lnTo>
                    <a:pt x="1496548" y="3660912"/>
                  </a:lnTo>
                  <a:lnTo>
                    <a:pt x="1542168" y="3667750"/>
                  </a:lnTo>
                  <a:lnTo>
                    <a:pt x="1588154" y="3673380"/>
                  </a:lnTo>
                  <a:lnTo>
                    <a:pt x="1634492" y="3677787"/>
                  </a:lnTo>
                  <a:lnTo>
                    <a:pt x="1681166" y="3680954"/>
                  </a:lnTo>
                  <a:lnTo>
                    <a:pt x="1728160" y="3682867"/>
                  </a:lnTo>
                  <a:lnTo>
                    <a:pt x="1775460" y="3683507"/>
                  </a:lnTo>
                  <a:lnTo>
                    <a:pt x="1822759" y="3682867"/>
                  </a:lnTo>
                  <a:lnTo>
                    <a:pt x="1869753" y="3680954"/>
                  </a:lnTo>
                  <a:lnTo>
                    <a:pt x="1916427" y="3677787"/>
                  </a:lnTo>
                  <a:lnTo>
                    <a:pt x="1962765" y="3673380"/>
                  </a:lnTo>
                  <a:lnTo>
                    <a:pt x="2008751" y="3667750"/>
                  </a:lnTo>
                  <a:lnTo>
                    <a:pt x="2054371" y="3660912"/>
                  </a:lnTo>
                  <a:lnTo>
                    <a:pt x="2099610" y="3652883"/>
                  </a:lnTo>
                  <a:lnTo>
                    <a:pt x="2144451" y="3643678"/>
                  </a:lnTo>
                  <a:lnTo>
                    <a:pt x="2188880" y="3633313"/>
                  </a:lnTo>
                  <a:lnTo>
                    <a:pt x="2232880" y="3621804"/>
                  </a:lnTo>
                  <a:lnTo>
                    <a:pt x="2276438" y="3609167"/>
                  </a:lnTo>
                  <a:lnTo>
                    <a:pt x="2319537" y="3595418"/>
                  </a:lnTo>
                  <a:lnTo>
                    <a:pt x="2362162" y="3580573"/>
                  </a:lnTo>
                  <a:lnTo>
                    <a:pt x="2404299" y="3564648"/>
                  </a:lnTo>
                  <a:lnTo>
                    <a:pt x="2445930" y="3547658"/>
                  </a:lnTo>
                  <a:lnTo>
                    <a:pt x="2487042" y="3529620"/>
                  </a:lnTo>
                  <a:lnTo>
                    <a:pt x="2527618" y="3510549"/>
                  </a:lnTo>
                  <a:lnTo>
                    <a:pt x="2567644" y="3490462"/>
                  </a:lnTo>
                  <a:lnTo>
                    <a:pt x="2607104" y="3469374"/>
                  </a:lnTo>
                  <a:lnTo>
                    <a:pt x="2645983" y="3447302"/>
                  </a:lnTo>
                  <a:lnTo>
                    <a:pt x="2684265" y="3424260"/>
                  </a:lnTo>
                  <a:lnTo>
                    <a:pt x="2721935" y="3400266"/>
                  </a:lnTo>
                  <a:lnTo>
                    <a:pt x="2758978" y="3375334"/>
                  </a:lnTo>
                  <a:lnTo>
                    <a:pt x="2795379" y="3349482"/>
                  </a:lnTo>
                  <a:lnTo>
                    <a:pt x="2831122" y="3322724"/>
                  </a:lnTo>
                  <a:lnTo>
                    <a:pt x="2866191" y="3295077"/>
                  </a:lnTo>
                  <a:lnTo>
                    <a:pt x="2900572" y="3266557"/>
                  </a:lnTo>
                  <a:lnTo>
                    <a:pt x="2934248" y="3237179"/>
                  </a:lnTo>
                  <a:lnTo>
                    <a:pt x="2967206" y="3206959"/>
                  </a:lnTo>
                  <a:lnTo>
                    <a:pt x="2999429" y="3175914"/>
                  </a:lnTo>
                  <a:lnTo>
                    <a:pt x="3030902" y="3144059"/>
                  </a:lnTo>
                  <a:lnTo>
                    <a:pt x="3061610" y="3111410"/>
                  </a:lnTo>
                  <a:lnTo>
                    <a:pt x="3091537" y="3077984"/>
                  </a:lnTo>
                  <a:lnTo>
                    <a:pt x="3120668" y="3043795"/>
                  </a:lnTo>
                  <a:lnTo>
                    <a:pt x="3148988" y="3008861"/>
                  </a:lnTo>
                  <a:lnTo>
                    <a:pt x="3176482" y="2973196"/>
                  </a:lnTo>
                  <a:lnTo>
                    <a:pt x="3203133" y="2936817"/>
                  </a:lnTo>
                  <a:lnTo>
                    <a:pt x="3228927" y="2899739"/>
                  </a:lnTo>
                  <a:lnTo>
                    <a:pt x="3253849" y="2861980"/>
                  </a:lnTo>
                  <a:lnTo>
                    <a:pt x="3277882" y="2823553"/>
                  </a:lnTo>
                  <a:lnTo>
                    <a:pt x="3301012" y="2784476"/>
                  </a:lnTo>
                  <a:lnTo>
                    <a:pt x="3323224" y="2744765"/>
                  </a:lnTo>
                  <a:lnTo>
                    <a:pt x="3344501" y="2704434"/>
                  </a:lnTo>
                  <a:lnTo>
                    <a:pt x="3364829" y="2663501"/>
                  </a:lnTo>
                  <a:lnTo>
                    <a:pt x="3384193" y="2621981"/>
                  </a:lnTo>
                  <a:lnTo>
                    <a:pt x="3402577" y="2579890"/>
                  </a:lnTo>
                  <a:lnTo>
                    <a:pt x="3419965" y="2537243"/>
                  </a:lnTo>
                  <a:lnTo>
                    <a:pt x="3436342" y="2494058"/>
                  </a:lnTo>
                  <a:lnTo>
                    <a:pt x="3451694" y="2450349"/>
                  </a:lnTo>
                  <a:lnTo>
                    <a:pt x="3466004" y="2406132"/>
                  </a:lnTo>
                  <a:lnTo>
                    <a:pt x="3479258" y="2361425"/>
                  </a:lnTo>
                  <a:lnTo>
                    <a:pt x="3491439" y="2316241"/>
                  </a:lnTo>
                  <a:lnTo>
                    <a:pt x="3502534" y="2270598"/>
                  </a:lnTo>
                  <a:lnTo>
                    <a:pt x="3512525" y="2224512"/>
                  </a:lnTo>
                  <a:lnTo>
                    <a:pt x="3521398" y="2177997"/>
                  </a:lnTo>
                  <a:lnTo>
                    <a:pt x="3529139" y="2131071"/>
                  </a:lnTo>
                  <a:lnTo>
                    <a:pt x="3535730" y="2083748"/>
                  </a:lnTo>
                  <a:lnTo>
                    <a:pt x="3541157" y="2036046"/>
                  </a:lnTo>
                  <a:lnTo>
                    <a:pt x="3545405" y="1987979"/>
                  </a:lnTo>
                  <a:lnTo>
                    <a:pt x="3548458" y="1939564"/>
                  </a:lnTo>
                  <a:lnTo>
                    <a:pt x="3550302" y="1890817"/>
                  </a:lnTo>
                  <a:lnTo>
                    <a:pt x="3550920" y="1841753"/>
                  </a:lnTo>
                  <a:lnTo>
                    <a:pt x="3550302" y="1792690"/>
                  </a:lnTo>
                  <a:lnTo>
                    <a:pt x="3548458" y="1743943"/>
                  </a:lnTo>
                  <a:lnTo>
                    <a:pt x="3545405" y="1695528"/>
                  </a:lnTo>
                  <a:lnTo>
                    <a:pt x="3541157" y="1647461"/>
                  </a:lnTo>
                  <a:lnTo>
                    <a:pt x="3535730" y="1599759"/>
                  </a:lnTo>
                  <a:lnTo>
                    <a:pt x="3529139" y="1552436"/>
                  </a:lnTo>
                  <a:lnTo>
                    <a:pt x="3521398" y="1505510"/>
                  </a:lnTo>
                  <a:lnTo>
                    <a:pt x="3512525" y="1458995"/>
                  </a:lnTo>
                  <a:lnTo>
                    <a:pt x="3502534" y="1412909"/>
                  </a:lnTo>
                  <a:lnTo>
                    <a:pt x="3491439" y="1367266"/>
                  </a:lnTo>
                  <a:lnTo>
                    <a:pt x="3479258" y="1322082"/>
                  </a:lnTo>
                  <a:lnTo>
                    <a:pt x="3466004" y="1277375"/>
                  </a:lnTo>
                  <a:lnTo>
                    <a:pt x="3451694" y="1233158"/>
                  </a:lnTo>
                  <a:lnTo>
                    <a:pt x="3436342" y="1189449"/>
                  </a:lnTo>
                  <a:lnTo>
                    <a:pt x="3419965" y="1146264"/>
                  </a:lnTo>
                  <a:lnTo>
                    <a:pt x="3402577" y="1103617"/>
                  </a:lnTo>
                  <a:lnTo>
                    <a:pt x="3384193" y="1061526"/>
                  </a:lnTo>
                  <a:lnTo>
                    <a:pt x="3364829" y="1020006"/>
                  </a:lnTo>
                  <a:lnTo>
                    <a:pt x="3344501" y="979073"/>
                  </a:lnTo>
                  <a:lnTo>
                    <a:pt x="3323224" y="938742"/>
                  </a:lnTo>
                  <a:lnTo>
                    <a:pt x="3301012" y="899031"/>
                  </a:lnTo>
                  <a:lnTo>
                    <a:pt x="3277882" y="859954"/>
                  </a:lnTo>
                  <a:lnTo>
                    <a:pt x="3253849" y="821527"/>
                  </a:lnTo>
                  <a:lnTo>
                    <a:pt x="3228927" y="783768"/>
                  </a:lnTo>
                  <a:lnTo>
                    <a:pt x="3203133" y="746690"/>
                  </a:lnTo>
                  <a:lnTo>
                    <a:pt x="3176482" y="710311"/>
                  </a:lnTo>
                  <a:lnTo>
                    <a:pt x="3148988" y="674646"/>
                  </a:lnTo>
                  <a:lnTo>
                    <a:pt x="3120668" y="639712"/>
                  </a:lnTo>
                  <a:lnTo>
                    <a:pt x="3091537" y="605523"/>
                  </a:lnTo>
                  <a:lnTo>
                    <a:pt x="3061610" y="572097"/>
                  </a:lnTo>
                  <a:lnTo>
                    <a:pt x="3030902" y="539448"/>
                  </a:lnTo>
                  <a:lnTo>
                    <a:pt x="2999429" y="507593"/>
                  </a:lnTo>
                  <a:lnTo>
                    <a:pt x="2967206" y="476548"/>
                  </a:lnTo>
                  <a:lnTo>
                    <a:pt x="2934248" y="446328"/>
                  </a:lnTo>
                  <a:lnTo>
                    <a:pt x="2900572" y="416950"/>
                  </a:lnTo>
                  <a:lnTo>
                    <a:pt x="2866191" y="388430"/>
                  </a:lnTo>
                  <a:lnTo>
                    <a:pt x="2831122" y="360783"/>
                  </a:lnTo>
                  <a:lnTo>
                    <a:pt x="2795379" y="334025"/>
                  </a:lnTo>
                  <a:lnTo>
                    <a:pt x="2758978" y="308173"/>
                  </a:lnTo>
                  <a:lnTo>
                    <a:pt x="2721935" y="283241"/>
                  </a:lnTo>
                  <a:lnTo>
                    <a:pt x="2684265" y="259247"/>
                  </a:lnTo>
                  <a:lnTo>
                    <a:pt x="2645983" y="236205"/>
                  </a:lnTo>
                  <a:lnTo>
                    <a:pt x="2607104" y="214133"/>
                  </a:lnTo>
                  <a:lnTo>
                    <a:pt x="2567644" y="193045"/>
                  </a:lnTo>
                  <a:lnTo>
                    <a:pt x="2527618" y="172958"/>
                  </a:lnTo>
                  <a:lnTo>
                    <a:pt x="2487042" y="153887"/>
                  </a:lnTo>
                  <a:lnTo>
                    <a:pt x="2445930" y="135849"/>
                  </a:lnTo>
                  <a:lnTo>
                    <a:pt x="2404299" y="118859"/>
                  </a:lnTo>
                  <a:lnTo>
                    <a:pt x="2362162" y="102934"/>
                  </a:lnTo>
                  <a:lnTo>
                    <a:pt x="2319537" y="88089"/>
                  </a:lnTo>
                  <a:lnTo>
                    <a:pt x="2276438" y="74340"/>
                  </a:lnTo>
                  <a:lnTo>
                    <a:pt x="2232880" y="61703"/>
                  </a:lnTo>
                  <a:lnTo>
                    <a:pt x="2188880" y="50194"/>
                  </a:lnTo>
                  <a:lnTo>
                    <a:pt x="2144451" y="39829"/>
                  </a:lnTo>
                  <a:lnTo>
                    <a:pt x="2099610" y="30624"/>
                  </a:lnTo>
                  <a:lnTo>
                    <a:pt x="2054371" y="22595"/>
                  </a:lnTo>
                  <a:lnTo>
                    <a:pt x="2008751" y="15757"/>
                  </a:lnTo>
                  <a:lnTo>
                    <a:pt x="1962765" y="10127"/>
                  </a:lnTo>
                  <a:lnTo>
                    <a:pt x="1916427" y="5720"/>
                  </a:lnTo>
                  <a:lnTo>
                    <a:pt x="1869753" y="2553"/>
                  </a:lnTo>
                  <a:lnTo>
                    <a:pt x="1822759" y="640"/>
                  </a:lnTo>
                  <a:lnTo>
                    <a:pt x="1775460" y="0"/>
                  </a:lnTo>
                  <a:close/>
                </a:path>
              </a:pathLst>
            </a:custGeom>
            <a:solidFill>
              <a:srgbClr val="7DC6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8084" y="3424428"/>
              <a:ext cx="2718816" cy="18333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>
                <a:solidFill>
                  <a:srgbClr val="FFFFFF"/>
                </a:solidFill>
              </a:rPr>
              <a:t>Additional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28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5636" y="2354072"/>
            <a:ext cx="29286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25" dirty="0">
                <a:solidFill>
                  <a:srgbClr val="404040"/>
                </a:solidFill>
                <a:latin typeface="Arial Black"/>
                <a:cs typeface="Arial Black"/>
              </a:rPr>
              <a:t>Topic</a:t>
            </a:r>
            <a:r>
              <a:rPr sz="2800" spc="-180" dirty="0">
                <a:solidFill>
                  <a:srgbClr val="404040"/>
                </a:solidFill>
                <a:latin typeface="Arial Black"/>
                <a:cs typeface="Arial Black"/>
              </a:rPr>
              <a:t> </a:t>
            </a:r>
            <a:r>
              <a:rPr sz="2800" spc="-215" dirty="0">
                <a:solidFill>
                  <a:srgbClr val="404040"/>
                </a:solidFill>
                <a:latin typeface="Arial Black"/>
                <a:cs typeface="Arial Black"/>
              </a:rPr>
              <a:t>2—</a:t>
            </a:r>
            <a:r>
              <a:rPr sz="2800" spc="-210" dirty="0">
                <a:solidFill>
                  <a:srgbClr val="404040"/>
                </a:solidFill>
                <a:latin typeface="Arial Black"/>
                <a:cs typeface="Arial Black"/>
              </a:rPr>
              <a:t>Threads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325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Threads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476" y="853439"/>
            <a:ext cx="1746503" cy="2743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02917" y="1846833"/>
            <a:ext cx="8966200" cy="40881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an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independent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path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4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execution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within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a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program.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640080" algn="l"/>
              </a:tabLst>
            </a:pP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	</a:t>
            </a:r>
            <a:r>
              <a:rPr sz="2200" i="1" spc="-55" dirty="0">
                <a:solidFill>
                  <a:srgbClr val="404040"/>
                </a:solidFill>
                <a:latin typeface="Trebuchet MS"/>
                <a:cs typeface="Trebuchet MS"/>
              </a:rPr>
              <a:t>java.lang.Thread</a:t>
            </a:r>
            <a:r>
              <a:rPr sz="2200" i="1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i="1" dirty="0">
                <a:solidFill>
                  <a:srgbClr val="404040"/>
                </a:solidFill>
                <a:latin typeface="Trebuchet MS"/>
                <a:cs typeface="Trebuchet MS"/>
              </a:rPr>
              <a:t>class</a:t>
            </a:r>
            <a:r>
              <a:rPr sz="22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enables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you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control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threads.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composed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three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main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parts: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Virtual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CPU</a:t>
            </a: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 code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that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35" dirty="0">
                <a:solidFill>
                  <a:srgbClr val="404040"/>
                </a:solidFill>
                <a:latin typeface="Arial MT"/>
                <a:cs typeface="Arial MT"/>
              </a:rPr>
              <a:t>CPU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executes</a:t>
            </a: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The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data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on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which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works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95372"/>
            <a:ext cx="635507" cy="6355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4232" y="3602735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344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225" dirty="0"/>
              <a:t> </a:t>
            </a:r>
            <a:r>
              <a:rPr spc="-155" dirty="0"/>
              <a:t>a</a:t>
            </a:r>
            <a:r>
              <a:rPr spc="-235" dirty="0"/>
              <a:t> </a:t>
            </a:r>
            <a:r>
              <a:rPr spc="-100" dirty="0"/>
              <a:t>Thread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4015" y="853439"/>
            <a:ext cx="3773424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02917" y="1688718"/>
            <a:ext cx="10471785" cy="3693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can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created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by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implementing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Runnable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Interface.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Commonly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used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constructors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class: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Thread()</a:t>
            </a: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325"/>
              </a:spcBef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Thread(String</a:t>
            </a:r>
            <a:r>
              <a:rPr sz="2200" spc="3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name)</a:t>
            </a: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Thread(Runnable</a:t>
            </a:r>
            <a:r>
              <a:rPr sz="2200" spc="3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r)</a:t>
            </a:r>
            <a:endParaRPr sz="2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469265" algn="l"/>
              </a:tabLst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Thread(Runnable</a:t>
            </a:r>
            <a:r>
              <a:rPr sz="2200" spc="24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r,</a:t>
            </a:r>
            <a:r>
              <a:rPr sz="2200" spc="1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String</a:t>
            </a:r>
            <a:r>
              <a:rPr sz="2200" spc="1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name)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232" y="2513076"/>
            <a:ext cx="635507" cy="635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96035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Creating</a:t>
            </a:r>
            <a:r>
              <a:rPr spc="-225" dirty="0"/>
              <a:t> </a:t>
            </a:r>
            <a:r>
              <a:rPr spc="-155" dirty="0"/>
              <a:t>a</a:t>
            </a:r>
            <a:r>
              <a:rPr spc="-235" dirty="0"/>
              <a:t> </a:t>
            </a:r>
            <a:r>
              <a:rPr spc="-110" dirty="0"/>
              <a:t>Thread(Contd.)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2391" y="853439"/>
            <a:ext cx="5375148" cy="2743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232" y="1598675"/>
            <a:ext cx="635507" cy="635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36089" y="1769110"/>
            <a:ext cx="10053320" cy="41325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create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thread,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java.lang.Runnable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preferred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over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java.lang.Thread.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endParaRPr sz="2200">
              <a:latin typeface="Arial MT"/>
              <a:cs typeface="Arial MT"/>
            </a:endParaRPr>
          </a:p>
          <a:p>
            <a:pPr marL="742950">
              <a:lnSpc>
                <a:spcPct val="100000"/>
              </a:lnSpc>
            </a:pP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50" dirty="0">
                <a:solidFill>
                  <a:srgbClr val="404040"/>
                </a:solidFill>
                <a:latin typeface="Arial MT"/>
                <a:cs typeface="Arial MT"/>
              </a:rPr>
              <a:t>Java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doesn’t</a:t>
            </a:r>
            <a:r>
              <a:rPr sz="2200" spc="10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support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multiple</a:t>
            </a:r>
            <a:r>
              <a:rPr sz="2200" spc="1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inheritance,</a:t>
            </a:r>
            <a:r>
              <a:rPr sz="2200" spc="1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extended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Thread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endParaRPr sz="2200">
              <a:latin typeface="Arial MT"/>
              <a:cs typeface="Arial MT"/>
            </a:endParaRPr>
          </a:p>
          <a:p>
            <a:pPr marL="742950">
              <a:lnSpc>
                <a:spcPct val="100000"/>
              </a:lnSpc>
              <a:spcBef>
                <a:spcPts val="1325"/>
              </a:spcBef>
            </a:pP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lose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chance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further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extend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25" dirty="0">
                <a:solidFill>
                  <a:srgbClr val="404040"/>
                </a:solidFill>
                <a:latin typeface="Arial MT"/>
                <a:cs typeface="Arial MT"/>
              </a:rPr>
              <a:t>or</a:t>
            </a:r>
            <a:r>
              <a:rPr sz="2200" spc="-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inherit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other</a:t>
            </a:r>
            <a:r>
              <a:rPr sz="220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classes.</a:t>
            </a:r>
            <a:endParaRPr sz="2200">
              <a:latin typeface="Arial MT"/>
              <a:cs typeface="Arial MT"/>
            </a:endParaRPr>
          </a:p>
          <a:p>
            <a:pPr marL="742950" marR="491490">
              <a:lnSpc>
                <a:spcPct val="150000"/>
              </a:lnSpc>
              <a:spcBef>
                <a:spcPts val="1905"/>
              </a:spcBef>
            </a:pP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Implementing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Runnable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interface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will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make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code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easily </a:t>
            </a:r>
            <a:r>
              <a:rPr sz="2200" spc="70" dirty="0">
                <a:solidFill>
                  <a:srgbClr val="404040"/>
                </a:solidFill>
                <a:latin typeface="Arial MT"/>
                <a:cs typeface="Arial MT"/>
              </a:rPr>
              <a:t>maintainable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05" dirty="0">
                <a:solidFill>
                  <a:srgbClr val="404040"/>
                </a:solidFill>
                <a:latin typeface="Arial MT"/>
                <a:cs typeface="Arial MT"/>
              </a:rPr>
              <a:t>it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does</a:t>
            </a:r>
            <a:r>
              <a:rPr sz="2200" spc="-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logical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separation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110" dirty="0">
                <a:solidFill>
                  <a:srgbClr val="404040"/>
                </a:solidFill>
                <a:latin typeface="Arial MT"/>
                <a:cs typeface="Arial MT"/>
              </a:rPr>
              <a:t>of</a:t>
            </a:r>
            <a:r>
              <a:rPr sz="2200" spc="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task </a:t>
            </a:r>
            <a:r>
              <a:rPr sz="2200" spc="145" dirty="0">
                <a:solidFill>
                  <a:srgbClr val="404040"/>
                </a:solidFill>
                <a:latin typeface="Arial MT"/>
                <a:cs typeface="Arial MT"/>
              </a:rPr>
              <a:t>from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1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runner.</a:t>
            </a:r>
            <a:endParaRPr sz="2200">
              <a:latin typeface="Arial MT"/>
              <a:cs typeface="Arial MT"/>
            </a:endParaRPr>
          </a:p>
          <a:p>
            <a:pPr marL="742950" marR="5080">
              <a:lnSpc>
                <a:spcPct val="150100"/>
              </a:lnSpc>
              <a:spcBef>
                <a:spcPts val="1090"/>
              </a:spcBef>
            </a:pP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In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object-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oriented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75" dirty="0">
                <a:solidFill>
                  <a:srgbClr val="404040"/>
                </a:solidFill>
                <a:latin typeface="Arial MT"/>
                <a:cs typeface="Arial MT"/>
              </a:rPr>
              <a:t>programming,</a:t>
            </a:r>
            <a:r>
              <a:rPr sz="2200" spc="5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extending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2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class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means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modifying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Arial MT"/>
                <a:cs typeface="Arial MT"/>
              </a:rPr>
              <a:t>or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improving</a:t>
            </a:r>
            <a:r>
              <a:rPr sz="2200" spc="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5" dirty="0">
                <a:solidFill>
                  <a:srgbClr val="404040"/>
                </a:solidFill>
                <a:latin typeface="Arial MT"/>
                <a:cs typeface="Arial MT"/>
              </a:rPr>
              <a:t>the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existing</a:t>
            </a:r>
            <a:r>
              <a:rPr sz="2200" spc="4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class.</a:t>
            </a:r>
            <a:r>
              <a:rPr sz="2200" spc="6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Implementing</a:t>
            </a:r>
            <a:r>
              <a:rPr sz="2200" spc="9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Runnable</a:t>
            </a:r>
            <a:r>
              <a:rPr sz="2200" spc="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is</a:t>
            </a:r>
            <a:r>
              <a:rPr sz="2200" spc="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404040"/>
                </a:solidFill>
                <a:latin typeface="Arial MT"/>
                <a:cs typeface="Arial MT"/>
              </a:rPr>
              <a:t>a</a:t>
            </a:r>
            <a:r>
              <a:rPr sz="2200" spc="3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65" dirty="0">
                <a:solidFill>
                  <a:srgbClr val="404040"/>
                </a:solidFill>
                <a:latin typeface="Arial MT"/>
                <a:cs typeface="Arial MT"/>
              </a:rPr>
              <a:t>good</a:t>
            </a:r>
            <a:r>
              <a:rPr sz="2200" spc="1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Arial MT"/>
                <a:cs typeface="Arial MT"/>
              </a:rPr>
              <a:t>practice.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6460" y="2653283"/>
            <a:ext cx="454151" cy="4526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6460" y="3814571"/>
            <a:ext cx="454151" cy="4526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6460" y="4975859"/>
            <a:ext cx="454151" cy="4541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4012</Words>
  <Application>Microsoft Macintosh PowerPoint</Application>
  <PresentationFormat>Custom</PresentationFormat>
  <Paragraphs>719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 Black</vt:lpstr>
      <vt:lpstr>Arial MT</vt:lpstr>
      <vt:lpstr>Calibri</vt:lpstr>
      <vt:lpstr>Courier New</vt:lpstr>
      <vt:lpstr>Times New Roman</vt:lpstr>
      <vt:lpstr>Trebuchet MS</vt:lpstr>
      <vt:lpstr>Office Theme</vt:lpstr>
      <vt:lpstr>PowerPoint Presentation</vt:lpstr>
      <vt:lpstr>Learning Objectives</vt:lpstr>
      <vt:lpstr>Additional Topics</vt:lpstr>
      <vt:lpstr>Inner Class</vt:lpstr>
      <vt:lpstr>Inner Interface</vt:lpstr>
      <vt:lpstr>Additional Topics</vt:lpstr>
      <vt:lpstr>Threads</vt:lpstr>
      <vt:lpstr>Creating a Thread</vt:lpstr>
      <vt:lpstr>Creating a Thread(Contd.)</vt:lpstr>
      <vt:lpstr>Example of Creating a Thread</vt:lpstr>
      <vt:lpstr>Synchronizing a Thread</vt:lpstr>
      <vt:lpstr>Synchronizing a Thread (Contd.)</vt:lpstr>
      <vt:lpstr>Synchronizing a Thread (Contd.)</vt:lpstr>
      <vt:lpstr>Deadlock</vt:lpstr>
      <vt:lpstr>Deadlock (Contd.)</vt:lpstr>
      <vt:lpstr>Additional Topics</vt:lpstr>
      <vt:lpstr>Collection Framework</vt:lpstr>
      <vt:lpstr>Collection Framework (Contd.)</vt:lpstr>
      <vt:lpstr>Collection Framework (Contd.)</vt:lpstr>
      <vt:lpstr>Collection Framework (Contd.)</vt:lpstr>
      <vt:lpstr>Collection Framework (Contd.)</vt:lpstr>
      <vt:lpstr>Collection Framework (Contd.)</vt:lpstr>
      <vt:lpstr>Hierarchy of Collection Framework</vt:lpstr>
      <vt:lpstr>Hierarchy of Collection—Map</vt:lpstr>
      <vt:lpstr>Additional Topics</vt:lpstr>
      <vt:lpstr>Comparable</vt:lpstr>
      <vt:lpstr>Comparator</vt:lpstr>
      <vt:lpstr>Comparable and Comparator Example</vt:lpstr>
      <vt:lpstr>Comparable and Comparator Example</vt:lpstr>
      <vt:lpstr>Comparable and Comparator Example</vt:lpstr>
      <vt:lpstr>Comparable and Comparator Example</vt:lpstr>
      <vt:lpstr>Comparable and Comparator Example</vt:lpstr>
      <vt:lpstr>Iterator</vt:lpstr>
      <vt:lpstr>Iterator Example</vt:lpstr>
      <vt:lpstr>Iterator For-each Loop</vt:lpstr>
      <vt:lpstr>Additional Topics</vt:lpstr>
      <vt:lpstr>File Handling</vt:lpstr>
      <vt:lpstr>Creating a New File Object</vt:lpstr>
      <vt:lpstr>Manipulating File Object</vt:lpstr>
      <vt:lpstr>Reading from a File</vt:lpstr>
      <vt:lpstr>Writing from a File</vt:lpstr>
      <vt:lpstr>Serialization</vt:lpstr>
      <vt:lpstr>Serialization and Object Graph</vt:lpstr>
      <vt:lpstr>Serialization Example</vt:lpstr>
      <vt:lpstr>Serialization Example (Contd.)</vt:lpstr>
      <vt:lpstr>Key Takeaways</vt:lpstr>
      <vt:lpstr>Quiz</vt:lpstr>
      <vt:lpstr>QUIZ 1</vt:lpstr>
      <vt:lpstr>QUIZ 1</vt:lpstr>
      <vt:lpstr>QUIZ 2</vt:lpstr>
      <vt:lpstr>QUIZ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Shanthi L.M DSA</dc:creator>
  <cp:lastModifiedBy>amarjeet singh</cp:lastModifiedBy>
  <cp:revision>1</cp:revision>
  <dcterms:created xsi:type="dcterms:W3CDTF">2025-01-26T14:47:34Z</dcterms:created>
  <dcterms:modified xsi:type="dcterms:W3CDTF">2025-01-26T14:54:59Z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2016</vt:lpwstr>
  </property>
</Properties>
</file>