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</p:sldIdLst>
  <p:sldSz cx="6070600" cy="3422650"/>
  <p:notesSz cx="6070600" cy="3422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649"/>
    <a:srgbClr val="214A68"/>
    <a:srgbClr val="33576F"/>
    <a:srgbClr val="2F5266"/>
    <a:srgbClr val="2A4F62"/>
    <a:srgbClr val="214055"/>
    <a:srgbClr val="2A495E"/>
    <a:srgbClr val="3E5B6D"/>
    <a:srgbClr val="2E526A"/>
    <a:srgbClr val="2B5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1"/>
  </p:normalViewPr>
  <p:slideViewPr>
    <p:cSldViewPr>
      <p:cViewPr varScale="1">
        <p:scale>
          <a:sx n="208" d="100"/>
          <a:sy n="208" d="100"/>
        </p:scale>
        <p:origin x="88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5771" y="1061021"/>
            <a:ext cx="5165407" cy="7187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11542" y="1916684"/>
            <a:ext cx="4253865" cy="855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847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29629" y="787209"/>
            <a:ext cx="2643473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847" y="136906"/>
            <a:ext cx="5469255" cy="5476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847" y="787209"/>
            <a:ext cx="5469255" cy="2258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66163" y="3183064"/>
            <a:ext cx="1944624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3847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75404" y="3183064"/>
            <a:ext cx="1397698" cy="171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" y="19689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CA1847-4BCF-0D2E-FB19-967B6A12475C}"/>
              </a:ext>
            </a:extLst>
          </p:cNvPr>
          <p:cNvSpPr/>
          <p:nvPr/>
        </p:nvSpPr>
        <p:spPr>
          <a:xfrm>
            <a:off x="596900" y="2701925"/>
            <a:ext cx="1447800" cy="381000"/>
          </a:xfrm>
          <a:prstGeom prst="rect">
            <a:avLst/>
          </a:prstGeom>
          <a:solidFill>
            <a:srgbClr val="0526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27F659F-AEEB-EABB-CA93-0F9B1D43ABF9}"/>
              </a:ext>
            </a:extLst>
          </p:cNvPr>
          <p:cNvSpPr/>
          <p:nvPr/>
        </p:nvSpPr>
        <p:spPr>
          <a:xfrm>
            <a:off x="1752770" y="568325"/>
            <a:ext cx="1295400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B62C8A-262B-5ED4-646D-C2DCD97337B3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71DFC8-5D33-2D49-2FAF-D426DC170061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FF918A-53D6-1BE4-242C-5CA693B45802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7CEABF-2FCC-3332-7765-FD45D8950FD5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AB3AB1-EAC2-EC8C-190A-6FAFBED98212}"/>
              </a:ext>
            </a:extLst>
          </p:cNvPr>
          <p:cNvSpPr/>
          <p:nvPr/>
        </p:nvSpPr>
        <p:spPr>
          <a:xfrm>
            <a:off x="5092700" y="3082925"/>
            <a:ext cx="838200" cy="228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9B0B2C-9450-42D3-EA56-9F6F6C14F582}"/>
              </a:ext>
            </a:extLst>
          </p:cNvPr>
          <p:cNvSpPr/>
          <p:nvPr/>
        </p:nvSpPr>
        <p:spPr>
          <a:xfrm>
            <a:off x="5016500" y="3006725"/>
            <a:ext cx="9906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AB2792-8E15-7155-7568-D751FCFE3228}"/>
              </a:ext>
            </a:extLst>
          </p:cNvPr>
          <p:cNvSpPr/>
          <p:nvPr/>
        </p:nvSpPr>
        <p:spPr>
          <a:xfrm>
            <a:off x="5092700" y="3006725"/>
            <a:ext cx="9144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6350" y="0"/>
            <a:ext cx="6076950" cy="3362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F033EC8-4098-C172-3714-8E24D374E404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BC0086-0E4F-A0F9-6056-9368008FA536}"/>
              </a:ext>
            </a:extLst>
          </p:cNvPr>
          <p:cNvSpPr/>
          <p:nvPr/>
        </p:nvSpPr>
        <p:spPr>
          <a:xfrm>
            <a:off x="5016500" y="3006725"/>
            <a:ext cx="990600" cy="3048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A1684F-8F30-3D3F-6142-B3891DEA3C2F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F4F312-17E3-EF42-8800-C4278F7C49E9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B2630B-70DA-9559-3EA3-EF76A0E88FF3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58AEE3-5B71-DE18-B610-5644DB41D8B9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F9C88F2-FBA0-C15B-98C5-A504EBB3F407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1686E1E-D2E1-F357-431D-54983AB7377D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21D573-115D-F454-3C4B-9DCFF2C722DC}"/>
              </a:ext>
            </a:extLst>
          </p:cNvPr>
          <p:cNvSpPr/>
          <p:nvPr/>
        </p:nvSpPr>
        <p:spPr>
          <a:xfrm>
            <a:off x="5092700" y="3082925"/>
            <a:ext cx="9144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B2F3491-707B-2A9C-0F48-0E98CE508615}"/>
              </a:ext>
            </a:extLst>
          </p:cNvPr>
          <p:cNvSpPr/>
          <p:nvPr/>
        </p:nvSpPr>
        <p:spPr>
          <a:xfrm>
            <a:off x="5092700" y="3082925"/>
            <a:ext cx="838200" cy="228600"/>
          </a:xfrm>
          <a:prstGeom prst="rect">
            <a:avLst/>
          </a:prstGeom>
          <a:solidFill>
            <a:srgbClr val="214A68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95814-5BF5-B4AD-6784-65B674A0BF7D}"/>
              </a:ext>
            </a:extLst>
          </p:cNvPr>
          <p:cNvSpPr/>
          <p:nvPr/>
        </p:nvSpPr>
        <p:spPr>
          <a:xfrm>
            <a:off x="5016500" y="3006725"/>
            <a:ext cx="990600" cy="3810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1" y="-8796"/>
            <a:ext cx="6076950" cy="3419475"/>
          </a:xfrm>
          <a:prstGeom prst="rect">
            <a:avLst/>
          </a:prstGeom>
          <a:ln>
            <a:solidFill>
              <a:srgbClr val="28546F"/>
            </a:solidFill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45942E-FEFE-2C21-C3DB-E4A3A2B0C609}"/>
              </a:ext>
            </a:extLst>
          </p:cNvPr>
          <p:cNvSpPr/>
          <p:nvPr/>
        </p:nvSpPr>
        <p:spPr>
          <a:xfrm>
            <a:off x="5016500" y="3006725"/>
            <a:ext cx="990600" cy="3048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8779C0-FE9B-232B-F8CD-D51DBE429C06}"/>
              </a:ext>
            </a:extLst>
          </p:cNvPr>
          <p:cNvSpPr/>
          <p:nvPr/>
        </p:nvSpPr>
        <p:spPr>
          <a:xfrm>
            <a:off x="5016500" y="3082925"/>
            <a:ext cx="990600" cy="228600"/>
          </a:xfrm>
          <a:prstGeom prst="rect">
            <a:avLst/>
          </a:prstGeom>
          <a:solidFill>
            <a:srgbClr val="275371"/>
          </a:solidFill>
          <a:ln>
            <a:solidFill>
              <a:srgbClr val="27537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040D15A-8574-7751-CB82-6C165244622A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6626BD-39DD-02E4-64C3-CE31624F2420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BAE5D4-5ABD-6D41-91B2-5F76C9A2195C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83E1-EF5A-085A-6C7A-6D4BD19D00BD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D6E232-BF71-DE3C-737D-B7DFFC613ED7}"/>
              </a:ext>
            </a:extLst>
          </p:cNvPr>
          <p:cNvSpPr/>
          <p:nvPr/>
        </p:nvSpPr>
        <p:spPr>
          <a:xfrm>
            <a:off x="51689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27E81D8-16DE-3351-BEDA-FFE30A995FCB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E11557-3CFE-C290-E125-00DB88CB4711}"/>
              </a:ext>
            </a:extLst>
          </p:cNvPr>
          <p:cNvSpPr/>
          <p:nvPr/>
        </p:nvSpPr>
        <p:spPr>
          <a:xfrm>
            <a:off x="5092700" y="308292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CE497D-954B-640A-1E84-02B56B15B1FF}"/>
              </a:ext>
            </a:extLst>
          </p:cNvPr>
          <p:cNvSpPr/>
          <p:nvPr/>
        </p:nvSpPr>
        <p:spPr>
          <a:xfrm>
            <a:off x="5092700" y="308292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E70E7BA-4FFD-FC26-4D39-0A0461495229}"/>
              </a:ext>
            </a:extLst>
          </p:cNvPr>
          <p:cNvSpPr/>
          <p:nvPr/>
        </p:nvSpPr>
        <p:spPr>
          <a:xfrm>
            <a:off x="5092700" y="308292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C96A0E-2385-F3A5-ED41-50F05CB9729A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3A0F61-1A1C-0F53-FEAB-1701D112C478}"/>
              </a:ext>
            </a:extLst>
          </p:cNvPr>
          <p:cNvSpPr/>
          <p:nvPr/>
        </p:nvSpPr>
        <p:spPr>
          <a:xfrm>
            <a:off x="5168900" y="3082925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3C21D9-8356-7102-CEC0-5E8429344C09}"/>
              </a:ext>
            </a:extLst>
          </p:cNvPr>
          <p:cNvSpPr/>
          <p:nvPr/>
        </p:nvSpPr>
        <p:spPr>
          <a:xfrm>
            <a:off x="5092700" y="3082925"/>
            <a:ext cx="914400" cy="2286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7081D3-0233-B681-8A9F-7C4D0767315A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0FD3ED-F9E5-B5D6-A089-48498514D6B0}"/>
              </a:ext>
            </a:extLst>
          </p:cNvPr>
          <p:cNvSpPr/>
          <p:nvPr/>
        </p:nvSpPr>
        <p:spPr>
          <a:xfrm>
            <a:off x="50165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5891FF-1D92-BD88-F84F-55F19AAE6E82}"/>
              </a:ext>
            </a:extLst>
          </p:cNvPr>
          <p:cNvSpPr/>
          <p:nvPr/>
        </p:nvSpPr>
        <p:spPr>
          <a:xfrm>
            <a:off x="50165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37E885-E7B2-9C6E-717E-58AF66A88CE0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413B04-685D-C335-35D7-6DFF7F577CE6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6C7875-79C8-E40A-8493-0713941B0608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23281EF-8AB6-7754-8D26-195ECA0BA587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89C0E8-7C54-74A7-B4BC-4C6384264E4F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3E6CAFC-9FF5-1B9F-3184-84C1F6380ADF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FA52B6-155D-2B98-AC48-416805FC9EB1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7307C-C03F-B096-689F-196095AFABC7}"/>
              </a:ext>
            </a:extLst>
          </p:cNvPr>
          <p:cNvSpPr/>
          <p:nvPr/>
        </p:nvSpPr>
        <p:spPr>
          <a:xfrm>
            <a:off x="5016500" y="3006725"/>
            <a:ext cx="990600" cy="3048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C30212-51FF-B4ED-23A0-0367377B5A87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6FD145-78EC-3E50-BAB0-D7DEF9E1A936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9E942E5-8E06-40E8-E408-00D1102C9F0F}"/>
              </a:ext>
            </a:extLst>
          </p:cNvPr>
          <p:cNvSpPr/>
          <p:nvPr/>
        </p:nvSpPr>
        <p:spPr>
          <a:xfrm>
            <a:off x="5168900" y="2930525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0ACEC0-D6CF-6F3A-B751-C9DCFBDDBD63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B76225-FE01-B2DD-A036-A993CDC30770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4CF50E-B1C1-FB53-55A6-A022A47F3171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2D46D7-FB70-A159-ACB2-2F1130F24752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E9997C-0758-F662-F76F-C2D64329FD83}"/>
              </a:ext>
            </a:extLst>
          </p:cNvPr>
          <p:cNvSpPr/>
          <p:nvPr/>
        </p:nvSpPr>
        <p:spPr>
          <a:xfrm>
            <a:off x="5016500" y="3006725"/>
            <a:ext cx="9144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A01651-8934-9955-E7EE-457DF7FB67C2}"/>
              </a:ext>
            </a:extLst>
          </p:cNvPr>
          <p:cNvSpPr/>
          <p:nvPr/>
        </p:nvSpPr>
        <p:spPr>
          <a:xfrm>
            <a:off x="5016500" y="3082925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D10BA5-7E6D-57C3-A4E7-3A22D216C62A}"/>
              </a:ext>
            </a:extLst>
          </p:cNvPr>
          <p:cNvSpPr/>
          <p:nvPr/>
        </p:nvSpPr>
        <p:spPr>
          <a:xfrm>
            <a:off x="5016500" y="3006725"/>
            <a:ext cx="914400" cy="35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11A5E6-39EA-1355-F6B2-309B80863069}"/>
              </a:ext>
            </a:extLst>
          </p:cNvPr>
          <p:cNvSpPr/>
          <p:nvPr/>
        </p:nvSpPr>
        <p:spPr>
          <a:xfrm>
            <a:off x="5092700" y="3082925"/>
            <a:ext cx="838200" cy="228600"/>
          </a:xfrm>
          <a:prstGeom prst="rect">
            <a:avLst/>
          </a:prstGeom>
          <a:gradFill flip="none" rotWithShape="1">
            <a:gsLst>
              <a:gs pos="0">
                <a:srgbClr val="214A68">
                  <a:shade val="30000"/>
                  <a:satMod val="115000"/>
                </a:srgbClr>
              </a:gs>
              <a:gs pos="50000">
                <a:srgbClr val="214A68">
                  <a:shade val="67500"/>
                  <a:satMod val="115000"/>
                </a:srgbClr>
              </a:gs>
              <a:gs pos="100000">
                <a:srgbClr val="214A68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A89002F-323C-3404-7209-0E08C9F6EB18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8DB52BF-7F6A-D853-72C9-C7B09A56346F}"/>
              </a:ext>
            </a:extLst>
          </p:cNvPr>
          <p:cNvSpPr/>
          <p:nvPr/>
        </p:nvSpPr>
        <p:spPr>
          <a:xfrm>
            <a:off x="5016500" y="3082925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75ADE3-04B8-84AD-D1F8-F03CC643FCBD}"/>
              </a:ext>
            </a:extLst>
          </p:cNvPr>
          <p:cNvSpPr/>
          <p:nvPr/>
        </p:nvSpPr>
        <p:spPr>
          <a:xfrm>
            <a:off x="5016500" y="3082925"/>
            <a:ext cx="914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38327C8-3458-C49B-6CF7-47F814336F2E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FEC41-8F02-6F15-537E-EB4079BA4CD9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E537D4-FAF2-B80B-7BCE-54DA27629B09}"/>
              </a:ext>
            </a:extLst>
          </p:cNvPr>
          <p:cNvSpPr/>
          <p:nvPr/>
        </p:nvSpPr>
        <p:spPr>
          <a:xfrm>
            <a:off x="5092700" y="3006725"/>
            <a:ext cx="838200" cy="3460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EC9041-03E4-2D23-CEE1-C3A2F79F446B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8EF89A1-4742-F39D-242F-480EFF21B581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F86592-3012-4B95-FF7A-18D5F21108FD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C136385-3C71-622D-40DC-22EF7F9C8093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448E7A-13DD-4BDC-01D5-FA5B104E363F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E33B53-48A3-1E45-40F8-FDFB37D09250}"/>
              </a:ext>
            </a:extLst>
          </p:cNvPr>
          <p:cNvSpPr/>
          <p:nvPr/>
        </p:nvSpPr>
        <p:spPr>
          <a:xfrm>
            <a:off x="5092700" y="3006725"/>
            <a:ext cx="914400" cy="3048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7A7F7A-6936-D88A-42E2-4707CEA54DEE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FA7011-F292-2056-0AD2-876304A1185C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036109E-7573-23F0-D78B-214F8A218D73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AF67733-C468-4648-2A04-38D4E6609EFB}"/>
              </a:ext>
            </a:extLst>
          </p:cNvPr>
          <p:cNvSpPr/>
          <p:nvPr/>
        </p:nvSpPr>
        <p:spPr>
          <a:xfrm>
            <a:off x="5168900" y="3006725"/>
            <a:ext cx="762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90996F-EFEE-443A-DB78-84EBA339F760}"/>
              </a:ext>
            </a:extLst>
          </p:cNvPr>
          <p:cNvSpPr/>
          <p:nvPr/>
        </p:nvSpPr>
        <p:spPr>
          <a:xfrm>
            <a:off x="5016500" y="3082925"/>
            <a:ext cx="990600" cy="228600"/>
          </a:xfrm>
          <a:prstGeom prst="rect">
            <a:avLst/>
          </a:prstGeom>
          <a:solidFill>
            <a:srgbClr val="214A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945F79-9B45-07EC-246A-43687B5F5CB9}"/>
              </a:ext>
            </a:extLst>
          </p:cNvPr>
          <p:cNvSpPr/>
          <p:nvPr/>
        </p:nvSpPr>
        <p:spPr>
          <a:xfrm>
            <a:off x="5232400" y="3082925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00D2322-8D52-11B8-59CF-A6DD2BFF7F2C}"/>
              </a:ext>
            </a:extLst>
          </p:cNvPr>
          <p:cNvSpPr/>
          <p:nvPr/>
        </p:nvSpPr>
        <p:spPr>
          <a:xfrm>
            <a:off x="5168900" y="3082925"/>
            <a:ext cx="7620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43DAD8D-AB6F-724C-88F1-7307ABD5AE08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3EB1B3-286C-67A4-6526-0E6B7E949037}"/>
              </a:ext>
            </a:extLst>
          </p:cNvPr>
          <p:cNvSpPr/>
          <p:nvPr/>
        </p:nvSpPr>
        <p:spPr>
          <a:xfrm>
            <a:off x="5092700" y="3006725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054A831-74FA-077E-0849-70E78CEE679E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298915-2C57-51DE-EEA6-DFBFDE0C30FD}"/>
              </a:ext>
            </a:extLst>
          </p:cNvPr>
          <p:cNvSpPr/>
          <p:nvPr/>
        </p:nvSpPr>
        <p:spPr>
          <a:xfrm>
            <a:off x="5168900" y="3082925"/>
            <a:ext cx="762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AC1F8F-212F-EEE5-44AA-EA496F78BF67}"/>
              </a:ext>
            </a:extLst>
          </p:cNvPr>
          <p:cNvSpPr/>
          <p:nvPr/>
        </p:nvSpPr>
        <p:spPr>
          <a:xfrm>
            <a:off x="4940300" y="3082925"/>
            <a:ext cx="990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1581B7-39E1-E701-9C8A-CEE8989FC083}"/>
              </a:ext>
            </a:extLst>
          </p:cNvPr>
          <p:cNvSpPr/>
          <p:nvPr/>
        </p:nvSpPr>
        <p:spPr>
          <a:xfrm>
            <a:off x="4711700" y="3082925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623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972059-3CC4-FAA6-6BA8-3B1F5E2C4E96}"/>
              </a:ext>
            </a:extLst>
          </p:cNvPr>
          <p:cNvSpPr/>
          <p:nvPr/>
        </p:nvSpPr>
        <p:spPr>
          <a:xfrm>
            <a:off x="4711700" y="3082925"/>
            <a:ext cx="1219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352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73C8CF0-D034-C8F9-9514-D5790FD0B8DC}"/>
              </a:ext>
            </a:extLst>
          </p:cNvPr>
          <p:cNvSpPr/>
          <p:nvPr/>
        </p:nvSpPr>
        <p:spPr>
          <a:xfrm>
            <a:off x="4711700" y="3082925"/>
            <a:ext cx="12954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F46DAB-70B8-BCE2-4455-DA199ABBC8E9}"/>
              </a:ext>
            </a:extLst>
          </p:cNvPr>
          <p:cNvSpPr/>
          <p:nvPr/>
        </p:nvSpPr>
        <p:spPr>
          <a:xfrm>
            <a:off x="5092700" y="3006725"/>
            <a:ext cx="914400" cy="381000"/>
          </a:xfrm>
          <a:prstGeom prst="rect">
            <a:avLst/>
          </a:prstGeom>
          <a:gradFill flip="none" rotWithShape="1">
            <a:gsLst>
              <a:gs pos="0">
                <a:srgbClr val="2E526A">
                  <a:shade val="30000"/>
                  <a:satMod val="115000"/>
                </a:srgbClr>
              </a:gs>
              <a:gs pos="50000">
                <a:srgbClr val="2E526A">
                  <a:shade val="67500"/>
                  <a:satMod val="115000"/>
                </a:srgbClr>
              </a:gs>
              <a:gs pos="100000">
                <a:srgbClr val="2E526A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0</Words>
  <Application>Microsoft Macintosh PowerPoint</Application>
  <PresentationFormat>Custom</PresentationFormat>
  <Paragraphs>0</Paragraphs>
  <Slides>105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0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amarjeet singh</cp:lastModifiedBy>
  <cp:revision>21</cp:revision>
  <dcterms:created xsi:type="dcterms:W3CDTF">2023-10-18T16:29:17Z</dcterms:created>
  <dcterms:modified xsi:type="dcterms:W3CDTF">2023-10-22T06:30:23Z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2023-10-18T00:00:00Z</vt:filetime>
  </property>
  <property fmtid="{D5CDD505-2E9C-101B-9397-08002B2CF9AE}" pid="3" name="LastSaved">
    <vt:filetime>2023-10-18T00:00:00Z</vt:filetime>
  </property>
</Properties>
</file>