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8" r:id="rId10"/>
    <p:sldId id="299" r:id="rId11"/>
    <p:sldId id="300" r:id="rId12"/>
    <p:sldId id="295" r:id="rId13"/>
    <p:sldId id="296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288"/>
            <p14:sldId id="289"/>
            <p14:sldId id="290"/>
            <p14:sldId id="291"/>
            <p14:sldId id="292"/>
            <p14:sldId id="293"/>
            <p14:sldId id="294"/>
            <p14:sldId id="298"/>
            <p14:sldId id="299"/>
            <p14:sldId id="300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A9DE-4988-411F-A7B4-A9022896B8F9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A68B1-EF02-4904-A0E8-5934D09C3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2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  <a:lvl4pPr>
              <a:defRPr lang="en-US" dirty="0" smtClean="0">
                <a:latin typeface="+mn-lt"/>
              </a:defRPr>
            </a:lvl4pPr>
            <a:lvl5pPr>
              <a:defRPr lang="en-US" dirty="0">
                <a:latin typeface="+mn-lt"/>
              </a:defRPr>
            </a:lvl5pPr>
          </a:lstStyle>
          <a:p>
            <a:pPr marL="457200" lvl="0" indent="-457200"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834217" lvl="1" indent="-457200">
              <a:buFont typeface="Wingdings" panose="05000000000000000000" pitchFamily="2" charset="2"/>
              <a:buChar char="Ø"/>
            </a:pPr>
            <a:r>
              <a:rPr lang="en-US" dirty="0" smtClean="0"/>
              <a:t>Second level</a:t>
            </a:r>
          </a:p>
          <a:p>
            <a:pPr marL="1096933"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1436909" lvl="3" indent="-342900"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</a:p>
          <a:p>
            <a:pPr marL="1768947" lvl="4" indent="-342900">
              <a:buFont typeface="Wingdings" panose="05000000000000000000" pitchFamily="2" charset="2"/>
              <a:buChar char="§"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16" y="6591895"/>
            <a:ext cx="896983" cy="2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3" r:id="rId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457200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30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1pPr>
      <a:lvl2pPr marL="834217" indent="-4572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Ø"/>
        <a:defRPr sz="28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2pPr>
      <a:lvl3pPr marL="1096933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ü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3pPr>
      <a:lvl4pPr marL="1436909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4pPr>
      <a:lvl5pPr marL="1768947" indent="-342900" algn="l" defTabSz="914363" rtl="0" eaLnBrk="1" latinLnBrk="0" hangingPunct="1">
        <a:lnSpc>
          <a:spcPct val="90000"/>
        </a:lnSpc>
        <a:spcBef>
          <a:spcPct val="20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alpha val="99000"/>
            </a:schemeClr>
          </a:solidFill>
          <a:latin typeface="+mn-lt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97769" y="2925232"/>
            <a:ext cx="37484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Event Emitter</a:t>
            </a:r>
            <a:endParaRPr lang="en-US" sz="4400" b="1" dirty="0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75" y="233760"/>
            <a:ext cx="6098250" cy="18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0" y="1201500"/>
            <a:ext cx="6228000" cy="44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80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9436" y="228601"/>
            <a:ext cx="8754564" cy="609398"/>
          </a:xfrm>
        </p:spPr>
        <p:txBody>
          <a:bodyPr/>
          <a:lstStyle/>
          <a:p>
            <a:r>
              <a:rPr lang="en-US" dirty="0"/>
              <a:t>Full Solution Inheritance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436" y="1099243"/>
            <a:ext cx="849191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.name; };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SubType.prototype.constructor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SubType.prototype.sayName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SuperType.prototype.sayName.call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"!!";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486400" y="5019472"/>
            <a:ext cx="1653702" cy="447472"/>
          </a:xfrm>
          <a:prstGeom prst="wedgeRoundRectCallout">
            <a:avLst>
              <a:gd name="adj1" fmla="val -39982"/>
              <a:gd name="adj2" fmla="val 9639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override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452354" y="4188458"/>
            <a:ext cx="1921212" cy="443310"/>
          </a:xfrm>
          <a:prstGeom prst="wedgeRoundRectCallout">
            <a:avLst>
              <a:gd name="adj1" fmla="val -72429"/>
              <a:gd name="adj2" fmla="val -4258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fix constructor</a:t>
            </a:r>
          </a:p>
        </p:txBody>
      </p:sp>
    </p:spTree>
    <p:extLst>
      <p:ext uri="{BB962C8B-B14F-4D97-AF65-F5344CB8AC3E}">
        <p14:creationId xmlns:p14="http://schemas.microsoft.com/office/powerpoint/2010/main" val="2843132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Custom Event Emitter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031" y="1372957"/>
            <a:ext cx="83639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username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colin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"password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userAdded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(username, password)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 user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username);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(username, password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console.log(user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instanceof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268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Using Events to Avoid Callback Hell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948690"/>
            <a:ext cx="8363938" cy="5863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"foo.txt"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fs.exists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(exists)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(exists)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fs.stat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(error, stats)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stats.isFile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fs.readFile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"utf8"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(error, data) {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(error)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console.log(data);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03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498598"/>
          </a:xfrm>
        </p:spPr>
        <p:txBody>
          <a:bodyPr/>
          <a:lstStyle/>
          <a:p>
            <a:r>
              <a:rPr lang="en-US" sz="3600" dirty="0"/>
              <a:t>Using Events to Avoid Callback 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672" y="825322"/>
            <a:ext cx="866701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fs          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"fs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_self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EventEmitter.call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(_self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fs.stat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(error, stats)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(!error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stats.isFile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self.emit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fs.readFile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"utf8"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(error, data)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(!error &amp;&amp; data) { console.log(data);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fs.exists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(exists)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(exists) {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self.emit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util.inherits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reader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FileReader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"foo.txt"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09253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Emitter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166843"/>
            <a:ext cx="83639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events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events.EventEmitter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"Eyal"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password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"Vardi"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 event listener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userAdded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(username, password)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 user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username);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Emit an event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userAdded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username, password);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5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One-Time Event Listeners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Sometimes you may be interested in reacting to an event only the first time it occurs.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4703" y="2486535"/>
            <a:ext cx="5593404" cy="3370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emitter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events.EventEmitter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 foo handler"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72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Event Listeners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103373"/>
            <a:ext cx="8363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events.EventEmitter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EventEmitter.listenerCount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(emitter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7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listeners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436" y="1720840"/>
            <a:ext cx="8363938" cy="3785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events.EventEmitter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emitter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 foo handler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emitter.listeners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(handler)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handler();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77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 smtClean="0"/>
              <a:t>newListener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830997"/>
          </a:xfrm>
        </p:spPr>
        <p:txBody>
          <a:bodyPr/>
          <a:lstStyle/>
          <a:p>
            <a:r>
              <a:rPr lang="en-US" dirty="0"/>
              <a:t>Each time a new event handler is registered, the event emitter emits a </a:t>
            </a:r>
            <a:r>
              <a:rPr lang="en-US" dirty="0" err="1" smtClean="0"/>
              <a:t>newListener</a:t>
            </a:r>
            <a:r>
              <a:rPr lang="en-US" dirty="0" smtClean="0"/>
              <a:t> event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0031" y="2551837"/>
            <a:ext cx="83639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events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emitter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events.EventEmitter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1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newListener</a:t>
            </a:r>
            <a:r>
              <a:rPr lang="en-US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listener) {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"Added listener for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emitter.on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13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Event Listeners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492990"/>
          </a:xfrm>
        </p:spPr>
        <p:txBody>
          <a:bodyPr/>
          <a:lstStyle/>
          <a:p>
            <a:r>
              <a:rPr lang="en-US" dirty="0"/>
              <a:t>An event listener can be removed after it’s been attached to an event emitter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Consolas" panose="020B0609020204030204" pitchFamily="49" charset="0"/>
              </a:rPr>
              <a:t>emitter.remove</a:t>
            </a:r>
            <a:r>
              <a:rPr lang="en-US" sz="2400" b="1" dirty="0" err="1">
                <a:latin typeface="Consolas" panose="020B0609020204030204" pitchFamily="49" charset="0"/>
              </a:rPr>
              <a:t>All</a:t>
            </a:r>
            <a:r>
              <a:rPr lang="en-US" sz="2400" dirty="0" err="1">
                <a:latin typeface="Consolas" panose="020B0609020204030204" pitchFamily="49" charset="0"/>
              </a:rPr>
              <a:t>Listeners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eventName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2400" dirty="0" err="1" smtClean="0">
                <a:latin typeface="Consolas" panose="020B0609020204030204" pitchFamily="49" charset="0"/>
              </a:rPr>
              <a:t>emitter.removeListener</a:t>
            </a:r>
            <a:r>
              <a:rPr lang="en-US" sz="2000" dirty="0" smtClean="0">
                <a:latin typeface="Consolas" panose="020B0609020204030204" pitchFamily="49" charset="0"/>
              </a:rPr>
              <a:t>([</a:t>
            </a:r>
            <a:r>
              <a:rPr lang="en-US" sz="2000" dirty="0" err="1">
                <a:latin typeface="Consolas" panose="020B0609020204030204" pitchFamily="49" charset="0"/>
              </a:rPr>
              <a:t>eventName</a:t>
            </a:r>
            <a:r>
              <a:rPr lang="en-US" sz="2000" dirty="0" smtClean="0">
                <a:latin typeface="Consolas" panose="020B0609020204030204" pitchFamily="49" charset="0"/>
              </a:rPr>
              <a:t>],[handler]</a:t>
            </a:r>
            <a:r>
              <a:rPr lang="en-US" sz="2400" dirty="0" smtClean="0"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Inheriting from Event Emitters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246495"/>
          </a:xfrm>
        </p:spPr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create custom objects that inherit from </a:t>
            </a:r>
            <a:r>
              <a:rPr lang="en-US" dirty="0" err="1" smtClean="0"/>
              <a:t>EventEmitter</a:t>
            </a:r>
            <a:r>
              <a:rPr lang="en-US" dirty="0" smtClean="0"/>
              <a:t> and </a:t>
            </a:r>
            <a:r>
              <a:rPr lang="en-US" dirty="0"/>
              <a:t>include additional application-specific logic.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2857143"/>
            <a:ext cx="836393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"events"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UserEventEmitter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EventEmitter.call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.addUser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(username, password)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the user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emit an event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userAdded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username, password);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util.inherits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UserEventEmitter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EventEmitter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15788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6041" y="1021421"/>
            <a:ext cx="849191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 = name;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.colors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'red'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'green'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SuperType.prototype.sayName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alert(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.name); };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(name, age){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SuperType.call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name);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age;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Object.create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SuperType.prototype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SubType.prototype.sayAge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alert(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611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Words>813</Words>
  <Application>Microsoft Office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Event Emitter</vt:lpstr>
      <vt:lpstr>One-Time Event Listeners</vt:lpstr>
      <vt:lpstr>Inspecting Event Listeners</vt:lpstr>
      <vt:lpstr>listeners() Method</vt:lpstr>
      <vt:lpstr>The newListener Event</vt:lpstr>
      <vt:lpstr>Removing Event Listeners</vt:lpstr>
      <vt:lpstr>Inheriting from Event Emitters</vt:lpstr>
      <vt:lpstr>PowerPoint Presentation</vt:lpstr>
      <vt:lpstr>PowerPoint Presentation</vt:lpstr>
      <vt:lpstr>Full Solution Inheritance </vt:lpstr>
      <vt:lpstr>Using a Custom Event Emitter</vt:lpstr>
      <vt:lpstr>Using Events to Avoid Callback Hell</vt:lpstr>
      <vt:lpstr>Using Events to Avoid Callback Hell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amarjeet singh</cp:lastModifiedBy>
  <cp:revision>150</cp:revision>
  <dcterms:created xsi:type="dcterms:W3CDTF">2013-04-27T14:17:45Z</dcterms:created>
  <dcterms:modified xsi:type="dcterms:W3CDTF">2015-08-24T10:00:06Z</dcterms:modified>
</cp:coreProperties>
</file>