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56" r:id="rId2"/>
    <p:sldId id="295" r:id="rId3"/>
    <p:sldId id="296" r:id="rId4"/>
    <p:sldId id="290" r:id="rId5"/>
    <p:sldId id="292" r:id="rId6"/>
    <p:sldId id="291" r:id="rId7"/>
    <p:sldId id="293" r:id="rId8"/>
    <p:sldId id="297" r:id="rId9"/>
    <p:sldId id="298" r:id="rId10"/>
    <p:sldId id="29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E3541B-06DA-45DF-A891-43FE4AD16161}">
          <p14:sldIdLst>
            <p14:sldId id="256"/>
            <p14:sldId id="295"/>
            <p14:sldId id="296"/>
            <p14:sldId id="290"/>
            <p14:sldId id="292"/>
            <p14:sldId id="291"/>
            <p14:sldId id="293"/>
            <p14:sldId id="297"/>
            <p14:sldId id="298"/>
            <p14:sldId id="294"/>
          </p14:sldIdLst>
        </p14:section>
        <p14:section name="Conceptual Overview" id="{61CD44EF-FE3F-482D-BA66-DDE45C46557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1340" y="36"/>
      </p:cViewPr>
      <p:guideLst>
        <p:guide orient="horz" pos="2160"/>
        <p:guide pos="2856"/>
      </p:guideLst>
    </p:cSldViewPr>
  </p:slideViewPr>
  <p:outlineViewPr>
    <p:cViewPr>
      <p:scale>
        <a:sx n="33" d="100"/>
        <a:sy n="33" d="100"/>
      </p:scale>
      <p:origin x="0" y="-144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16" y="6591895"/>
            <a:ext cx="896983" cy="266105"/>
          </a:xfrm>
          <a:prstGeom prst="rect">
            <a:avLst/>
          </a:prstGeom>
        </p:spPr>
      </p:pic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0579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 dirty="0"/>
              <a:t>© 2014 All rights reserved. Tel: 054-5-767-300, Email: evardi@gmail.com</a:t>
            </a:r>
          </a:p>
        </p:txBody>
      </p:sp>
    </p:spTree>
    <p:extLst>
      <p:ext uri="{BB962C8B-B14F-4D97-AF65-F5344CB8AC3E}">
        <p14:creationId xmlns:p14="http://schemas.microsoft.com/office/powerpoint/2010/main" val="300847081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  <a:lvl4pPr>
              <a:defRPr lang="en-US" dirty="0" smtClean="0">
                <a:latin typeface="+mn-lt"/>
              </a:defRPr>
            </a:lvl4pPr>
            <a:lvl5pPr>
              <a:defRPr lang="en-US" dirty="0">
                <a:latin typeface="+mn-lt"/>
              </a:defRPr>
            </a:lvl5pPr>
          </a:lstStyle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16" y="6591895"/>
            <a:ext cx="896983" cy="2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3" r:id="rId3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457200" indent="-457200" algn="l" defTabSz="914363" rtl="0" eaLnBrk="1" latinLnBrk="0" hangingPunct="1">
        <a:lnSpc>
          <a:spcPct val="90000"/>
        </a:lnSpc>
        <a:spcBef>
          <a:spcPct val="20000"/>
        </a:spcBef>
        <a:buFont typeface="Wingdings" panose="05000000000000000000" pitchFamily="2" charset="2"/>
        <a:buChar char="§"/>
        <a:defRPr sz="3000" b="0" kern="120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1pPr>
      <a:lvl2pPr marL="834217" indent="-457200" algn="l" defTabSz="914363" rtl="0" eaLnBrk="1" latinLnBrk="0" hangingPunct="1">
        <a:lnSpc>
          <a:spcPct val="90000"/>
        </a:lnSpc>
        <a:spcBef>
          <a:spcPct val="20000"/>
        </a:spcBef>
        <a:buFont typeface="Wingdings" panose="05000000000000000000" pitchFamily="2" charset="2"/>
        <a:buChar char="§"/>
        <a:defRPr sz="2800" b="0" kern="120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2pPr>
      <a:lvl3pPr marL="1096933" indent="-342900" algn="l" defTabSz="914363" rtl="0" eaLnBrk="1" latinLnBrk="0" hangingPunct="1">
        <a:lnSpc>
          <a:spcPct val="90000"/>
        </a:lnSpc>
        <a:spcBef>
          <a:spcPct val="20000"/>
        </a:spcBef>
        <a:buFont typeface="Wingdings" panose="05000000000000000000" pitchFamily="2" charset="2"/>
        <a:buChar char="§"/>
        <a:defRPr sz="2400" b="0" kern="120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3pPr>
      <a:lvl4pPr marL="1436909" indent="-342900" algn="l" defTabSz="914363" rtl="0" eaLnBrk="1" latinLnBrk="0" hangingPunct="1">
        <a:lnSpc>
          <a:spcPct val="90000"/>
        </a:lnSpc>
        <a:spcBef>
          <a:spcPct val="20000"/>
        </a:spcBef>
        <a:buFont typeface="Wingdings" panose="05000000000000000000" pitchFamily="2" charset="2"/>
        <a:buChar char="§"/>
        <a:defRPr sz="2400" b="0" kern="120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4pPr>
      <a:lvl5pPr marL="1768947" indent="-342900" algn="l" defTabSz="914363" rtl="0" eaLnBrk="1" latinLnBrk="0" hangingPunct="1">
        <a:lnSpc>
          <a:spcPct val="90000"/>
        </a:lnSpc>
        <a:spcBef>
          <a:spcPct val="20000"/>
        </a:spcBef>
        <a:buFont typeface="Wingdings" panose="05000000000000000000" pitchFamily="2" charset="2"/>
        <a:buChar char="§"/>
        <a:defRPr sz="2400" b="0" kern="120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84777" y="2925232"/>
            <a:ext cx="52982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Application Scaling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75" y="233760"/>
            <a:ext cx="6098250" cy="18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Worker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086725"/>
          </a:xfrm>
        </p:spPr>
        <p:txBody>
          <a:bodyPr/>
          <a:lstStyle/>
          <a:p>
            <a:r>
              <a:rPr lang="en-US" dirty="0"/>
              <a:t>A Worker object contains all public information and method about a worker.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 the master it can be obtained using </a:t>
            </a:r>
            <a:r>
              <a:rPr lang="en-US" sz="2400" dirty="0" err="1"/>
              <a:t>cluster.workers</a:t>
            </a:r>
            <a:r>
              <a:rPr lang="en-US" sz="2400" dirty="0"/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 a worker it can be obtained using </a:t>
            </a:r>
            <a:r>
              <a:rPr lang="en-US" sz="2400" dirty="0" err="1"/>
              <a:t>cluster.worker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309180" y="3807659"/>
            <a:ext cx="64494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cluster.isMaster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worker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cluster.fork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worker.send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'hi there'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cluster.isWorker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process.on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'message'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process.send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523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5976"/>
            <a:ext cx="6858000" cy="3323987"/>
          </a:xfrm>
        </p:spPr>
        <p:txBody>
          <a:bodyPr/>
          <a:lstStyle/>
          <a:p>
            <a:r>
              <a:rPr lang="en-IN" b="0" dirty="0"/>
              <a:t>What Does Cluster Do?</a:t>
            </a:r>
            <a:br>
              <a:rPr lang="en-IN" b="0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62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2452" y="1683786"/>
            <a:ext cx="6858000" cy="3471720"/>
          </a:xfrm>
        </p:spPr>
        <p:txBody>
          <a:bodyPr/>
          <a:lstStyle/>
          <a:p>
            <a:pPr algn="l"/>
            <a:r>
              <a:rPr lang="en-IN" dirty="0"/>
              <a:t>Node.js runs in a single thread. While it’s still very fast in most cases, this really doesn’t take advantage of multiple processors if they’re available. </a:t>
            </a:r>
          </a:p>
          <a:p>
            <a:pPr algn="l"/>
            <a:r>
              <a:rPr lang="en-IN" dirty="0"/>
              <a:t>The Cluster module allows you to create a small network of separate processes which can share server ports; this gives your Node.js app access to the full power of your server.</a:t>
            </a:r>
          </a:p>
          <a:p>
            <a:pPr algn="l"/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9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The cluster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775597"/>
          </a:xfrm>
        </p:spPr>
        <p:txBody>
          <a:bodyPr/>
          <a:lstStyle/>
          <a:p>
            <a:r>
              <a:rPr lang="en-US" sz="2800" dirty="0"/>
              <a:t>The core cluster module allows a single application to be forked as multiple processes.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74299" y="2301978"/>
            <a:ext cx="78775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 = require(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cluster = require(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"cluster"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numCPUs = require(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"os"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).cpus().length;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cluster.isMaster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numCPUs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"Forking child"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cluster.fork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http.createServer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(request, response)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process.pid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request for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request.url);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response.writeHead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(200);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World!"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}).listen(8000);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5251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cluster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462486"/>
          </a:xfrm>
        </p:spPr>
        <p:txBody>
          <a:bodyPr/>
          <a:lstStyle/>
          <a:p>
            <a:r>
              <a:rPr lang="en-US" dirty="0"/>
              <a:t>fork</a:t>
            </a:r>
          </a:p>
          <a:p>
            <a:r>
              <a:rPr lang="en-US" dirty="0"/>
              <a:t>message</a:t>
            </a:r>
          </a:p>
          <a:p>
            <a:r>
              <a:rPr lang="en-US" dirty="0"/>
              <a:t>online</a:t>
            </a:r>
          </a:p>
          <a:p>
            <a:r>
              <a:rPr lang="en-US" dirty="0"/>
              <a:t>listening</a:t>
            </a:r>
          </a:p>
          <a:p>
            <a:r>
              <a:rPr lang="en-US" dirty="0"/>
              <a:t>disconnect</a:t>
            </a:r>
          </a:p>
          <a:p>
            <a:r>
              <a:rPr lang="en-US" dirty="0"/>
              <a:t>exit</a:t>
            </a:r>
          </a:p>
          <a:p>
            <a:r>
              <a:rPr lang="en-US" dirty="0"/>
              <a:t>error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4406630" y="2286000"/>
            <a:ext cx="729574" cy="65175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105295" y="2554801"/>
            <a:ext cx="729574" cy="65175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7" name="Straight Arrow Connector 6"/>
          <p:cNvCxnSpPr>
            <a:stCxn id="4" idx="6"/>
          </p:cNvCxnSpPr>
          <p:nvPr/>
        </p:nvCxnSpPr>
        <p:spPr>
          <a:xfrm>
            <a:off x="5136204" y="2611877"/>
            <a:ext cx="1050587" cy="4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43982" y="2310439"/>
            <a:ext cx="10630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Fork event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75506" y="3211419"/>
            <a:ext cx="1063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97395" y="2867228"/>
            <a:ext cx="12473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online event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00791" y="385844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difference between </a:t>
            </a:r>
            <a:r>
              <a:rPr lang="en-US" sz="2000" b="1" dirty="0"/>
              <a:t>'fork</a:t>
            </a:r>
            <a:r>
              <a:rPr lang="en-US" sz="2000" dirty="0"/>
              <a:t>' and </a:t>
            </a:r>
            <a:r>
              <a:rPr lang="en-US" sz="2000" b="1" dirty="0"/>
              <a:t>'online</a:t>
            </a:r>
            <a:r>
              <a:rPr lang="en-US" sz="2000" dirty="0"/>
              <a:t>' is that fork is emitted when the master forks a worker, and 'online' is emitted when the worker is running.</a:t>
            </a:r>
          </a:p>
        </p:txBody>
      </p:sp>
    </p:spTree>
    <p:extLst>
      <p:ext uri="{BB962C8B-B14F-4D97-AF65-F5344CB8AC3E}">
        <p14:creationId xmlns:p14="http://schemas.microsoft.com/office/powerpoint/2010/main" val="17544161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cluster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285" y="1121473"/>
            <a:ext cx="844208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 = require(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cluster = require(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"cluster"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numCPUs = require(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"os"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).cpus().length;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cluster.isMaster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cluster.on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fork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(worker)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"Attempting to fork worker"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cluster.on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online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(worker)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"Successfully forked worker"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numCPUs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cluster.fork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implement worker code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787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workers 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/>
              <a:t>The master process can loop over all of its workers by iterating through the workers object, a property of the cluster module.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787939" y="2772876"/>
            <a:ext cx="718874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 = require(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cluster = require(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"cluster"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numCPUs = require(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"os"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).cpus().length;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cluster.isMaster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numCPUs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cluster.fork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cluster.workers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"Killing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id);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cluster.workers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[id].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545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9436" y="1032797"/>
            <a:ext cx="2650084" cy="89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Without clustering: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553"/>
            <a:ext cx="9144000" cy="487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469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With  cluster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014412"/>
            <a:ext cx="90297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654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Words>579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Segoe UI</vt:lpstr>
      <vt:lpstr>Verdana</vt:lpstr>
      <vt:lpstr>Wingdings</vt:lpstr>
      <vt:lpstr>White with Consolas font for code slides</vt:lpstr>
      <vt:lpstr>PowerPoint Presentation</vt:lpstr>
      <vt:lpstr>What Does Cluster Do?  </vt:lpstr>
      <vt:lpstr>PowerPoint Presentation</vt:lpstr>
      <vt:lpstr>The cluster Module</vt:lpstr>
      <vt:lpstr>The cluster Events</vt:lpstr>
      <vt:lpstr>The cluster Events</vt:lpstr>
      <vt:lpstr>The workers Object</vt:lpstr>
      <vt:lpstr>PowerPoint Presentation</vt:lpstr>
      <vt:lpstr>With  cluster</vt:lpstr>
      <vt:lpstr>The Worker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creator>Eyal Vardi</dc:creator>
  <cp:lastModifiedBy>amarjeet singh</cp:lastModifiedBy>
  <cp:revision>179</cp:revision>
  <dcterms:created xsi:type="dcterms:W3CDTF">2013-04-27T14:17:45Z</dcterms:created>
  <dcterms:modified xsi:type="dcterms:W3CDTF">2017-03-21T16:12:25Z</dcterms:modified>
</cp:coreProperties>
</file>