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57" r:id="rId3"/>
    <p:sldId id="258" r:id="rId4"/>
    <p:sldId id="280" r:id="rId5"/>
    <p:sldId id="259" r:id="rId6"/>
    <p:sldId id="279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82" r:id="rId15"/>
    <p:sldId id="267" r:id="rId16"/>
    <p:sldId id="269" r:id="rId17"/>
    <p:sldId id="270" r:id="rId18"/>
    <p:sldId id="271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51" autoAdjust="0"/>
  </p:normalViewPr>
  <p:slideViewPr>
    <p:cSldViewPr>
      <p:cViewPr varScale="1">
        <p:scale>
          <a:sx n="60" d="100"/>
          <a:sy n="60" d="100"/>
        </p:scale>
        <p:origin x="14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232B5-D140-4013-A0A1-573BE82C8236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B720-17B7-4462-8A4F-FF1D943B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Req.Param</a:t>
            </a:r>
            <a:r>
              <a:rPr lang="en-US" baseline="0" dirty="0"/>
              <a:t> is an abstraction layer for picking up information about a request – it automatically searches:</a:t>
            </a:r>
          </a:p>
          <a:p>
            <a:pPr marL="228600" indent="-228600">
              <a:buAutoNum type="arabicPeriod"/>
            </a:pPr>
            <a:r>
              <a:rPr lang="en-US" baseline="0" dirty="0"/>
              <a:t>Query strings</a:t>
            </a:r>
          </a:p>
          <a:p>
            <a:pPr marL="228600" indent="-228600">
              <a:buAutoNum type="arabicPeriod"/>
            </a:pPr>
            <a:r>
              <a:rPr lang="en-US" baseline="0" dirty="0"/>
              <a:t>Posted form values</a:t>
            </a:r>
          </a:p>
          <a:p>
            <a:pPr marL="228600" indent="-228600">
              <a:buAutoNum type="arabicPeriod"/>
            </a:pPr>
            <a:r>
              <a:rPr lang="en-US" baseline="0" dirty="0"/>
              <a:t>Route values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And will let you pick from what’s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B720-17B7-4462-8A4F-FF1D943B3A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A222-32A9-4F95-9FD4-8678DDBCE624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FC1D-8D11-4B56-A776-EE35C1B0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Web Apps with Express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3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Modules (Style 2)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33400" y="3581400"/>
            <a:ext cx="8229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* Module dependencies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None/>
            </a:pPr>
            <a:endParaRPr lang="en-US" sz="15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module.</a:t>
            </a:r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exports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(app){</a:t>
            </a:r>
          </a:p>
          <a:p>
            <a:pPr marL="0" indent="0">
              <a:buNone/>
            </a:pPr>
            <a:endParaRPr lang="en-US" sz="15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// GET home page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res){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res.render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('index', { title: ‘Home' })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});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server.js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routes/site.js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2209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50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Routes</a:t>
            </a:r>
            <a:endParaRPr lang="en-US" sz="150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require('./routes/site')(app);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Req.Param</a:t>
            </a:r>
            <a:endParaRPr lang="en-US" dirty="0"/>
          </a:p>
          <a:p>
            <a:pPr lvl="1"/>
            <a:r>
              <a:rPr lang="en-US" dirty="0" err="1"/>
              <a:t>Req.Query</a:t>
            </a:r>
            <a:endParaRPr lang="en-US" dirty="0"/>
          </a:p>
          <a:p>
            <a:pPr lvl="1"/>
            <a:r>
              <a:rPr lang="en-US" dirty="0" err="1"/>
              <a:t>Req.Body</a:t>
            </a:r>
            <a:endParaRPr lang="en-US" dirty="0"/>
          </a:p>
          <a:p>
            <a:r>
              <a:rPr lang="en-US" dirty="0" err="1"/>
              <a:t>Req.Session</a:t>
            </a:r>
            <a:endParaRPr lang="en-US" dirty="0"/>
          </a:p>
          <a:p>
            <a:r>
              <a:rPr lang="en-US" dirty="0" err="1"/>
              <a:t>Req.Flash</a:t>
            </a:r>
            <a:endParaRPr lang="en-US" dirty="0"/>
          </a:p>
          <a:p>
            <a:r>
              <a:rPr lang="en-US" dirty="0" err="1"/>
              <a:t>Req.Headers</a:t>
            </a:r>
            <a:endParaRPr lang="en-US" dirty="0"/>
          </a:p>
          <a:p>
            <a:r>
              <a:rPr lang="en-US" dirty="0"/>
              <a:t>Can bind usable JSON payloads</a:t>
            </a:r>
          </a:p>
        </p:txBody>
      </p:sp>
    </p:spTree>
    <p:extLst>
      <p:ext uri="{BB962C8B-B14F-4D97-AF65-F5344CB8AC3E}">
        <p14:creationId xmlns:p14="http://schemas.microsoft.com/office/powerpoint/2010/main" val="9853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Res.Redirect</a:t>
            </a:r>
            <a:endParaRPr lang="en-US" dirty="0"/>
          </a:p>
          <a:p>
            <a:r>
              <a:rPr lang="en-US" dirty="0" err="1"/>
              <a:t>Res.Write</a:t>
            </a:r>
            <a:endParaRPr lang="en-US" dirty="0"/>
          </a:p>
          <a:p>
            <a:r>
              <a:rPr lang="en-US" dirty="0" err="1"/>
              <a:t>Res.End</a:t>
            </a:r>
            <a:endParaRPr lang="en-US" dirty="0"/>
          </a:p>
          <a:p>
            <a:r>
              <a:rPr lang="en-US" dirty="0" err="1"/>
              <a:t>Res.Download</a:t>
            </a:r>
            <a:endParaRPr lang="en-US" dirty="0"/>
          </a:p>
          <a:p>
            <a:r>
              <a:rPr lang="en-US" dirty="0"/>
              <a:t>Local variables </a:t>
            </a:r>
            <a:r>
              <a:rPr lang="en-US"/>
              <a:t>and object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Pre-Conditions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app.param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(‘app’,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res, next, id){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appProvider.getAppById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req.session.userName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id, 	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(error, app){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(error)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next(error);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(!app)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next(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						Error('Failed to find app with 				id '+ id));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req.app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app;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next();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0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//Catch-all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app.all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('/app(/*)?', 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req.session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req.session.userName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next();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res.redirect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login?redir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=' + req.url);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7297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multiple view engines</a:t>
            </a:r>
          </a:p>
          <a:p>
            <a:r>
              <a:rPr lang="en-US" dirty="0"/>
              <a:t>Layout support</a:t>
            </a:r>
          </a:p>
          <a:p>
            <a:r>
              <a:rPr lang="en-US" dirty="0"/>
              <a:t>Partials</a:t>
            </a:r>
          </a:p>
          <a:p>
            <a:r>
              <a:rPr lang="en-US" dirty="0"/>
              <a:t>Dynamic Helpers</a:t>
            </a:r>
          </a:p>
        </p:txBody>
      </p:sp>
    </p:spTree>
    <p:extLst>
      <p:ext uri="{BB962C8B-B14F-4D97-AF65-F5344CB8AC3E}">
        <p14:creationId xmlns:p14="http://schemas.microsoft.com/office/powerpoint/2010/main" val="1007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Syntax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li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='/') Home</a:t>
            </a:r>
          </a:p>
          <a:p>
            <a:r>
              <a:rPr lang="en-US" dirty="0"/>
              <a:t>Variables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title= title</a:t>
            </a:r>
          </a:p>
          <a:p>
            <a:r>
              <a:rPr lang="en-US" dirty="0"/>
              <a:t>Conditionals</a:t>
            </a:r>
          </a:p>
          <a:p>
            <a:pPr marL="45720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if flash.info</a:t>
            </a:r>
          </a:p>
          <a:p>
            <a:pPr marL="45720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span.info= flash.info</a:t>
            </a:r>
          </a:p>
          <a:p>
            <a:r>
              <a:rPr lang="en-US"/>
              <a:t>Iterations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each user in users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div.user_id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user.username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app.dynamicHelpers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req.session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flash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res){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req.session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== 'undefined'){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req.flash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3249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Session State Providers</a:t>
            </a:r>
          </a:p>
          <a:p>
            <a:pPr lvl="1"/>
            <a:r>
              <a:rPr lang="en-US" dirty="0"/>
              <a:t>Cookie + Back-end Session Store</a:t>
            </a:r>
          </a:p>
          <a:p>
            <a:r>
              <a:rPr lang="en-US" dirty="0"/>
              <a:t>Session Cookies</a:t>
            </a:r>
          </a:p>
          <a:p>
            <a:pPr lvl="1"/>
            <a:r>
              <a:rPr lang="en-US" dirty="0"/>
              <a:t>cookie-sessions NPM package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486614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//Assign username of logged in user to session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req.session.userName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username;</a:t>
            </a:r>
          </a:p>
        </p:txBody>
      </p:sp>
    </p:spTree>
    <p:extLst>
      <p:ext uri="{BB962C8B-B14F-4D97-AF65-F5344CB8AC3E}">
        <p14:creationId xmlns:p14="http://schemas.microsoft.com/office/powerpoint/2010/main" val="21234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 autoUpdateAnimBg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(OOP)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46" y="1770730"/>
            <a:ext cx="4050792" cy="4194048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229453"/>
            <a:ext cx="1641348" cy="108966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06" y="4593177"/>
            <a:ext cx="2258568" cy="55626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42" y="3596482"/>
            <a:ext cx="1092708" cy="72237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8" y="2003902"/>
            <a:ext cx="2113788" cy="14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Express?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Sinatra-inspired MVC framework for Node.JS</a:t>
            </a:r>
          </a:p>
          <a:p>
            <a:r>
              <a:rPr lang="en-US" dirty="0"/>
              <a:t>Built on Connect Middleware</a:t>
            </a:r>
          </a:p>
          <a:p>
            <a:r>
              <a:rPr lang="en-US" dirty="0"/>
              <a:t>Minimalist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3994373" cy="10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(Common)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66" y="1770730"/>
            <a:ext cx="1679448" cy="4194048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78" y="2229453"/>
            <a:ext cx="1641348" cy="108966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34" y="4593177"/>
            <a:ext cx="2258568" cy="55626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58" y="3393789"/>
            <a:ext cx="1178052" cy="1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Express Does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Parses arguments and headers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Views</a:t>
            </a:r>
          </a:p>
          <a:p>
            <a:pPr lvl="1"/>
            <a:r>
              <a:rPr lang="en-US" dirty="0"/>
              <a:t>Partials</a:t>
            </a:r>
          </a:p>
          <a:p>
            <a:pPr lvl="1"/>
            <a:r>
              <a:rPr lang="en-US" dirty="0"/>
              <a:t>Layouts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41694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app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module.</a:t>
            </a:r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exports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express.createServer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app.configure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app.set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('views', __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+ '/views');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app.set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('view engine', 'jade');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app.use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express.bodyParser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app.use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express.methodOverride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app.use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app.router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app.use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express.static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(__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+ '/public'));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// Routes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require('./routes/site')(app);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app.listen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process.env.PORT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console.log("Express server listening on port %d in %s mode",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app.address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().port,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app.settings.env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1737" y="1459468"/>
            <a:ext cx="28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Loads Express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1828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Instantiates Express 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2895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Global Configuration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47154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Loads and binds routes</a:t>
            </a:r>
          </a:p>
          <a:p>
            <a:r>
              <a:rPr lang="en-US" dirty="0">
                <a:solidFill>
                  <a:srgbClr val="00B050"/>
                </a:solidFill>
              </a:rPr>
              <a:t>(defined in separate module)</a:t>
            </a:r>
          </a:p>
        </p:txBody>
      </p:sp>
    </p:spTree>
    <p:extLst>
      <p:ext uri="{BB962C8B-B14F-4D97-AF65-F5344CB8AC3E}">
        <p14:creationId xmlns:p14="http://schemas.microsoft.com/office/powerpoint/2010/main" val="28363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Express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Express</a:t>
            </a:r>
          </a:p>
          <a:p>
            <a:pPr marL="514350" lvl="1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[local install]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C:\&gt;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install express</a:t>
            </a:r>
          </a:p>
          <a:p>
            <a:pPr marL="514350" lvl="1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[global install]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C:\&gt;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install express -g</a:t>
            </a:r>
          </a:p>
          <a:p>
            <a:r>
              <a:rPr lang="en-US" dirty="0"/>
              <a:t>Creating Express Applications</a:t>
            </a:r>
          </a:p>
          <a:p>
            <a:pPr marL="5143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C:\&gt; express [new project name]</a:t>
            </a:r>
          </a:p>
          <a:p>
            <a:pPr marL="5143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C:\&gt; cd [new project name]</a:t>
            </a:r>
          </a:p>
          <a:p>
            <a:pPr marL="5143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C:\[new project name]&gt;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install -d</a:t>
            </a:r>
          </a:p>
          <a:p>
            <a:pPr marL="5143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C:\[new project name]&gt; node app.js</a:t>
            </a:r>
          </a:p>
          <a:p>
            <a:pPr marL="5143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Express server listening on port 3000 in development mode</a:t>
            </a:r>
          </a:p>
        </p:txBody>
      </p:sp>
    </p:spTree>
    <p:extLst>
      <p:ext uri="{BB962C8B-B14F-4D97-AF65-F5344CB8AC3E}">
        <p14:creationId xmlns:p14="http://schemas.microsoft.com/office/powerpoint/2010/main" val="23665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Project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projectroot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package.json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readme.txt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web/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app.js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views/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layout.jade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index.jade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models/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post.js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public/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/images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/scripts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test/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route-test.js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post-test.js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node_modules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C:\[projectroot]&gt; node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web/app.js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Node server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listenening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on port 3000 in development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1828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Tells Node and NPM what packages are required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26786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main entry point for the Express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541" y="3549134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419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Static content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227457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Root of your actual 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0" y="4736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Directory for unit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Output directory for all NPM installations</a:t>
            </a:r>
          </a:p>
        </p:txBody>
      </p:sp>
    </p:spTree>
    <p:extLst>
      <p:ext uri="{BB962C8B-B14F-4D97-AF65-F5344CB8AC3E}">
        <p14:creationId xmlns:p14="http://schemas.microsoft.com/office/powerpoint/2010/main" val="11240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Configuration (app.js)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app.configure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app.set</a:t>
            </a:r>
            <a:r>
              <a:rPr lang="en-US" dirty="0"/>
              <a:t>('views', __</a:t>
            </a:r>
            <a:r>
              <a:rPr lang="en-US" dirty="0" err="1"/>
              <a:t>dirname</a:t>
            </a:r>
            <a:r>
              <a:rPr lang="en-US" dirty="0"/>
              <a:t> + '/views');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app.set</a:t>
            </a:r>
            <a:r>
              <a:rPr lang="en-US" dirty="0"/>
              <a:t>('view engine', 'jade');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express.bodyParser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express.methodOverride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express.cookieParser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(sessions({secret: 'adfasdf34efsdfs34sefsdf'}));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app.router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'/public')); 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app.configure</a:t>
            </a:r>
            <a:r>
              <a:rPr lang="en-US" dirty="0"/>
              <a:t>('development', function(){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express.errorHandler</a:t>
            </a:r>
            <a:r>
              <a:rPr lang="en-US" dirty="0"/>
              <a:t>({ </a:t>
            </a:r>
            <a:r>
              <a:rPr lang="en-US" dirty="0" err="1"/>
              <a:t>dumpExceptions</a:t>
            </a:r>
            <a:r>
              <a:rPr lang="en-US" dirty="0"/>
              <a:t>: true, </a:t>
            </a:r>
            <a:r>
              <a:rPr lang="en-US" dirty="0" err="1"/>
              <a:t>showStack</a:t>
            </a:r>
            <a:r>
              <a:rPr lang="en-US" dirty="0"/>
              <a:t>: true }));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app.configure</a:t>
            </a:r>
            <a:r>
              <a:rPr lang="en-US" dirty="0"/>
              <a:t>('production', function(){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express.errorHandler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5356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Global configuration setter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402280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Development-environment configurations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5029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Production-environment configurations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2995" y="1828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View Engine and Views 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2895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Session Key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326493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Router and 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5167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//Catch-all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app.all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('/app(/*)?',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requiresLogin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Routes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routes.index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('/about',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routes.about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('/contact',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routes.contact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('/app/list',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routes.listapps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('/app/new',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routes.newapp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app.post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('/app/new',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routes.saveapp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('/app/:app',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routes.getapp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('/app/:app/edit',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routes.editapp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105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follows the pattern:</a:t>
            </a:r>
          </a:p>
          <a:p>
            <a:r>
              <a:rPr lang="en-US" dirty="0"/>
              <a:t>	App.[verb](path, function(</a:t>
            </a:r>
            <a:r>
              <a:rPr lang="en-US" dirty="0" err="1"/>
              <a:t>req,res</a:t>
            </a:r>
            <a:r>
              <a:rPr lang="en-US" dirty="0"/>
              <a:t>), [function(</a:t>
            </a:r>
            <a:r>
              <a:rPr lang="en-US" dirty="0" err="1"/>
              <a:t>req,res</a:t>
            </a:r>
            <a:r>
              <a:rPr lang="en-US" dirty="0"/>
              <a:t>)]);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7642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Catch-all – works for all HTTP verbs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2514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 GET 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8216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 POST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2026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Accepts :app route argument</a:t>
            </a:r>
          </a:p>
        </p:txBody>
      </p:sp>
    </p:spTree>
    <p:extLst>
      <p:ext uri="{BB962C8B-B14F-4D97-AF65-F5344CB8AC3E}">
        <p14:creationId xmlns:p14="http://schemas.microsoft.com/office/powerpoint/2010/main" val="32217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Modules (Style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express = require('express')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, routes = require('./routes');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app.get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routes.index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544705"/>
            <a:ext cx="792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GET the homepage</a:t>
            </a:r>
          </a:p>
          <a:p>
            <a:r>
              <a:rPr lang="en-US" sz="15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exports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.index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res){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res.render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('index', { title: Home' });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server.js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038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route.js</a:t>
            </a:r>
          </a:p>
        </p:txBody>
      </p:sp>
    </p:spTree>
    <p:extLst>
      <p:ext uri="{BB962C8B-B14F-4D97-AF65-F5344CB8AC3E}">
        <p14:creationId xmlns:p14="http://schemas.microsoft.com/office/powerpoint/2010/main" val="21259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736</Words>
  <Application>Microsoft Office PowerPoint</Application>
  <PresentationFormat>On-screen Show (4:3)</PresentationFormat>
  <Paragraphs>232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Building Web Apps with Express</vt:lpstr>
      <vt:lpstr>What is Express?</vt:lpstr>
      <vt:lpstr>What Express Does</vt:lpstr>
      <vt:lpstr>Simple Express App</vt:lpstr>
      <vt:lpstr>Getting Started with Express</vt:lpstr>
      <vt:lpstr>Express Project Structure</vt:lpstr>
      <vt:lpstr>Express Configuration (app.js)</vt:lpstr>
      <vt:lpstr>Routing</vt:lpstr>
      <vt:lpstr>Creating Route Modules (Style 1)</vt:lpstr>
      <vt:lpstr>Creating Route Modules (Style 2)</vt:lpstr>
      <vt:lpstr>Request Object</vt:lpstr>
      <vt:lpstr>Response Object</vt:lpstr>
      <vt:lpstr>Route Pre-Conditions</vt:lpstr>
      <vt:lpstr>Route Filters</vt:lpstr>
      <vt:lpstr>Views</vt:lpstr>
      <vt:lpstr>Jade</vt:lpstr>
      <vt:lpstr>View Helpers</vt:lpstr>
      <vt:lpstr>Session Management</vt:lpstr>
      <vt:lpstr>Model Structure (OOP)</vt:lpstr>
      <vt:lpstr>Model Structure (Common)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Express</dc:title>
  <dc:creator>Aaron</dc:creator>
  <cp:lastModifiedBy>amarjeet singh</cp:lastModifiedBy>
  <cp:revision>62</cp:revision>
  <dcterms:created xsi:type="dcterms:W3CDTF">2012-01-29T03:25:20Z</dcterms:created>
  <dcterms:modified xsi:type="dcterms:W3CDTF">2016-03-12T07:49:29Z</dcterms:modified>
</cp:coreProperties>
</file>