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003" r:id="rId3"/>
    <p:sldId id="262" r:id="rId4"/>
    <p:sldId id="2001" r:id="rId5"/>
    <p:sldId id="200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2"/>
    <p:restoredTop sz="94694"/>
  </p:normalViewPr>
  <p:slideViewPr>
    <p:cSldViewPr snapToGrid="0">
      <p:cViewPr varScale="1">
        <p:scale>
          <a:sx n="109" d="100"/>
          <a:sy n="109" d="100"/>
        </p:scale>
        <p:origin x="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4BA26-FDFF-F5A3-B5B2-5C2F410DE6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C425F-19F6-A509-9F7F-D512E5DAD1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77EB3-7C09-BD41-B7DB-DB135AA4347E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3AF49-525E-F81F-D7EF-E53B710138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F5101-A9EB-7943-ED84-A0041F9319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C7030-5CE7-BB46-9F92-45AB7B61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94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724EB-FAA6-964E-A060-C98DE10663E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295C3-8E72-9546-A647-17043215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8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FD3EF-7789-786E-B484-41019367A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7E1465-0478-DABC-5680-37ACB59DB9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5C479E-966A-AA36-5606-E6D4DC653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CFF6F-10CD-344F-8B63-F80086705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BB900-9092-41D3-A090-DF315D47AC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7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BB900-9092-41D3-A090-DF315D47AC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0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letsconnect@skillsmetrix.com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letsconnect@skillsmetrix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A56BEBE6-F8C0-ADEA-2ABB-9DB2EE3A87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89571" y="5940581"/>
            <a:ext cx="3102429" cy="930729"/>
          </a:xfrm>
          <a:prstGeom prst="rect">
            <a:avLst/>
          </a:prstGeom>
          <a:noFill/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D7698B7-8650-9314-3762-9A3CC09E1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b="1" i="0" u="sng" dirty="0">
                <a:solidFill>
                  <a:srgbClr val="C84449"/>
                </a:solidFill>
                <a:effectLst/>
                <a:latin typeface="Abel" panose="020F0502020204030204" pitchFamily="34" charset="0"/>
                <a:hlinkClick r:id="rId3"/>
              </a:rPr>
              <a:t> letsconnect@skillsmetrix.com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D26FC0D-A83B-07D8-DC8A-FD5D4CC5AF23}"/>
              </a:ext>
            </a:extLst>
          </p:cNvPr>
          <p:cNvSpPr txBox="1">
            <a:spLocks/>
          </p:cNvSpPr>
          <p:nvPr userDrawn="1"/>
        </p:nvSpPr>
        <p:spPr>
          <a:xfrm>
            <a:off x="418011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Skillsmetrix.com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3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9FE5-725F-3B49-92F6-871D16A903BE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3980-7A17-214C-AAF4-F31F1947C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6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9FE5-725F-3B49-92F6-871D16A903BE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3980-7A17-214C-AAF4-F31F1947C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3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C84449"/>
                </a:solidFill>
                <a:latin typeface="Abel" panose="020F0502020204030204" pitchFamily="34" charset="0"/>
                <a:hlinkClick r:id="rId2"/>
              </a:rPr>
              <a:t> letsconnect@skillsmetrix.com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3980-7A17-214C-AAF4-F31F1947C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20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9FE5-725F-3B49-92F6-871D16A903BE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3980-7A17-214C-AAF4-F31F1947C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9FE5-725F-3B49-92F6-871D16A903BE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3980-7A17-214C-AAF4-F31F1947C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5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9FE5-725F-3B49-92F6-871D16A903BE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3980-7A17-214C-AAF4-F31F1947C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1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9FE5-725F-3B49-92F6-871D16A903BE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3980-7A17-214C-AAF4-F31F1947C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8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9FE5-725F-3B49-92F6-871D16A903BE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3980-7A17-214C-AAF4-F31F1947C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4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9FE5-725F-3B49-92F6-871D16A903BE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3980-7A17-214C-AAF4-F31F1947C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8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9FE5-725F-3B49-92F6-871D16A903BE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3980-7A17-214C-AAF4-F31F1947C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mailto:letsconnect@skillsmetrix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3327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b="1" i="0" u="sng" dirty="0">
                <a:solidFill>
                  <a:srgbClr val="C84449"/>
                </a:solidFill>
                <a:effectLst/>
                <a:latin typeface="Abel" panose="020F0502020204030204" pitchFamily="34" charset="0"/>
                <a:hlinkClick r:id="rId13"/>
              </a:rPr>
              <a:t> letsconnect@skillsmetrix.com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Skillsmetrix.com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97A87887-1FFF-4434-CCF0-165A4AE1A0D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089571" y="5940581"/>
            <a:ext cx="3102429" cy="9307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367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>
            <a:extLst>
              <a:ext uri="{FF2B5EF4-FFF2-40B4-BE49-F238E27FC236}">
                <a16:creationId xmlns:a16="http://schemas.microsoft.com/office/drawing/2014/main" id="{1F912C33-0FCA-5967-A05F-935DB3C9E5EB}"/>
              </a:ext>
            </a:extLst>
          </p:cNvPr>
          <p:cNvSpPr/>
          <p:nvPr/>
        </p:nvSpPr>
        <p:spPr>
          <a:xfrm rot="10800000">
            <a:off x="0" y="257908"/>
            <a:ext cx="12057184" cy="5884984"/>
          </a:xfrm>
          <a:custGeom>
            <a:avLst/>
            <a:gdLst>
              <a:gd name="connsiteX0" fmla="*/ 0 w 11950767"/>
              <a:gd name="connsiteY0" fmla="*/ 0 h 6601337"/>
              <a:gd name="connsiteX1" fmla="*/ 11950767 w 11950767"/>
              <a:gd name="connsiteY1" fmla="*/ 0 h 6601337"/>
              <a:gd name="connsiteX2" fmla="*/ 11950767 w 11950767"/>
              <a:gd name="connsiteY2" fmla="*/ 6601337 h 6601337"/>
              <a:gd name="connsiteX3" fmla="*/ 0 w 11950767"/>
              <a:gd name="connsiteY3" fmla="*/ 6601337 h 6601337"/>
              <a:gd name="connsiteX4" fmla="*/ 0 w 11950767"/>
              <a:gd name="connsiteY4" fmla="*/ 0 h 6601337"/>
              <a:gd name="connsiteX0" fmla="*/ 0 w 11950767"/>
              <a:gd name="connsiteY0" fmla="*/ 0 h 6601337"/>
              <a:gd name="connsiteX1" fmla="*/ 11950767 w 11950767"/>
              <a:gd name="connsiteY1" fmla="*/ 0 h 6601337"/>
              <a:gd name="connsiteX2" fmla="*/ 5791267 w 11950767"/>
              <a:gd name="connsiteY2" fmla="*/ 3388237 h 6601337"/>
              <a:gd name="connsiteX3" fmla="*/ 0 w 11950767"/>
              <a:gd name="connsiteY3" fmla="*/ 6601337 h 6601337"/>
              <a:gd name="connsiteX4" fmla="*/ 0 w 11950767"/>
              <a:gd name="connsiteY4" fmla="*/ 0 h 660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50767" h="6601337">
                <a:moveTo>
                  <a:pt x="0" y="0"/>
                </a:moveTo>
                <a:lnTo>
                  <a:pt x="11950767" y="0"/>
                </a:lnTo>
                <a:lnTo>
                  <a:pt x="5791267" y="3388237"/>
                </a:lnTo>
                <a:lnTo>
                  <a:pt x="0" y="6601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DCDD82-34E5-6006-8A5A-37E41C802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154" y="2716945"/>
            <a:ext cx="6664570" cy="778487"/>
          </a:xfrm>
        </p:spPr>
        <p:txBody>
          <a:bodyPr>
            <a:normAutofit/>
          </a:bodyPr>
          <a:lstStyle/>
          <a:p>
            <a:r>
              <a:rPr lang="en-US" sz="3600" dirty="0"/>
              <a:t>React Native Boot Camp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128360E-9B7A-416B-5CC9-0DCC99B78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658208" y="410306"/>
            <a:ext cx="9144000" cy="1467339"/>
          </a:xfrm>
        </p:spPr>
        <p:txBody>
          <a:bodyPr/>
          <a:lstStyle/>
          <a:p>
            <a:r>
              <a:rPr lang="en-US" dirty="0"/>
              <a:t>Amarjeet Singh</a:t>
            </a:r>
          </a:p>
          <a:p>
            <a:r>
              <a:rPr lang="en-US" sz="1600" dirty="0">
                <a:latin typeface="AkayaKanadaka" panose="02010502080401010103" pitchFamily="2" charset="77"/>
                <a:cs typeface="AkayaKanadaka" panose="02010502080401010103" pitchFamily="2" charset="77"/>
              </a:rPr>
              <a:t>Technical Architect</a:t>
            </a:r>
          </a:p>
        </p:txBody>
      </p:sp>
      <p:pic>
        <p:nvPicPr>
          <p:cNvPr id="6" name="Picture 2" descr="What is React Native? Get to Know the Amazing Mobile App Framework! -  Effectus Software Blog">
            <a:extLst>
              <a:ext uri="{FF2B5EF4-FFF2-40B4-BE49-F238E27FC236}">
                <a16:creationId xmlns:a16="http://schemas.microsoft.com/office/drawing/2014/main" id="{A53881D3-3E85-3D3C-CE0D-1C1BB7F71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886" y="3631114"/>
            <a:ext cx="3569106" cy="210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70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DFFEC-A291-8738-74CB-6D4DB9F6D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35782174-8420-4916-8B6A-3539D03677D8}"/>
              </a:ext>
            </a:extLst>
          </p:cNvPr>
          <p:cNvSpPr txBox="1">
            <a:spLocks/>
          </p:cNvSpPr>
          <p:nvPr/>
        </p:nvSpPr>
        <p:spPr>
          <a:xfrm>
            <a:off x="103633" y="389348"/>
            <a:ext cx="3100241" cy="4857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Trainer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5470DB-FE7E-46D1-0075-3EEEBD83155B}"/>
              </a:ext>
            </a:extLst>
          </p:cNvPr>
          <p:cNvSpPr/>
          <p:nvPr/>
        </p:nvSpPr>
        <p:spPr>
          <a:xfrm flipV="1">
            <a:off x="253761" y="251462"/>
            <a:ext cx="602456" cy="45719"/>
          </a:xfrm>
          <a:prstGeom prst="rect">
            <a:avLst/>
          </a:prstGeom>
          <a:solidFill>
            <a:srgbClr val="099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21FAE239-17A2-EC79-1F2B-E223E6CEDDEA}"/>
              </a:ext>
            </a:extLst>
          </p:cNvPr>
          <p:cNvSpPr txBox="1">
            <a:spLocks/>
          </p:cNvSpPr>
          <p:nvPr/>
        </p:nvSpPr>
        <p:spPr>
          <a:xfrm>
            <a:off x="3386291" y="1320645"/>
            <a:ext cx="6644373" cy="43957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endParaRPr lang="en-US" sz="1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6E733B-C93E-2784-9E6B-0B342FC52311}"/>
              </a:ext>
            </a:extLst>
          </p:cNvPr>
          <p:cNvCxnSpPr>
            <a:cxnSpLocks/>
            <a:stCxn id="7" idx="4"/>
            <a:endCxn id="11" idx="4"/>
          </p:cNvCxnSpPr>
          <p:nvPr/>
        </p:nvCxnSpPr>
        <p:spPr>
          <a:xfrm>
            <a:off x="3194999" y="1640514"/>
            <a:ext cx="8875" cy="1479111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3E35EA6-678B-8825-FA17-7B0EEE3C5BFD}"/>
              </a:ext>
            </a:extLst>
          </p:cNvPr>
          <p:cNvSpPr/>
          <p:nvPr/>
        </p:nvSpPr>
        <p:spPr>
          <a:xfrm>
            <a:off x="3104519" y="1459555"/>
            <a:ext cx="180959" cy="180959"/>
          </a:xfrm>
          <a:prstGeom prst="ellipse">
            <a:avLst/>
          </a:prstGeom>
          <a:solidFill>
            <a:srgbClr val="0993F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400E94-9A65-6AEB-4B1A-3DDD79334D24}"/>
              </a:ext>
            </a:extLst>
          </p:cNvPr>
          <p:cNvSpPr/>
          <p:nvPr/>
        </p:nvSpPr>
        <p:spPr>
          <a:xfrm>
            <a:off x="3110023" y="1977048"/>
            <a:ext cx="180959" cy="180959"/>
          </a:xfrm>
          <a:prstGeom prst="ellipse">
            <a:avLst/>
          </a:prstGeom>
          <a:solidFill>
            <a:srgbClr val="0993F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40B65D-1B83-30B1-F2BD-C1517822C1E3}"/>
              </a:ext>
            </a:extLst>
          </p:cNvPr>
          <p:cNvSpPr/>
          <p:nvPr/>
        </p:nvSpPr>
        <p:spPr>
          <a:xfrm>
            <a:off x="3113394" y="2938666"/>
            <a:ext cx="180959" cy="180959"/>
          </a:xfrm>
          <a:prstGeom prst="ellipse">
            <a:avLst/>
          </a:prstGeom>
          <a:solidFill>
            <a:srgbClr val="0993F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87895D-D0B0-80BA-4169-E46FEEFBEB1D}"/>
              </a:ext>
            </a:extLst>
          </p:cNvPr>
          <p:cNvSpPr/>
          <p:nvPr/>
        </p:nvSpPr>
        <p:spPr>
          <a:xfrm>
            <a:off x="3110023" y="1456698"/>
            <a:ext cx="180959" cy="180959"/>
          </a:xfrm>
          <a:prstGeom prst="ellipse">
            <a:avLst/>
          </a:prstGeom>
          <a:solidFill>
            <a:srgbClr val="0993F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66773F-6EA5-8092-071C-491D00C48CE6}"/>
              </a:ext>
            </a:extLst>
          </p:cNvPr>
          <p:cNvSpPr/>
          <p:nvPr/>
        </p:nvSpPr>
        <p:spPr>
          <a:xfrm>
            <a:off x="3110023" y="2465045"/>
            <a:ext cx="180959" cy="180959"/>
          </a:xfrm>
          <a:prstGeom prst="ellipse">
            <a:avLst/>
          </a:prstGeom>
          <a:solidFill>
            <a:srgbClr val="0993F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56310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84B43236-0DDD-4F6E-BB94-6D71F1A374E7}"/>
              </a:ext>
            </a:extLst>
          </p:cNvPr>
          <p:cNvSpPr txBox="1">
            <a:spLocks/>
          </p:cNvSpPr>
          <p:nvPr/>
        </p:nvSpPr>
        <p:spPr>
          <a:xfrm>
            <a:off x="103633" y="389348"/>
            <a:ext cx="1696591" cy="4857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F7EA37-0EB0-45AE-A343-F23E1AB306ED}"/>
              </a:ext>
            </a:extLst>
          </p:cNvPr>
          <p:cNvSpPr/>
          <p:nvPr/>
        </p:nvSpPr>
        <p:spPr>
          <a:xfrm flipV="1">
            <a:off x="253761" y="251462"/>
            <a:ext cx="602456" cy="45719"/>
          </a:xfrm>
          <a:prstGeom prst="rect">
            <a:avLst/>
          </a:prstGeom>
          <a:solidFill>
            <a:srgbClr val="099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4A46CF37-68BA-4A98-8311-C4D364790622}"/>
              </a:ext>
            </a:extLst>
          </p:cNvPr>
          <p:cNvSpPr txBox="1">
            <a:spLocks/>
          </p:cNvSpPr>
          <p:nvPr/>
        </p:nvSpPr>
        <p:spPr>
          <a:xfrm>
            <a:off x="3386291" y="1320645"/>
            <a:ext cx="6644373" cy="43957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endParaRPr lang="en-US" sz="1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778B1D-0B63-47DA-AB1B-A1BE7476E2D1}"/>
              </a:ext>
            </a:extLst>
          </p:cNvPr>
          <p:cNvCxnSpPr>
            <a:cxnSpLocks/>
            <a:stCxn id="7" idx="4"/>
            <a:endCxn id="11" idx="4"/>
          </p:cNvCxnSpPr>
          <p:nvPr/>
        </p:nvCxnSpPr>
        <p:spPr>
          <a:xfrm>
            <a:off x="3194999" y="1640514"/>
            <a:ext cx="8875" cy="1479111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A3655A7-197A-477B-9B15-F0A20B6B0FC1}"/>
              </a:ext>
            </a:extLst>
          </p:cNvPr>
          <p:cNvSpPr/>
          <p:nvPr/>
        </p:nvSpPr>
        <p:spPr>
          <a:xfrm>
            <a:off x="3104519" y="1459555"/>
            <a:ext cx="180959" cy="180959"/>
          </a:xfrm>
          <a:prstGeom prst="ellipse">
            <a:avLst/>
          </a:prstGeom>
          <a:solidFill>
            <a:srgbClr val="0993F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3D7837-2BB0-4F66-AE83-8F058FE8DD73}"/>
              </a:ext>
            </a:extLst>
          </p:cNvPr>
          <p:cNvSpPr/>
          <p:nvPr/>
        </p:nvSpPr>
        <p:spPr>
          <a:xfrm>
            <a:off x="3110023" y="1977048"/>
            <a:ext cx="180959" cy="180959"/>
          </a:xfrm>
          <a:prstGeom prst="ellipse">
            <a:avLst/>
          </a:prstGeom>
          <a:solidFill>
            <a:srgbClr val="0993F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F92D09-7B82-442B-A82B-CC324149BCDF}"/>
              </a:ext>
            </a:extLst>
          </p:cNvPr>
          <p:cNvSpPr/>
          <p:nvPr/>
        </p:nvSpPr>
        <p:spPr>
          <a:xfrm>
            <a:off x="3113394" y="2938666"/>
            <a:ext cx="180959" cy="180959"/>
          </a:xfrm>
          <a:prstGeom prst="ellipse">
            <a:avLst/>
          </a:prstGeom>
          <a:solidFill>
            <a:srgbClr val="0993F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EE3585-7B23-4131-97B3-7270C8FA0BEF}"/>
              </a:ext>
            </a:extLst>
          </p:cNvPr>
          <p:cNvSpPr/>
          <p:nvPr/>
        </p:nvSpPr>
        <p:spPr>
          <a:xfrm>
            <a:off x="3110023" y="1456698"/>
            <a:ext cx="180959" cy="180959"/>
          </a:xfrm>
          <a:prstGeom prst="ellipse">
            <a:avLst/>
          </a:prstGeom>
          <a:solidFill>
            <a:srgbClr val="0993F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D2386D-ACA3-4F89-9BDF-3A662476706E}"/>
              </a:ext>
            </a:extLst>
          </p:cNvPr>
          <p:cNvSpPr/>
          <p:nvPr/>
        </p:nvSpPr>
        <p:spPr>
          <a:xfrm>
            <a:off x="3110023" y="2465045"/>
            <a:ext cx="180959" cy="180959"/>
          </a:xfrm>
          <a:prstGeom prst="ellipse">
            <a:avLst/>
          </a:prstGeom>
          <a:solidFill>
            <a:srgbClr val="0993F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20703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84B43236-0DDD-4F6E-BB94-6D71F1A374E7}"/>
              </a:ext>
            </a:extLst>
          </p:cNvPr>
          <p:cNvSpPr txBox="1">
            <a:spLocks/>
          </p:cNvSpPr>
          <p:nvPr/>
        </p:nvSpPr>
        <p:spPr>
          <a:xfrm>
            <a:off x="145578" y="389348"/>
            <a:ext cx="10014422" cy="4857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Chapter / Topic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FA70B4-099F-46DF-93B0-63F32232DF9C}"/>
              </a:ext>
            </a:extLst>
          </p:cNvPr>
          <p:cNvSpPr/>
          <p:nvPr/>
        </p:nvSpPr>
        <p:spPr>
          <a:xfrm flipV="1">
            <a:off x="253761" y="251462"/>
            <a:ext cx="602456" cy="45719"/>
          </a:xfrm>
          <a:prstGeom prst="rect">
            <a:avLst/>
          </a:prstGeom>
          <a:solidFill>
            <a:srgbClr val="099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607AFF-3AFD-40EE-B214-666A228B860D}"/>
              </a:ext>
            </a:extLst>
          </p:cNvPr>
          <p:cNvSpPr/>
          <p:nvPr/>
        </p:nvSpPr>
        <p:spPr>
          <a:xfrm rot="16200000">
            <a:off x="636203" y="1696343"/>
            <a:ext cx="485757" cy="45726"/>
          </a:xfrm>
          <a:prstGeom prst="rect">
            <a:avLst/>
          </a:prstGeom>
          <a:solidFill>
            <a:srgbClr val="099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8F6E3178-A0B3-448E-9F31-51728C0A770A}"/>
              </a:ext>
            </a:extLst>
          </p:cNvPr>
          <p:cNvSpPr txBox="1"/>
          <p:nvPr/>
        </p:nvSpPr>
        <p:spPr>
          <a:xfrm>
            <a:off x="1120389" y="1525082"/>
            <a:ext cx="46431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cs typeface="Segoe UI"/>
              </a:rPr>
              <a:t>Body</a:t>
            </a:r>
            <a:endParaRPr sz="2000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4104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B3431-7CC3-4A92-DB7D-A831FE855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>
            <a:extLst>
              <a:ext uri="{FF2B5EF4-FFF2-40B4-BE49-F238E27FC236}">
                <a16:creationId xmlns:a16="http://schemas.microsoft.com/office/drawing/2014/main" id="{FB1898CC-7B75-2EAB-0A56-1A92DDBA5D5F}"/>
              </a:ext>
            </a:extLst>
          </p:cNvPr>
          <p:cNvSpPr/>
          <p:nvPr/>
        </p:nvSpPr>
        <p:spPr>
          <a:xfrm rot="10800000">
            <a:off x="0" y="257908"/>
            <a:ext cx="12057184" cy="5884984"/>
          </a:xfrm>
          <a:custGeom>
            <a:avLst/>
            <a:gdLst>
              <a:gd name="connsiteX0" fmla="*/ 0 w 11950767"/>
              <a:gd name="connsiteY0" fmla="*/ 0 h 6601337"/>
              <a:gd name="connsiteX1" fmla="*/ 11950767 w 11950767"/>
              <a:gd name="connsiteY1" fmla="*/ 0 h 6601337"/>
              <a:gd name="connsiteX2" fmla="*/ 11950767 w 11950767"/>
              <a:gd name="connsiteY2" fmla="*/ 6601337 h 6601337"/>
              <a:gd name="connsiteX3" fmla="*/ 0 w 11950767"/>
              <a:gd name="connsiteY3" fmla="*/ 6601337 h 6601337"/>
              <a:gd name="connsiteX4" fmla="*/ 0 w 11950767"/>
              <a:gd name="connsiteY4" fmla="*/ 0 h 6601337"/>
              <a:gd name="connsiteX0" fmla="*/ 0 w 11950767"/>
              <a:gd name="connsiteY0" fmla="*/ 0 h 6601337"/>
              <a:gd name="connsiteX1" fmla="*/ 11950767 w 11950767"/>
              <a:gd name="connsiteY1" fmla="*/ 0 h 6601337"/>
              <a:gd name="connsiteX2" fmla="*/ 5791267 w 11950767"/>
              <a:gd name="connsiteY2" fmla="*/ 3388237 h 6601337"/>
              <a:gd name="connsiteX3" fmla="*/ 0 w 11950767"/>
              <a:gd name="connsiteY3" fmla="*/ 6601337 h 6601337"/>
              <a:gd name="connsiteX4" fmla="*/ 0 w 11950767"/>
              <a:gd name="connsiteY4" fmla="*/ 0 h 660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50767" h="6601337">
                <a:moveTo>
                  <a:pt x="0" y="0"/>
                </a:moveTo>
                <a:lnTo>
                  <a:pt x="11950767" y="0"/>
                </a:lnTo>
                <a:lnTo>
                  <a:pt x="5791267" y="3388237"/>
                </a:lnTo>
                <a:lnTo>
                  <a:pt x="0" y="6601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98E571-D543-BE49-C4E7-6C33C3BCC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023" y="2318362"/>
            <a:ext cx="9144000" cy="882038"/>
          </a:xfrm>
        </p:spPr>
        <p:txBody>
          <a:bodyPr>
            <a:normAutofit/>
          </a:bodyPr>
          <a:lstStyle/>
          <a:p>
            <a:r>
              <a:rPr lang="en-US" sz="3600" dirty="0">
                <a:cs typeface="AkayaKanadaka" panose="02010502080401010103" pitchFamily="2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0108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21</Words>
  <Application>Microsoft Macintosh PowerPoint</Application>
  <PresentationFormat>Widescreen</PresentationFormat>
  <Paragraphs>10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Abel</vt:lpstr>
      <vt:lpstr>AkayaKanadaka</vt:lpstr>
      <vt:lpstr>Aptos</vt:lpstr>
      <vt:lpstr>Arial</vt:lpstr>
      <vt:lpstr>Calibri</vt:lpstr>
      <vt:lpstr>Calibri Light</vt:lpstr>
      <vt:lpstr>Segoe UI</vt:lpstr>
      <vt:lpstr>Office 2013 - 2022 Theme</vt:lpstr>
      <vt:lpstr>React Native Boot Camp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amarjeet singh</dc:creator>
  <cp:lastModifiedBy>amarjeet singh</cp:lastModifiedBy>
  <cp:revision>4</cp:revision>
  <dcterms:created xsi:type="dcterms:W3CDTF">2024-10-28T17:06:58Z</dcterms:created>
  <dcterms:modified xsi:type="dcterms:W3CDTF">2024-10-28T18:08:53Z</dcterms:modified>
</cp:coreProperties>
</file>