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DCA45-7563-4F8C-F465-B6DC3EA65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2B971F-9331-D130-0E1B-453E5604AF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F42DD-AED4-A387-402E-C09CB6AF3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A24B-D065-46B3-8CA3-775AF63FEA7A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4DABD-3ED5-F667-FA7E-79F6020B4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9EBC4-668C-A6BF-3AF8-FB72A4A39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F959-C8EA-4248-B6B7-8B801823E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908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23048-399E-271C-821A-442C874C2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D44DED-1AC3-D4C1-91C0-7CC1521A7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CB77E-F005-E123-687B-06EA14523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A24B-D065-46B3-8CA3-775AF63FEA7A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735A1-56F1-D851-70DD-0890DA125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8657B-7323-8DD3-5E3E-BBE3F65CE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F959-C8EA-4248-B6B7-8B801823E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26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35E199-71F9-A1B0-BC82-D1A51DFD93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4283DB-31C0-447A-B654-CE72F6D24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61C54-E587-703F-2D59-0221C42AB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A24B-D065-46B3-8CA3-775AF63FEA7A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E3737-93F1-592A-9A96-1F7B218B0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A38FB-FB45-5C35-AE0C-F21BFEFEC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F959-C8EA-4248-B6B7-8B801823E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85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48E0C-5230-9624-0465-0A89851C0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1E37E-1B37-F515-DDCD-622D53EF8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70E8D-AD5C-B113-BE33-93F6227E9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A24B-D065-46B3-8CA3-775AF63FEA7A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E5A6D-CB9F-D69F-05CA-36C310B4D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F0B65-DE63-AE41-23C9-6D6EC7F1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F959-C8EA-4248-B6B7-8B801823E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603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1E5DC-D9A5-C493-45A6-5195B445E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FD878-D5CF-C6F0-2775-6F306968E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EA125-B0EE-18F5-89C7-E32A65E6A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A24B-D065-46B3-8CA3-775AF63FEA7A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154D4-DFF0-30F5-F525-2A7712BA9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68AB3-0C84-BAEB-76DC-DA687139C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F959-C8EA-4248-B6B7-8B801823E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13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9A79E-6662-53AC-D3DF-50F02C0D3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02CF1-64C7-914B-1437-DA8482C74C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899F7B-429D-782A-5997-EDEF0E541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6E102C-5BBC-6E66-F74E-5415B1DA8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A24B-D065-46B3-8CA3-775AF63FEA7A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7B456-9496-64CC-BBB8-FABD9A233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3ACB5D-670A-5E81-F60E-475B8A5FC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F959-C8EA-4248-B6B7-8B801823E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512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9F569-CD24-F6B3-5F9F-4706286A2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7F51D-A3A2-2D76-4170-AEC8061DB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10FC32-A096-4CDD-997C-A889D81DA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E6FEDA-1613-8789-267F-CFAE146BCE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E2A44A-A6A7-9B4B-EFA2-1B7F6BDD08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090406-8C3D-B0E0-43D9-76251A5BE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A24B-D065-46B3-8CA3-775AF63FEA7A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E8D3CF-2881-33DA-E196-A0ACAC99F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A357D6-FC2F-1EAB-9540-242A25EA7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F959-C8EA-4248-B6B7-8B801823E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17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94F8E-552B-E049-598F-772C3D352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A95755-301C-EFF1-EFAF-59C843A24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A24B-D065-46B3-8CA3-775AF63FEA7A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2C48F0-FFC5-F605-4601-7591C5E9A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98B7E3-46A1-C8CD-F59E-6F661EB3B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F959-C8EA-4248-B6B7-8B801823E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495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788457-364B-424F-0B92-6EE560DFE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A24B-D065-46B3-8CA3-775AF63FEA7A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5B8782-3A2F-6674-BF78-E5FC4040F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4C6228-2BA2-BF14-E1D8-13403593F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F959-C8EA-4248-B6B7-8B801823E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0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4A1A9-B834-F69B-C26C-8AC804D16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BFF54-EE46-3DC5-2D05-953B5348C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AE6413-D558-C6C1-8C9B-310D3F33E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80CEEA-3040-7435-FDC6-2AC0B14B1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A24B-D065-46B3-8CA3-775AF63FEA7A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FE9C19-8E6E-AA6F-0C20-77693AD9E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4EE7D-66EB-DF7B-9996-8952FCA23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F959-C8EA-4248-B6B7-8B801823E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796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7804E-EACA-9D49-E66A-D110D735E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EEE677-D88B-4DAE-D016-BD9E702358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3C13AD-A29E-F8CA-CD6F-61D241AC6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0371F-537C-DA3B-4E4A-EB21B20CE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A24B-D065-46B3-8CA3-775AF63FEA7A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ADE517-1336-63F7-2AD9-67F4C06D6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D2DB61-330C-E860-516C-567AA9C72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F959-C8EA-4248-B6B7-8B801823E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818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FC41D0-7E32-217C-4AB0-303E92676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69E0D-685B-B369-9F65-6A82B4C02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07AEF-CEF5-223B-124E-BB16426755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EA24B-D065-46B3-8CA3-775AF63FEA7A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1EC10-08D8-C229-D5B4-0B2ADB8845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5B457-C95B-EC38-1AB9-3E1DADC227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AF959-C8EA-4248-B6B7-8B801823E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47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4B047716-6AE5-6619-565D-4DCEDA7B737E}"/>
              </a:ext>
            </a:extLst>
          </p:cNvPr>
          <p:cNvSpPr/>
          <p:nvPr/>
        </p:nvSpPr>
        <p:spPr>
          <a:xfrm>
            <a:off x="914401" y="1786855"/>
            <a:ext cx="1367405" cy="10989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Instructions received digitally by client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A982999E-2AA9-7EC0-CD70-C0F8B9D56C51}"/>
              </a:ext>
            </a:extLst>
          </p:cNvPr>
          <p:cNvCxnSpPr>
            <a:cxnSpLocks/>
          </p:cNvCxnSpPr>
          <p:nvPr/>
        </p:nvCxnSpPr>
        <p:spPr>
          <a:xfrm>
            <a:off x="2399251" y="2491530"/>
            <a:ext cx="947956" cy="9374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677D962-F5BF-C87A-510C-D84B1BF9C982}"/>
              </a:ext>
            </a:extLst>
          </p:cNvPr>
          <p:cNvSpPr/>
          <p:nvPr/>
        </p:nvSpPr>
        <p:spPr>
          <a:xfrm>
            <a:off x="3347207" y="3133289"/>
            <a:ext cx="1702965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Digital Instruction entered in the FX Processing Platform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7062558-CF8B-FEC8-7747-996CE25CFB3F}"/>
              </a:ext>
            </a:extLst>
          </p:cNvPr>
          <p:cNvSpPr/>
          <p:nvPr/>
        </p:nvSpPr>
        <p:spPr>
          <a:xfrm>
            <a:off x="6358855" y="2168554"/>
            <a:ext cx="1367405" cy="10989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Approved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16E1BCC-5EAF-17E6-2F34-06376C367EB2}"/>
              </a:ext>
            </a:extLst>
          </p:cNvPr>
          <p:cNvSpPr/>
          <p:nvPr/>
        </p:nvSpPr>
        <p:spPr>
          <a:xfrm>
            <a:off x="6460921" y="3429000"/>
            <a:ext cx="1367405" cy="10989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Reject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3F8BEBE-98A4-03DC-FAB6-73B6716033BB}"/>
              </a:ext>
            </a:extLst>
          </p:cNvPr>
          <p:cNvCxnSpPr>
            <a:cxnSpLocks/>
          </p:cNvCxnSpPr>
          <p:nvPr/>
        </p:nvCxnSpPr>
        <p:spPr>
          <a:xfrm flipV="1">
            <a:off x="5050172" y="2718033"/>
            <a:ext cx="1233182" cy="6858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9A747DA4-9460-AF9C-0CD7-AB9485F1DA51}"/>
              </a:ext>
            </a:extLst>
          </p:cNvPr>
          <p:cNvCxnSpPr>
            <a:cxnSpLocks/>
          </p:cNvCxnSpPr>
          <p:nvPr/>
        </p:nvCxnSpPr>
        <p:spPr>
          <a:xfrm>
            <a:off x="5012422" y="3403834"/>
            <a:ext cx="1346433" cy="6417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BECB9FFB-57B7-54FD-BE59-FC394DEE14BE}"/>
              </a:ext>
            </a:extLst>
          </p:cNvPr>
          <p:cNvSpPr/>
          <p:nvPr/>
        </p:nvSpPr>
        <p:spPr>
          <a:xfrm>
            <a:off x="8657438" y="1969316"/>
            <a:ext cx="1367405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Notify Approval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5D18D46-C0CB-518E-C0BF-E41F5813AE0E}"/>
              </a:ext>
            </a:extLst>
          </p:cNvPr>
          <p:cNvSpPr/>
          <p:nvPr/>
        </p:nvSpPr>
        <p:spPr>
          <a:xfrm>
            <a:off x="8657438" y="3690108"/>
            <a:ext cx="1367405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Notify Rejection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EF4CD2ED-ABC4-F9EE-64A7-4350034D4594}"/>
              </a:ext>
            </a:extLst>
          </p:cNvPr>
          <p:cNvCxnSpPr>
            <a:cxnSpLocks/>
          </p:cNvCxnSpPr>
          <p:nvPr/>
        </p:nvCxnSpPr>
        <p:spPr>
          <a:xfrm flipV="1">
            <a:off x="7737445" y="2336334"/>
            <a:ext cx="908807" cy="3449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55CAC8E0-A36D-4CA4-0506-662F3898C7C1}"/>
              </a:ext>
            </a:extLst>
          </p:cNvPr>
          <p:cNvCxnSpPr>
            <a:cxnSpLocks/>
          </p:cNvCxnSpPr>
          <p:nvPr/>
        </p:nvCxnSpPr>
        <p:spPr>
          <a:xfrm>
            <a:off x="7769604" y="4015179"/>
            <a:ext cx="803945" cy="3554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D5736BB-F204-374C-BF38-5008D32F29B6}"/>
              </a:ext>
            </a:extLst>
          </p:cNvPr>
          <p:cNvSpPr/>
          <p:nvPr/>
        </p:nvSpPr>
        <p:spPr>
          <a:xfrm>
            <a:off x="10593896" y="1969316"/>
            <a:ext cx="1367405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Trade Approved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571AEF1-2F29-28F9-7E2A-AB881772EA8B}"/>
              </a:ext>
            </a:extLst>
          </p:cNvPr>
          <p:cNvSpPr/>
          <p:nvPr/>
        </p:nvSpPr>
        <p:spPr>
          <a:xfrm>
            <a:off x="10593896" y="3735721"/>
            <a:ext cx="1367405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Trade Rejected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8485D16-2C87-F1F8-680F-76DA02720442}"/>
              </a:ext>
            </a:extLst>
          </p:cNvPr>
          <p:cNvCxnSpPr>
            <a:cxnSpLocks/>
          </p:cNvCxnSpPr>
          <p:nvPr/>
        </p:nvCxnSpPr>
        <p:spPr>
          <a:xfrm>
            <a:off x="10024843" y="2426516"/>
            <a:ext cx="4599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72DF7EE-75BC-9F22-DF74-DBDB9CD7E76A}"/>
              </a:ext>
            </a:extLst>
          </p:cNvPr>
          <p:cNvCxnSpPr>
            <a:cxnSpLocks/>
          </p:cNvCxnSpPr>
          <p:nvPr/>
        </p:nvCxnSpPr>
        <p:spPr>
          <a:xfrm>
            <a:off x="10024843" y="4150804"/>
            <a:ext cx="4599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70338D2-2886-4738-6F05-E4A17A3F1759}"/>
              </a:ext>
            </a:extLst>
          </p:cNvPr>
          <p:cNvSpPr txBox="1"/>
          <p:nvPr/>
        </p:nvSpPr>
        <p:spPr>
          <a:xfrm>
            <a:off x="9529895" y="460841"/>
            <a:ext cx="2340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HSBC Head Count</a:t>
            </a:r>
          </a:p>
          <a:p>
            <a:r>
              <a:rPr lang="en-US" dirty="0"/>
              <a:t>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540749A-C482-D58C-D1BE-60F678B7B337}"/>
              </a:ext>
            </a:extLst>
          </p:cNvPr>
          <p:cNvSpPr txBox="1"/>
          <p:nvPr/>
        </p:nvSpPr>
        <p:spPr>
          <a:xfrm>
            <a:off x="10593896" y="1612955"/>
            <a:ext cx="2018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FX trading Activity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1E62D4D-9A19-D6EE-ABF4-7ACB15C13733}"/>
              </a:ext>
            </a:extLst>
          </p:cNvPr>
          <p:cNvSpPr txBox="1"/>
          <p:nvPr/>
        </p:nvSpPr>
        <p:spPr>
          <a:xfrm>
            <a:off x="8465887" y="1571358"/>
            <a:ext cx="2018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Result Communication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3650DCD-5492-EF7C-83F5-A45132EC9218}"/>
              </a:ext>
            </a:extLst>
          </p:cNvPr>
          <p:cNvSpPr txBox="1"/>
          <p:nvPr/>
        </p:nvSpPr>
        <p:spPr>
          <a:xfrm>
            <a:off x="4965581" y="454705"/>
            <a:ext cx="3222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HSBC Digital Trading Instruction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22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Ramakant  Sonakiya</dc:creator>
  <cp:lastModifiedBy>Ramakant  Sonakiya</cp:lastModifiedBy>
  <cp:revision>1</cp:revision>
  <dcterms:created xsi:type="dcterms:W3CDTF">2025-01-29T18:20:44Z</dcterms:created>
  <dcterms:modified xsi:type="dcterms:W3CDTF">2025-01-29T18:20:50Z</dcterms:modified>
</cp:coreProperties>
</file>