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3"/>
  </p:notesMasterIdLst>
  <p:sldIdLst>
    <p:sldId id="1030" r:id="rId2"/>
  </p:sldIdLst>
  <p:sldSz cx="9144000" cy="6858000" type="letter"/>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647"/>
    <a:srgbClr val="CD1575"/>
    <a:srgbClr val="808080"/>
    <a:srgbClr val="303F52"/>
    <a:srgbClr val="3B731F"/>
    <a:srgbClr val="A6A6A6"/>
    <a:srgbClr val="E6E6E6"/>
    <a:srgbClr val="1DB7EF"/>
    <a:srgbClr val="F2F2F2"/>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6" autoAdjust="0"/>
    <p:restoredTop sz="95291" autoAdjust="0"/>
  </p:normalViewPr>
  <p:slideViewPr>
    <p:cSldViewPr snapToGrid="0">
      <p:cViewPr>
        <p:scale>
          <a:sx n="150" d="100"/>
          <a:sy n="150" d="100"/>
        </p:scale>
        <p:origin x="-150" y="-72"/>
      </p:cViewPr>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la-p-nas01\NASSHARE\1.%20Transactions\2.%20Prospects\Fralock\Pitch\Backup\Fralock%20Financial%20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90-9E49-AFA3-058A1BD2FD6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90-9E49-AFA3-058A1BD2FD6B}"/>
              </c:ext>
            </c:extLst>
          </c:dPt>
          <c:cat>
            <c:strRef>
              <c:f>Sheet1!$A$2:$A$3</c:f>
              <c:strCache>
                <c:ptCount val="2"/>
                <c:pt idx="0">
                  <c:v>Debt</c:v>
                </c:pt>
                <c:pt idx="1">
                  <c:v>Equity</c:v>
                </c:pt>
              </c:strCache>
            </c:strRef>
          </c:cat>
          <c:val>
            <c:numRef>
              <c:f>Sheet1!$B$2:$B$3</c:f>
              <c:numCache>
                <c:formatCode>General</c:formatCode>
                <c:ptCount val="2"/>
                <c:pt idx="0">
                  <c:v>53.4</c:v>
                </c:pt>
                <c:pt idx="1">
                  <c:v>13.7</c:v>
                </c:pt>
              </c:numCache>
            </c:numRef>
          </c:val>
          <c:extLst>
            <c:ext xmlns:c16="http://schemas.microsoft.com/office/drawing/2014/chart" uri="{C3380CC4-5D6E-409C-BE32-E72D297353CC}">
              <c16:uniqueId val="{00000004-5290-9E49-AFA3-058A1BD2FD6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Disney Revenue</c:v>
                </c:pt>
              </c:strCache>
            </c:strRef>
          </c:tx>
          <c:spPr>
            <a:solidFill>
              <a:schemeClr val="tx2"/>
            </a:solidFill>
            <a:ln>
              <a:noFill/>
            </a:ln>
            <a:effectLst/>
          </c:spPr>
          <c:invertIfNegative val="0"/>
          <c:dLbls>
            <c:numFmt formatCode="_(&quot;$&quot;* #,##0.0_);_(&quot;$&quot;* \(#,##0.0\);_(&quot;$&quot;* &quot;-&quot;?_);_(@_)"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Sheet1!$B$2:$B$6</c:f>
              <c:numCache>
                <c:formatCode>General</c:formatCode>
                <c:ptCount val="5"/>
                <c:pt idx="0">
                  <c:v>59.4</c:v>
                </c:pt>
                <c:pt idx="1">
                  <c:v>69.599999999999994</c:v>
                </c:pt>
                <c:pt idx="2">
                  <c:v>65.400000000000006</c:v>
                </c:pt>
                <c:pt idx="3">
                  <c:v>67.400000000000006</c:v>
                </c:pt>
                <c:pt idx="4">
                  <c:v>82.7</c:v>
                </c:pt>
              </c:numCache>
            </c:numRef>
          </c:val>
          <c:extLst>
            <c:ext xmlns:c16="http://schemas.microsoft.com/office/drawing/2014/chart" uri="{C3380CC4-5D6E-409C-BE32-E72D297353CC}">
              <c16:uniqueId val="{00000000-B775-4B9C-99A1-022AFEED73CA}"/>
            </c:ext>
          </c:extLst>
        </c:ser>
        <c:ser>
          <c:idx val="1"/>
          <c:order val="1"/>
          <c:tx>
            <c:strRef>
              <c:f>Sheet1!$C$1</c:f>
              <c:strCache>
                <c:ptCount val="1"/>
                <c:pt idx="0">
                  <c:v>EA Revenue</c:v>
                </c:pt>
              </c:strCache>
            </c:strRef>
          </c:tx>
          <c:spPr>
            <a:solidFill>
              <a:schemeClr val="accent2"/>
            </a:solidFill>
            <a:ln>
              <a:noFill/>
            </a:ln>
            <a:effectLst/>
          </c:spPr>
          <c:invertIfNegative val="0"/>
          <c:dLbls>
            <c:numFmt formatCode="_(&quot;$&quot;* #,##0.0_);_(&quot;$&quot;* \(#,##0.0\);_(&quot;$&quot;* &quot;-&quot;?_);_(@_)"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Sheet1!$C$2:$C$6</c:f>
              <c:numCache>
                <c:formatCode>General</c:formatCode>
                <c:ptCount val="5"/>
                <c:pt idx="0">
                  <c:v>5.2</c:v>
                </c:pt>
                <c:pt idx="1">
                  <c:v>4.9000000000000004</c:v>
                </c:pt>
                <c:pt idx="2">
                  <c:v>5.5</c:v>
                </c:pt>
                <c:pt idx="3">
                  <c:v>5.6</c:v>
                </c:pt>
                <c:pt idx="4">
                  <c:v>7.8</c:v>
                </c:pt>
              </c:numCache>
            </c:numRef>
          </c:val>
          <c:extLst>
            <c:ext xmlns:c16="http://schemas.microsoft.com/office/drawing/2014/chart" uri="{C3380CC4-5D6E-409C-BE32-E72D297353CC}">
              <c16:uniqueId val="{00000001-B775-4B9C-99A1-022AFEED73CA}"/>
            </c:ext>
          </c:extLst>
        </c:ser>
        <c:dLbls>
          <c:showLegendKey val="0"/>
          <c:showVal val="0"/>
          <c:showCatName val="0"/>
          <c:showSerName val="0"/>
          <c:showPercent val="0"/>
          <c:showBubbleSize val="0"/>
        </c:dLbls>
        <c:gapWidth val="50"/>
        <c:overlap val="100"/>
        <c:axId val="465157343"/>
        <c:axId val="465159263"/>
      </c:barChart>
      <c:lineChart>
        <c:grouping val="standard"/>
        <c:varyColors val="0"/>
        <c:ser>
          <c:idx val="2"/>
          <c:order val="2"/>
          <c:tx>
            <c:strRef>
              <c:f>Sheet1!$D$1</c:f>
              <c:strCache>
                <c:ptCount val="1"/>
                <c:pt idx="0">
                  <c:v>EBITDA</c:v>
                </c:pt>
              </c:strCache>
            </c:strRef>
          </c:tx>
          <c:spPr>
            <a:ln w="28575" cap="rnd">
              <a:solidFill>
                <a:srgbClr val="00B0F0"/>
              </a:solidFill>
              <a:round/>
            </a:ln>
            <a:effectLst/>
          </c:spPr>
          <c:marker>
            <c:symbol val="none"/>
          </c:marker>
          <c:cat>
            <c:numRef>
              <c:f>Sheet1!$A$2:$A$6</c:f>
              <c:numCache>
                <c:formatCode>General</c:formatCode>
                <c:ptCount val="5"/>
                <c:pt idx="0">
                  <c:v>2018</c:v>
                </c:pt>
                <c:pt idx="1">
                  <c:v>2019</c:v>
                </c:pt>
                <c:pt idx="2">
                  <c:v>2020</c:v>
                </c:pt>
                <c:pt idx="3">
                  <c:v>2021</c:v>
                </c:pt>
                <c:pt idx="4">
                  <c:v>2022</c:v>
                </c:pt>
              </c:numCache>
            </c:numRef>
          </c:cat>
          <c:val>
            <c:numRef>
              <c:f>Sheet1!$D$2:$D$6</c:f>
              <c:numCache>
                <c:formatCode>General</c:formatCode>
                <c:ptCount val="5"/>
                <c:pt idx="0">
                  <c:v>19.3</c:v>
                </c:pt>
                <c:pt idx="1">
                  <c:v>15.9</c:v>
                </c:pt>
                <c:pt idx="2">
                  <c:v>9.9</c:v>
                </c:pt>
                <c:pt idx="3">
                  <c:v>9.2999999999999989</c:v>
                </c:pt>
                <c:pt idx="4">
                  <c:v>13.700000000000001</c:v>
                </c:pt>
              </c:numCache>
            </c:numRef>
          </c:val>
          <c:smooth val="0"/>
          <c:extLst>
            <c:ext xmlns:c16="http://schemas.microsoft.com/office/drawing/2014/chart" uri="{C3380CC4-5D6E-409C-BE32-E72D297353CC}">
              <c16:uniqueId val="{00000002-B775-4B9C-99A1-022AFEED73CA}"/>
            </c:ext>
          </c:extLst>
        </c:ser>
        <c:dLbls>
          <c:showLegendKey val="0"/>
          <c:showVal val="0"/>
          <c:showCatName val="0"/>
          <c:showSerName val="0"/>
          <c:showPercent val="0"/>
          <c:showBubbleSize val="0"/>
        </c:dLbls>
        <c:marker val="1"/>
        <c:smooth val="0"/>
        <c:axId val="465153023"/>
        <c:axId val="619038815"/>
      </c:lineChart>
      <c:catAx>
        <c:axId val="465157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65159263"/>
        <c:crosses val="autoZero"/>
        <c:auto val="1"/>
        <c:lblAlgn val="ctr"/>
        <c:lblOffset val="100"/>
        <c:noMultiLvlLbl val="0"/>
      </c:catAx>
      <c:valAx>
        <c:axId val="46515926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_);_(&quot;$&quot;* \(#,##0.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65157343"/>
        <c:crosses val="autoZero"/>
        <c:crossBetween val="between"/>
      </c:valAx>
      <c:valAx>
        <c:axId val="619038815"/>
        <c:scaling>
          <c:orientation val="minMax"/>
          <c:max val="30"/>
          <c:min val="0"/>
        </c:scaling>
        <c:delete val="0"/>
        <c:axPos val="r"/>
        <c:numFmt formatCode="_(&quot;$&quot;* #,##0.0_);_(&quot;$&quot;* \(#,##0.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65153023"/>
        <c:crosses val="max"/>
        <c:crossBetween val="between"/>
        <c:majorUnit val="7.5"/>
      </c:valAx>
      <c:catAx>
        <c:axId val="465153023"/>
        <c:scaling>
          <c:orientation val="minMax"/>
        </c:scaling>
        <c:delete val="1"/>
        <c:axPos val="b"/>
        <c:numFmt formatCode="General" sourceLinked="1"/>
        <c:majorTickMark val="none"/>
        <c:minorTickMark val="none"/>
        <c:tickLblPos val="nextTo"/>
        <c:crossAx val="619038815"/>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92-4688-85CF-437E68AC74B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92-4688-85CF-437E68AC74BE}"/>
              </c:ext>
            </c:extLst>
          </c:dPt>
          <c:cat>
            <c:strRef>
              <c:f>Sheet1!$A$2:$A$3</c:f>
              <c:strCache>
                <c:ptCount val="2"/>
                <c:pt idx="0">
                  <c:v>Debt</c:v>
                </c:pt>
                <c:pt idx="1">
                  <c:v>Equity</c:v>
                </c:pt>
              </c:strCache>
            </c:strRef>
          </c:cat>
          <c:val>
            <c:numRef>
              <c:f>Sheet1!$B$2:$B$3</c:f>
              <c:numCache>
                <c:formatCode>General</c:formatCode>
                <c:ptCount val="2"/>
                <c:pt idx="0">
                  <c:v>53.4</c:v>
                </c:pt>
                <c:pt idx="1">
                  <c:v>13.700000000000001</c:v>
                </c:pt>
              </c:numCache>
            </c:numRef>
          </c:val>
          <c:extLst>
            <c:ext xmlns:c16="http://schemas.microsoft.com/office/drawing/2014/chart" uri="{C3380CC4-5D6E-409C-BE32-E72D297353CC}">
              <c16:uniqueId val="{00000004-D192-4688-85CF-437E68AC74BE}"/>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343" cy="467071"/>
          </a:xfrm>
          <a:prstGeom prst="rect">
            <a:avLst/>
          </a:prstGeom>
        </p:spPr>
        <p:txBody>
          <a:bodyPr vert="horz" lIns="93293" tIns="46647" rIns="93293" bIns="46647" rtlCol="0"/>
          <a:lstStyle>
            <a:lvl1pPr algn="l">
              <a:defRPr sz="1200"/>
            </a:lvl1pPr>
          </a:lstStyle>
          <a:p>
            <a:endParaRPr lang="en-US" dirty="0"/>
          </a:p>
        </p:txBody>
      </p:sp>
      <p:sp>
        <p:nvSpPr>
          <p:cNvPr id="3" name="Date Placeholder 2"/>
          <p:cNvSpPr>
            <a:spLocks noGrp="1"/>
          </p:cNvSpPr>
          <p:nvPr>
            <p:ph type="dt" idx="1"/>
          </p:nvPr>
        </p:nvSpPr>
        <p:spPr>
          <a:xfrm>
            <a:off x="3978133" y="0"/>
            <a:ext cx="3043343" cy="467071"/>
          </a:xfrm>
          <a:prstGeom prst="rect">
            <a:avLst/>
          </a:prstGeom>
        </p:spPr>
        <p:txBody>
          <a:bodyPr vert="horz" lIns="93293" tIns="46647" rIns="93293" bIns="46647" rtlCol="0"/>
          <a:lstStyle>
            <a:lvl1pPr algn="r">
              <a:defRPr sz="1200"/>
            </a:lvl1pPr>
          </a:lstStyle>
          <a:p>
            <a:fld id="{59F099CF-6E90-4C14-AACD-FEA21303BCE2}" type="datetimeFigureOut">
              <a:rPr lang="en-US" smtClean="0"/>
              <a:t>8/19/2023</a:t>
            </a:fld>
            <a:endParaRPr lang="en-US" dirty="0"/>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293" tIns="46647" rIns="93293" bIns="46647" rtlCol="0" anchor="ctr"/>
          <a:lstStyle/>
          <a:p>
            <a:endParaRPr lang="en-US" dirty="0"/>
          </a:p>
        </p:txBody>
      </p:sp>
      <p:sp>
        <p:nvSpPr>
          <p:cNvPr id="5" name="Notes Placeholder 4"/>
          <p:cNvSpPr>
            <a:spLocks noGrp="1"/>
          </p:cNvSpPr>
          <p:nvPr>
            <p:ph type="body" sz="quarter" idx="3"/>
          </p:nvPr>
        </p:nvSpPr>
        <p:spPr>
          <a:xfrm>
            <a:off x="702311" y="4480006"/>
            <a:ext cx="5618480" cy="3665459"/>
          </a:xfrm>
          <a:prstGeom prst="rect">
            <a:avLst/>
          </a:prstGeom>
        </p:spPr>
        <p:txBody>
          <a:bodyPr vert="horz" lIns="93293" tIns="46647" rIns="93293" bIns="4664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2031"/>
            <a:ext cx="3043343" cy="467070"/>
          </a:xfrm>
          <a:prstGeom prst="rect">
            <a:avLst/>
          </a:prstGeom>
        </p:spPr>
        <p:txBody>
          <a:bodyPr vert="horz" lIns="93293" tIns="46647" rIns="93293" bIns="4664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3" y="8842031"/>
            <a:ext cx="3043343" cy="467070"/>
          </a:xfrm>
          <a:prstGeom prst="rect">
            <a:avLst/>
          </a:prstGeom>
        </p:spPr>
        <p:txBody>
          <a:bodyPr vert="horz" lIns="93293" tIns="46647" rIns="93293" bIns="46647" rtlCol="0" anchor="b"/>
          <a:lstStyle>
            <a:lvl1pPr algn="r">
              <a:defRPr sz="1200"/>
            </a:lvl1pPr>
          </a:lstStyle>
          <a:p>
            <a:fld id="{E262F593-AD9B-4352-A2D4-D77C9B23497F}" type="slidenum">
              <a:rPr lang="en-US" smtClean="0"/>
              <a:t>‹#›</a:t>
            </a:fld>
            <a:endParaRPr lang="en-US" dirty="0"/>
          </a:p>
        </p:txBody>
      </p:sp>
    </p:spTree>
    <p:extLst>
      <p:ext uri="{BB962C8B-B14F-4D97-AF65-F5344CB8AC3E}">
        <p14:creationId xmlns:p14="http://schemas.microsoft.com/office/powerpoint/2010/main" val="94477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strategic acquisition of Octane Fitness, which emphasizes core competencies in specialty retail and international distribution channels, is complementary to Nautilus’ strengths in the direct-to-consumer and mass merchant retail sales, however, an acquisition of Pivotal 5 would further enhance </a:t>
            </a:r>
          </a:p>
        </p:txBody>
      </p:sp>
      <p:sp>
        <p:nvSpPr>
          <p:cNvPr id="4" name="Slide Number Placeholder 3"/>
          <p:cNvSpPr>
            <a:spLocks noGrp="1"/>
          </p:cNvSpPr>
          <p:nvPr>
            <p:ph type="sldNum" sz="quarter" idx="10"/>
          </p:nvPr>
        </p:nvSpPr>
        <p:spPr/>
        <p:txBody>
          <a:bodyPr/>
          <a:lstStyle/>
          <a:p>
            <a:fld id="{E262F593-AD9B-4352-A2D4-D77C9B23497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26035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SE THIS">
    <p:spTree>
      <p:nvGrpSpPr>
        <p:cNvPr id="1" name=""/>
        <p:cNvGrpSpPr/>
        <p:nvPr/>
      </p:nvGrpSpPr>
      <p:grpSpPr>
        <a:xfrm>
          <a:off x="0" y="0"/>
          <a:ext cx="0" cy="0"/>
          <a:chOff x="0" y="0"/>
          <a:chExt cx="0" cy="0"/>
        </a:xfrm>
      </p:grpSpPr>
      <p:sp>
        <p:nvSpPr>
          <p:cNvPr id="2" name="Title 1"/>
          <p:cNvSpPr>
            <a:spLocks noGrp="1"/>
          </p:cNvSpPr>
          <p:nvPr>
            <p:ph type="title"/>
          </p:nvPr>
        </p:nvSpPr>
        <p:spPr>
          <a:xfrm>
            <a:off x="304801" y="152401"/>
            <a:ext cx="8534400" cy="533400"/>
          </a:xfrm>
        </p:spPr>
        <p:txBody>
          <a:bodyPr/>
          <a:lstStyle>
            <a:lvl1pPr marL="0" algn="l" defTabSz="914400" rtl="0" eaLnBrk="1" fontAlgn="base" latinLnBrk="0" hangingPunct="1">
              <a:spcBef>
                <a:spcPct val="0"/>
              </a:spcBef>
              <a:spcAft>
                <a:spcPct val="0"/>
              </a:spcAft>
              <a:defRPr lang="en-US" sz="1500" b="1" kern="1200" cap="all" baseline="0" dirty="0">
                <a:solidFill>
                  <a:schemeClr val="tx1"/>
                </a:solidFill>
                <a:latin typeface="+mn-lt"/>
                <a:ea typeface="Roboto Lt" pitchFamily="2" charset="0"/>
                <a:cs typeface="Helvetica" panose="020B0604020202020204" pitchFamily="34" charset="0"/>
              </a:defRPr>
            </a:lvl1pPr>
          </a:lstStyle>
          <a:p>
            <a:r>
              <a:rPr lang="en-US" dirty="0"/>
              <a:t>Click to edit Master title style</a:t>
            </a:r>
          </a:p>
        </p:txBody>
      </p:sp>
      <p:sp>
        <p:nvSpPr>
          <p:cNvPr id="6" name="Footer Placeholder 9"/>
          <p:cNvSpPr>
            <a:spLocks noGrp="1"/>
          </p:cNvSpPr>
          <p:nvPr>
            <p:ph type="ftr" sz="quarter" idx="18"/>
          </p:nvPr>
        </p:nvSpPr>
        <p:spPr>
          <a:xfrm>
            <a:off x="457200" y="6384244"/>
            <a:ext cx="8229600" cy="182562"/>
          </a:xfrm>
        </p:spPr>
        <p:txBody>
          <a:bodyPr/>
          <a:lstStyle>
            <a:lvl1pPr>
              <a:defRPr/>
            </a:lvl1pPr>
          </a:lstStyle>
          <a:p>
            <a:endParaRPr lang="en-US" dirty="0">
              <a:solidFill>
                <a:prstClr val="black">
                  <a:lumMod val="65000"/>
                  <a:lumOff val="35000"/>
                </a:prstClr>
              </a:solidFill>
            </a:endParaRPr>
          </a:p>
        </p:txBody>
      </p:sp>
      <p:sp>
        <p:nvSpPr>
          <p:cNvPr id="11" name="Text Placeholder 14"/>
          <p:cNvSpPr>
            <a:spLocks noGrp="1"/>
          </p:cNvSpPr>
          <p:nvPr>
            <p:ph type="body" sz="quarter" idx="19"/>
          </p:nvPr>
        </p:nvSpPr>
        <p:spPr>
          <a:xfrm>
            <a:off x="457200" y="914400"/>
            <a:ext cx="8229600" cy="1125583"/>
          </a:xfrm>
          <a:prstGeom prst="rect">
            <a:avLst/>
          </a:prstGeom>
        </p:spPr>
        <p:txBody>
          <a:bodyPr/>
          <a:lstStyle>
            <a:lvl1pPr marL="0" indent="0" algn="just" defTabSz="914400" rtl="0" eaLnBrk="1" fontAlgn="base" latinLnBrk="0" hangingPunct="1">
              <a:lnSpc>
                <a:spcPct val="114000"/>
              </a:lnSpc>
              <a:spcBef>
                <a:spcPts val="300"/>
              </a:spcBef>
              <a:spcAft>
                <a:spcPts val="300"/>
              </a:spcAft>
              <a:buClrTx/>
              <a:buSzPct val="100000"/>
              <a:buFont typeface="Wingdings" pitchFamily="2" charset="2"/>
              <a:buNone/>
              <a:defRPr lang="en-US" sz="1000" b="1" kern="1200" dirty="0" smtClean="0">
                <a:solidFill>
                  <a:schemeClr val="tx1"/>
                </a:solidFill>
                <a:latin typeface="+mn-lt"/>
                <a:ea typeface="Roboto Lt" pitchFamily="2" charset="0"/>
                <a:cs typeface="Helvetica" panose="020B0604020202020204" pitchFamily="34" charset="0"/>
              </a:defRPr>
            </a:lvl1pPr>
            <a:lvl2pPr marL="410779" indent="-204794" algn="just">
              <a:spcAft>
                <a:spcPts val="300"/>
              </a:spcAft>
              <a:buClrTx/>
              <a:buSzPct val="100000"/>
              <a:buFont typeface="Courier New" panose="02070309020205020404" pitchFamily="49" charset="0"/>
              <a:buChar char="o"/>
              <a:defRPr lang="en-US" sz="950" kern="1200" dirty="0" smtClean="0">
                <a:solidFill>
                  <a:schemeClr val="tx1"/>
                </a:solidFill>
                <a:latin typeface="+mn-lt"/>
                <a:ea typeface="+mn-ea"/>
                <a:cs typeface="+mn-cs"/>
              </a:defRPr>
            </a:lvl2pPr>
            <a:lvl3pPr marL="616763" indent="-171456" algn="just">
              <a:spcAft>
                <a:spcPts val="300"/>
              </a:spcAft>
              <a:buFont typeface="Courier New" panose="02070309020205020404" pitchFamily="49" charset="0"/>
              <a:buChar char="o"/>
              <a:defRPr lang="en-US" sz="900" kern="1200" dirty="0" smtClean="0">
                <a:solidFill>
                  <a:schemeClr val="tx1"/>
                </a:solidFill>
                <a:latin typeface="+mn-lt"/>
                <a:ea typeface="+mn-ea"/>
                <a:cs typeface="+mn-cs"/>
              </a:defRPr>
            </a:lvl3pPr>
          </a:lstStyle>
          <a:p>
            <a:pPr marL="204794" lvl="0" indent="-204794" algn="l" rtl="0" eaLnBrk="1" fontAlgn="base" hangingPunct="1">
              <a:lnSpc>
                <a:spcPct val="114000"/>
              </a:lnSpc>
              <a:spcBef>
                <a:spcPts val="450"/>
              </a:spcBef>
              <a:spcAft>
                <a:spcPct val="0"/>
              </a:spcAft>
              <a:buClrTx/>
              <a:buSzPct val="76000"/>
              <a:buFont typeface="Wingdings" pitchFamily="2" charset="2"/>
              <a:buChar char="§"/>
            </a:pPr>
            <a:r>
              <a:rPr lang="en-US" dirty="0"/>
              <a:t>Click to edit Master text styles</a:t>
            </a:r>
          </a:p>
          <a:p>
            <a:pPr marL="410779" lvl="1" indent="-204794" algn="l" rtl="0" eaLnBrk="1" fontAlgn="base" hangingPunct="1">
              <a:lnSpc>
                <a:spcPct val="114000"/>
              </a:lnSpc>
              <a:spcBef>
                <a:spcPts val="225"/>
              </a:spcBef>
              <a:spcAft>
                <a:spcPts val="225"/>
              </a:spcAft>
              <a:buClrTx/>
              <a:buSzPct val="76000"/>
              <a:buFont typeface="Wingdings" pitchFamily="2" charset="2"/>
              <a:buChar char="q"/>
              <a:defRPr/>
            </a:pPr>
            <a:r>
              <a:rPr lang="en-US" dirty="0"/>
              <a:t>Second level</a:t>
            </a:r>
          </a:p>
          <a:p>
            <a:pPr marL="616763" lvl="2" indent="-171456" algn="l" rtl="0" eaLnBrk="1" fontAlgn="base" hangingPunct="1">
              <a:spcBef>
                <a:spcPct val="0"/>
              </a:spcBef>
              <a:spcAft>
                <a:spcPts val="225"/>
              </a:spcAft>
              <a:buClrTx/>
              <a:buSzPct val="76000"/>
              <a:buFont typeface="Wingdings" panose="05000000000000000000" pitchFamily="2" charset="2"/>
              <a:buChar char="Ø"/>
            </a:pPr>
            <a:r>
              <a:rPr lang="en-US" dirty="0"/>
              <a:t>Third level</a:t>
            </a:r>
          </a:p>
        </p:txBody>
      </p:sp>
      <p:sp>
        <p:nvSpPr>
          <p:cNvPr id="8" name="Slide Number Placeholder 22"/>
          <p:cNvSpPr txBox="1">
            <a:spLocks/>
          </p:cNvSpPr>
          <p:nvPr userDrawn="1"/>
        </p:nvSpPr>
        <p:spPr>
          <a:xfrm>
            <a:off x="4297073" y="6556375"/>
            <a:ext cx="549853" cy="225425"/>
          </a:xfrm>
          <a:prstGeom prst="rect">
            <a:avLst/>
          </a:prstGeom>
        </p:spPr>
        <p:txBody>
          <a:bodyPr vert="horz" anchor="ctr"/>
          <a:lstStyle>
            <a:defPPr>
              <a:defRPr lang="en-US"/>
            </a:defPPr>
            <a:lvl1pPr marL="0" algn="ctr" defTabSz="914400" rtl="0" eaLnBrk="1" fontAlgn="auto" latinLnBrk="0" hangingPunct="1">
              <a:spcBef>
                <a:spcPts val="0"/>
              </a:spcBef>
              <a:spcAft>
                <a:spcPts val="0"/>
              </a:spcAft>
              <a:defRPr kumimoji="0" sz="1051"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E597324-71BB-4312-8794-C30754F659B3}"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90180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Title Placeholder 21"/>
          <p:cNvSpPr>
            <a:spLocks noGrp="1"/>
          </p:cNvSpPr>
          <p:nvPr>
            <p:ph type="title"/>
          </p:nvPr>
        </p:nvSpPr>
        <p:spPr bwMode="auto">
          <a:xfrm>
            <a:off x="228601" y="152401"/>
            <a:ext cx="86106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5" name="Footer Placeholder 9"/>
          <p:cNvSpPr>
            <a:spLocks noGrp="1"/>
          </p:cNvSpPr>
          <p:nvPr>
            <p:ph type="ftr" sz="quarter" idx="3"/>
          </p:nvPr>
        </p:nvSpPr>
        <p:spPr>
          <a:xfrm>
            <a:off x="304801" y="6294440"/>
            <a:ext cx="8534400" cy="182562"/>
          </a:xfrm>
          <a:prstGeom prst="rect">
            <a:avLst/>
          </a:prstGeom>
        </p:spPr>
        <p:txBody>
          <a:bodyPr vert="horz" lIns="91440" tIns="45720" rIns="91440" bIns="45720" rtlCol="0" anchor="ctr"/>
          <a:lstStyle>
            <a:lvl1pPr algn="l" fontAlgn="auto">
              <a:spcBef>
                <a:spcPts val="0"/>
              </a:spcBef>
              <a:spcAft>
                <a:spcPts val="0"/>
              </a:spcAft>
              <a:defRPr sz="675" i="1">
                <a:solidFill>
                  <a:schemeClr val="tx1">
                    <a:lumMod val="65000"/>
                    <a:lumOff val="35000"/>
                  </a:schemeClr>
                </a:solidFill>
                <a:latin typeface="+mn-lt"/>
              </a:defRPr>
            </a:lvl1pPr>
          </a:lstStyle>
          <a:p>
            <a:endParaRPr lang="en-US" dirty="0">
              <a:solidFill>
                <a:prstClr val="black">
                  <a:lumMod val="65000"/>
                  <a:lumOff val="35000"/>
                </a:prstClr>
              </a:solidFill>
            </a:endParaRPr>
          </a:p>
        </p:txBody>
      </p:sp>
      <p:sp>
        <p:nvSpPr>
          <p:cNvPr id="6" name="Rectangle 5"/>
          <p:cNvSpPr>
            <a:spLocks noChangeArrowheads="1"/>
          </p:cNvSpPr>
          <p:nvPr userDrawn="1"/>
        </p:nvSpPr>
        <p:spPr bwMode="auto">
          <a:xfrm>
            <a:off x="319881" y="685801"/>
            <a:ext cx="8504238" cy="8573"/>
          </a:xfrm>
          <a:prstGeom prst="rect">
            <a:avLst/>
          </a:prstGeom>
          <a:solidFill>
            <a:schemeClr val="tx1"/>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50000"/>
              </a:spcBef>
              <a:buClr>
                <a:prstClr val="white"/>
              </a:buClr>
              <a:buSzPct val="80000"/>
              <a:buFont typeface="Wingdings" pitchFamily="2" charset="2"/>
              <a:buNone/>
              <a:defRPr/>
            </a:pPr>
            <a:endParaRPr lang="en-US" sz="1350" dirty="0">
              <a:solidFill>
                <a:srgbClr val="000000"/>
              </a:solidFill>
            </a:endParaRPr>
          </a:p>
        </p:txBody>
      </p:sp>
      <p:sp>
        <p:nvSpPr>
          <p:cNvPr id="8" name="Slide Number Placeholder 22"/>
          <p:cNvSpPr>
            <a:spLocks noGrp="1"/>
          </p:cNvSpPr>
          <p:nvPr>
            <p:ph type="sldNum" sz="quarter" idx="4"/>
          </p:nvPr>
        </p:nvSpPr>
        <p:spPr>
          <a:xfrm>
            <a:off x="4326346" y="6556375"/>
            <a:ext cx="491306" cy="225425"/>
          </a:xfrm>
          <a:prstGeom prst="rect">
            <a:avLst/>
          </a:prstGeom>
        </p:spPr>
        <p:txBody>
          <a:bodyPr vert="horz" anchor="ctr"/>
          <a:lstStyle>
            <a:lvl1pPr algn="ctr" eaLnBrk="1" fontAlgn="auto" latinLnBrk="0" hangingPunct="1">
              <a:spcBef>
                <a:spcPts val="0"/>
              </a:spcBef>
              <a:spcAft>
                <a:spcPts val="0"/>
              </a:spcAft>
              <a:defRPr kumimoji="0" sz="1051" smtClean="0">
                <a:solidFill>
                  <a:schemeClr val="tx1"/>
                </a:solidFill>
                <a:latin typeface="+mn-lt"/>
              </a:defRPr>
            </a:lvl1pPr>
          </a:lstStyle>
          <a:p>
            <a:pPr>
              <a:defRPr/>
            </a:pPr>
            <a:fld id="{0E597324-71BB-4312-8794-C30754F659B3}" type="slidenum">
              <a:rPr lang="en-US" smtClean="0">
                <a:solidFill>
                  <a:srgbClr val="000000"/>
                </a:solidFill>
              </a:rPr>
              <a:pPr>
                <a:defRPr/>
              </a:pPr>
              <a:t>‹#›</a:t>
            </a:fld>
            <a:endParaRPr lang="en-US" dirty="0">
              <a:solidFill>
                <a:srgbClr val="000000"/>
              </a:solidFill>
            </a:endParaRPr>
          </a:p>
        </p:txBody>
      </p:sp>
      <p:pic>
        <p:nvPicPr>
          <p:cNvPr id="14" name="Picture 4">
            <a:extLst>
              <a:ext uri="{FF2B5EF4-FFF2-40B4-BE49-F238E27FC236}">
                <a16:creationId xmlns:a16="http://schemas.microsoft.com/office/drawing/2014/main" id="{3A55EE3D-15BB-427A-83D4-3C555B1D7AF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02415" y="260918"/>
            <a:ext cx="1196954" cy="32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98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21"/>
          <p:cNvSpPr>
            <a:spLocks noGrp="1"/>
          </p:cNvSpPr>
          <p:nvPr>
            <p:ph type="title"/>
          </p:nvPr>
        </p:nvSpPr>
        <p:spPr bwMode="auto">
          <a:xfrm>
            <a:off x="228601" y="152401"/>
            <a:ext cx="86106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8" name="Text Placeholder 12"/>
          <p:cNvSpPr>
            <a:spLocks noGrp="1"/>
          </p:cNvSpPr>
          <p:nvPr>
            <p:ph type="body" idx="1"/>
          </p:nvPr>
        </p:nvSpPr>
        <p:spPr bwMode="auto">
          <a:xfrm>
            <a:off x="304801" y="838200"/>
            <a:ext cx="85344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marL="410779" lvl="1" indent="-204794" algn="l" rtl="0" eaLnBrk="1" fontAlgn="base" hangingPunct="1">
              <a:lnSpc>
                <a:spcPct val="114000"/>
              </a:lnSpc>
              <a:spcBef>
                <a:spcPts val="225"/>
              </a:spcBef>
              <a:spcAft>
                <a:spcPts val="225"/>
              </a:spcAft>
              <a:buClrTx/>
              <a:buSzPct val="76000"/>
              <a:buFont typeface="Wingdings" pitchFamily="2" charset="2"/>
              <a:buChar char="q"/>
              <a:defRPr/>
            </a:pPr>
            <a:r>
              <a:rPr lang="en-US" dirty="0"/>
              <a:t>Second level</a:t>
            </a:r>
          </a:p>
          <a:p>
            <a:pPr lvl="2"/>
            <a:r>
              <a:rPr lang="en-US" dirty="0"/>
              <a:t>Third level</a:t>
            </a:r>
          </a:p>
        </p:txBody>
      </p:sp>
      <p:sp>
        <p:nvSpPr>
          <p:cNvPr id="10" name="Footer Placeholder 9"/>
          <p:cNvSpPr>
            <a:spLocks noGrp="1"/>
          </p:cNvSpPr>
          <p:nvPr>
            <p:ph type="ftr" sz="quarter" idx="3"/>
          </p:nvPr>
        </p:nvSpPr>
        <p:spPr>
          <a:xfrm>
            <a:off x="304801" y="6294440"/>
            <a:ext cx="8534400" cy="182562"/>
          </a:xfrm>
          <a:prstGeom prst="rect">
            <a:avLst/>
          </a:prstGeom>
        </p:spPr>
        <p:txBody>
          <a:bodyPr vert="horz" lIns="91440" tIns="45720" rIns="91440" bIns="45720" rtlCol="0" anchor="ctr"/>
          <a:lstStyle>
            <a:lvl1pPr algn="l" fontAlgn="auto">
              <a:spcBef>
                <a:spcPts val="0"/>
              </a:spcBef>
              <a:spcAft>
                <a:spcPts val="0"/>
              </a:spcAft>
              <a:defRPr sz="675" i="1">
                <a:solidFill>
                  <a:schemeClr val="tx1">
                    <a:lumMod val="65000"/>
                    <a:lumOff val="35000"/>
                  </a:schemeClr>
                </a:solidFill>
                <a:latin typeface="+mn-lt"/>
              </a:defRPr>
            </a:lvl1pPr>
          </a:lstStyle>
          <a:p>
            <a:endParaRPr lang="en-US" dirty="0">
              <a:solidFill>
                <a:prstClr val="black">
                  <a:lumMod val="65000"/>
                  <a:lumOff val="35000"/>
                </a:prstClr>
              </a:solidFill>
            </a:endParaRPr>
          </a:p>
        </p:txBody>
      </p:sp>
      <p:sp>
        <p:nvSpPr>
          <p:cNvPr id="16" name="Rectangle 15"/>
          <p:cNvSpPr>
            <a:spLocks noChangeArrowheads="1"/>
          </p:cNvSpPr>
          <p:nvPr/>
        </p:nvSpPr>
        <p:spPr bwMode="auto">
          <a:xfrm>
            <a:off x="319881" y="685801"/>
            <a:ext cx="8504238" cy="8573"/>
          </a:xfrm>
          <a:prstGeom prst="rect">
            <a:avLst/>
          </a:prstGeom>
          <a:solidFill>
            <a:schemeClr val="tx1"/>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50000"/>
              </a:spcBef>
              <a:buClr>
                <a:prstClr val="white"/>
              </a:buClr>
              <a:buSzPct val="80000"/>
              <a:buFont typeface="Wingdings" pitchFamily="2" charset="2"/>
              <a:buNone/>
              <a:defRPr/>
            </a:pPr>
            <a:endParaRPr lang="en-US" sz="1350" dirty="0">
              <a:solidFill>
                <a:srgbClr val="000000"/>
              </a:solidFill>
            </a:endParaRPr>
          </a:p>
        </p:txBody>
      </p:sp>
      <p:sp>
        <p:nvSpPr>
          <p:cNvPr id="8" name="Rectangle 7"/>
          <p:cNvSpPr/>
          <p:nvPr/>
        </p:nvSpPr>
        <p:spPr bwMode="auto">
          <a:xfrm>
            <a:off x="320040" y="838203"/>
            <a:ext cx="8503920" cy="5943600"/>
          </a:xfrm>
          <a:prstGeom prst="rect">
            <a:avLst/>
          </a:prstGeom>
          <a:solidFill>
            <a:srgbClr val="E6E6E6"/>
          </a:solidFill>
          <a:ln w="12700" cap="rnd" cmpd="sng">
            <a:noFill/>
            <a:prstDash val="solid"/>
            <a:round/>
            <a:headEnd type="none" w="med" len="med"/>
            <a:tailEnd type="none" w="med" len="me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prstClr val="black"/>
              </a:solidFill>
            </a:endParaRPr>
          </a:p>
        </p:txBody>
      </p:sp>
      <p:sp>
        <p:nvSpPr>
          <p:cNvPr id="13" name="Slide Number Placeholder 22"/>
          <p:cNvSpPr>
            <a:spLocks noGrp="1"/>
          </p:cNvSpPr>
          <p:nvPr>
            <p:ph type="sldNum" sz="quarter" idx="4"/>
          </p:nvPr>
        </p:nvSpPr>
        <p:spPr>
          <a:xfrm>
            <a:off x="4326346" y="6556375"/>
            <a:ext cx="491306" cy="225425"/>
          </a:xfrm>
          <a:prstGeom prst="rect">
            <a:avLst/>
          </a:prstGeom>
        </p:spPr>
        <p:txBody>
          <a:bodyPr vert="horz" anchor="ctr"/>
          <a:lstStyle>
            <a:lvl1pPr algn="ctr" eaLnBrk="1" fontAlgn="auto" latinLnBrk="0" hangingPunct="1">
              <a:spcBef>
                <a:spcPts val="0"/>
              </a:spcBef>
              <a:spcAft>
                <a:spcPts val="0"/>
              </a:spcAft>
              <a:defRPr kumimoji="0" sz="1051" smtClean="0">
                <a:solidFill>
                  <a:schemeClr val="tx1"/>
                </a:solidFill>
                <a:latin typeface="+mn-lt"/>
              </a:defRPr>
            </a:lvl1pPr>
          </a:lstStyle>
          <a:p>
            <a:pPr>
              <a:defRPr/>
            </a:pPr>
            <a:fld id="{0E597324-71BB-4312-8794-C30754F659B3}" type="slidenum">
              <a:rPr lang="en-US" smtClean="0">
                <a:solidFill>
                  <a:srgbClr val="000000"/>
                </a:solidFill>
              </a:rPr>
              <a:pPr>
                <a:defRPr/>
              </a:pPr>
              <a:t>‹#›</a:t>
            </a:fld>
            <a:endParaRPr lang="en-US" dirty="0">
              <a:solidFill>
                <a:srgbClr val="000000"/>
              </a:solidFill>
            </a:endParaRPr>
          </a:p>
        </p:txBody>
      </p:sp>
      <p:pic>
        <p:nvPicPr>
          <p:cNvPr id="2052" name="Picture 4" descr="Disney">
            <a:extLst>
              <a:ext uri="{FF2B5EF4-FFF2-40B4-BE49-F238E27FC236}">
                <a16:creationId xmlns:a16="http://schemas.microsoft.com/office/drawing/2014/main" id="{1875B8DB-94CD-E49D-0F08-D9C467955E4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42624" y="179172"/>
            <a:ext cx="1148295" cy="48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80307"/>
      </p:ext>
    </p:extLst>
  </p:cSld>
  <p:clrMap bg1="lt1" tx1="dk1" bg2="lt2" tx2="dk2" accent1="accent1" accent2="accent2" accent3="accent3" accent4="accent4" accent5="accent5" accent6="accent6" hlink="hlink" folHlink="folHlink"/>
  <p:sldLayoutIdLst>
    <p:sldLayoutId id="2147483813" r:id="rId1"/>
    <p:sldLayoutId id="2147484331" r:id="rId2"/>
  </p:sldLayoutIdLst>
  <p:txStyles>
    <p:titleStyle>
      <a:lvl1pPr marL="0" algn="l" defTabSz="914400" rtl="0" eaLnBrk="1" fontAlgn="base" latinLnBrk="0" hangingPunct="1">
        <a:spcBef>
          <a:spcPct val="0"/>
        </a:spcBef>
        <a:spcAft>
          <a:spcPct val="0"/>
        </a:spcAft>
        <a:defRPr lang="en-US" sz="1500" b="0" kern="1200" cap="all" baseline="0" dirty="0" smtClean="0">
          <a:solidFill>
            <a:schemeClr val="tx1"/>
          </a:solidFill>
          <a:latin typeface="+mn-lt"/>
          <a:ea typeface="+mj-ea"/>
          <a:cs typeface="Helvetica" panose="020B0604020202020204" pitchFamily="34" charset="0"/>
        </a:defRPr>
      </a:lvl1pPr>
      <a:lvl2pPr algn="l" rtl="0" eaLnBrk="1" fontAlgn="base" hangingPunct="1">
        <a:spcBef>
          <a:spcPct val="0"/>
        </a:spcBef>
        <a:spcAft>
          <a:spcPct val="0"/>
        </a:spcAft>
        <a:defRPr sz="1800">
          <a:solidFill>
            <a:srgbClr val="2A3647"/>
          </a:solidFill>
          <a:latin typeface="Cambria" pitchFamily="18" charset="0"/>
        </a:defRPr>
      </a:lvl2pPr>
      <a:lvl3pPr algn="l" rtl="0" eaLnBrk="1" fontAlgn="base" hangingPunct="1">
        <a:spcBef>
          <a:spcPct val="0"/>
        </a:spcBef>
        <a:spcAft>
          <a:spcPct val="0"/>
        </a:spcAft>
        <a:defRPr sz="1800">
          <a:solidFill>
            <a:srgbClr val="2A3647"/>
          </a:solidFill>
          <a:latin typeface="Cambria" pitchFamily="18" charset="0"/>
        </a:defRPr>
      </a:lvl3pPr>
      <a:lvl4pPr algn="l" rtl="0" eaLnBrk="1" fontAlgn="base" hangingPunct="1">
        <a:spcBef>
          <a:spcPct val="0"/>
        </a:spcBef>
        <a:spcAft>
          <a:spcPct val="0"/>
        </a:spcAft>
        <a:defRPr sz="1800">
          <a:solidFill>
            <a:srgbClr val="2A3647"/>
          </a:solidFill>
          <a:latin typeface="Cambria" pitchFamily="18" charset="0"/>
        </a:defRPr>
      </a:lvl4pPr>
      <a:lvl5pPr algn="l" rtl="0" eaLnBrk="1" fontAlgn="base" hangingPunct="1">
        <a:spcBef>
          <a:spcPct val="0"/>
        </a:spcBef>
        <a:spcAft>
          <a:spcPct val="0"/>
        </a:spcAft>
        <a:defRPr sz="1800">
          <a:solidFill>
            <a:srgbClr val="2A3647"/>
          </a:solidFill>
          <a:latin typeface="Cambria" pitchFamily="18" charset="0"/>
        </a:defRPr>
      </a:lvl5pPr>
      <a:lvl6pPr marL="342911" algn="l" rtl="0" eaLnBrk="1" fontAlgn="base" hangingPunct="1">
        <a:spcBef>
          <a:spcPct val="0"/>
        </a:spcBef>
        <a:spcAft>
          <a:spcPct val="0"/>
        </a:spcAft>
        <a:defRPr sz="1800">
          <a:solidFill>
            <a:schemeClr val="tx2"/>
          </a:solidFill>
          <a:latin typeface="Cambria" pitchFamily="18" charset="0"/>
        </a:defRPr>
      </a:lvl6pPr>
      <a:lvl7pPr marL="685821" algn="l" rtl="0" eaLnBrk="1" fontAlgn="base" hangingPunct="1">
        <a:spcBef>
          <a:spcPct val="0"/>
        </a:spcBef>
        <a:spcAft>
          <a:spcPct val="0"/>
        </a:spcAft>
        <a:defRPr sz="1800">
          <a:solidFill>
            <a:schemeClr val="tx2"/>
          </a:solidFill>
          <a:latin typeface="Cambria" pitchFamily="18" charset="0"/>
        </a:defRPr>
      </a:lvl7pPr>
      <a:lvl8pPr marL="1028732" algn="l" rtl="0" eaLnBrk="1" fontAlgn="base" hangingPunct="1">
        <a:spcBef>
          <a:spcPct val="0"/>
        </a:spcBef>
        <a:spcAft>
          <a:spcPct val="0"/>
        </a:spcAft>
        <a:defRPr sz="1800">
          <a:solidFill>
            <a:schemeClr val="tx2"/>
          </a:solidFill>
          <a:latin typeface="Cambria" pitchFamily="18" charset="0"/>
        </a:defRPr>
      </a:lvl8pPr>
      <a:lvl9pPr marL="1371643" algn="l" rtl="0" eaLnBrk="1" fontAlgn="base" hangingPunct="1">
        <a:spcBef>
          <a:spcPct val="0"/>
        </a:spcBef>
        <a:spcAft>
          <a:spcPct val="0"/>
        </a:spcAft>
        <a:defRPr sz="1800">
          <a:solidFill>
            <a:schemeClr val="tx2"/>
          </a:solidFill>
          <a:latin typeface="Cambria" pitchFamily="18" charset="0"/>
        </a:defRPr>
      </a:lvl9pPr>
    </p:titleStyle>
    <p:bodyStyle>
      <a:lvl1pPr marL="204794" indent="-204794" algn="l" rtl="0" eaLnBrk="1" fontAlgn="base" hangingPunct="1">
        <a:lnSpc>
          <a:spcPct val="114000"/>
        </a:lnSpc>
        <a:spcBef>
          <a:spcPts val="900"/>
        </a:spcBef>
        <a:spcAft>
          <a:spcPct val="0"/>
        </a:spcAft>
        <a:buClrTx/>
        <a:buSzPct val="100000"/>
        <a:buFont typeface="Wingdings" pitchFamily="2" charset="2"/>
        <a:buChar char="§"/>
        <a:defRPr sz="788" kern="1200">
          <a:solidFill>
            <a:schemeClr val="tx1"/>
          </a:solidFill>
          <a:latin typeface="+mn-lt"/>
          <a:ea typeface="+mn-ea"/>
          <a:cs typeface="+mn-cs"/>
        </a:defRPr>
      </a:lvl1pPr>
      <a:lvl2pPr marL="410779" indent="-204794" algn="l" rtl="0" eaLnBrk="1" fontAlgn="base" hangingPunct="1">
        <a:lnSpc>
          <a:spcPct val="114000"/>
        </a:lnSpc>
        <a:spcBef>
          <a:spcPts val="225"/>
        </a:spcBef>
        <a:spcAft>
          <a:spcPts val="225"/>
        </a:spcAft>
        <a:buClrTx/>
        <a:buSzPct val="76000"/>
        <a:buFont typeface="Wingdings" pitchFamily="2" charset="2"/>
        <a:buChar char="q"/>
        <a:defRPr lang="en-US" sz="713" kern="1200" dirty="0" smtClean="0">
          <a:solidFill>
            <a:schemeClr val="tx1"/>
          </a:solidFill>
          <a:latin typeface="+mn-lt"/>
          <a:ea typeface="+mn-ea"/>
          <a:cs typeface="+mn-cs"/>
        </a:defRPr>
      </a:lvl2pPr>
      <a:lvl3pPr marL="616763" indent="-171456" algn="l" rtl="0" eaLnBrk="1" fontAlgn="base" hangingPunct="1">
        <a:spcBef>
          <a:spcPct val="0"/>
        </a:spcBef>
        <a:spcAft>
          <a:spcPts val="225"/>
        </a:spcAft>
        <a:buClrTx/>
        <a:buSzPct val="76000"/>
        <a:buFont typeface="Wingdings" panose="05000000000000000000" pitchFamily="2" charset="2"/>
        <a:buChar char="Ø"/>
        <a:defRPr sz="675" kern="1200">
          <a:solidFill>
            <a:schemeClr val="tx1"/>
          </a:solidFill>
          <a:latin typeface="+mn-lt"/>
          <a:ea typeface="+mn-ea"/>
          <a:cs typeface="+mn-cs"/>
        </a:defRPr>
      </a:lvl3pPr>
      <a:lvl4pPr marL="822748" indent="-171456" algn="l" rtl="0" eaLnBrk="1" fontAlgn="base" hangingPunct="1">
        <a:spcBef>
          <a:spcPts val="225"/>
        </a:spcBef>
        <a:spcAft>
          <a:spcPts val="225"/>
        </a:spcAft>
        <a:buClr>
          <a:srgbClr val="797951"/>
        </a:buClr>
        <a:buSzPct val="70000"/>
        <a:buFont typeface="Wingdings" pitchFamily="2" charset="2"/>
        <a:buChar char=""/>
        <a:defRPr sz="825" kern="1200">
          <a:solidFill>
            <a:schemeClr val="tx1"/>
          </a:solidFill>
          <a:latin typeface="+mn-lt"/>
          <a:ea typeface="+mn-ea"/>
          <a:cs typeface="+mn-cs"/>
        </a:defRPr>
      </a:lvl4pPr>
      <a:lvl5pPr marL="1028732" indent="-171456" algn="l" rtl="0" eaLnBrk="1" fontAlgn="base" hangingPunct="1">
        <a:spcBef>
          <a:spcPts val="225"/>
        </a:spcBef>
        <a:spcAft>
          <a:spcPts val="225"/>
        </a:spcAft>
        <a:buClr>
          <a:schemeClr val="accent2"/>
        </a:buClr>
        <a:buSzPct val="70000"/>
        <a:buFont typeface="Wingdings" pitchFamily="2" charset="2"/>
        <a:buChar char="Ø"/>
        <a:defRPr sz="825" i="1" kern="1200">
          <a:solidFill>
            <a:schemeClr val="tx1"/>
          </a:solidFill>
          <a:latin typeface="+mn-lt"/>
          <a:ea typeface="+mn-ea"/>
          <a:cs typeface="+mn-cs"/>
        </a:defRPr>
      </a:lvl5pPr>
      <a:lvl6pPr marL="1234479" indent="-137165"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43" indent="-137165"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807" indent="-137165"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71" indent="-137165"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11" algn="l" rtl="0" eaLnBrk="1" latinLnBrk="0" hangingPunct="1">
        <a:defRPr kumimoji="0" kern="1200">
          <a:solidFill>
            <a:schemeClr val="tx1"/>
          </a:solidFill>
          <a:latin typeface="+mn-lt"/>
          <a:ea typeface="+mn-ea"/>
          <a:cs typeface="+mn-cs"/>
        </a:defRPr>
      </a:lvl2pPr>
      <a:lvl3pPr marL="685821" algn="l" rtl="0" eaLnBrk="1" latinLnBrk="0" hangingPunct="1">
        <a:defRPr kumimoji="0" kern="1200">
          <a:solidFill>
            <a:schemeClr val="tx1"/>
          </a:solidFill>
          <a:latin typeface="+mn-lt"/>
          <a:ea typeface="+mn-ea"/>
          <a:cs typeface="+mn-cs"/>
        </a:defRPr>
      </a:lvl3pPr>
      <a:lvl4pPr marL="1028732" algn="l" rtl="0" eaLnBrk="1" latinLnBrk="0" hangingPunct="1">
        <a:defRPr kumimoji="0" kern="1200">
          <a:solidFill>
            <a:schemeClr val="tx1"/>
          </a:solidFill>
          <a:latin typeface="+mn-lt"/>
          <a:ea typeface="+mn-ea"/>
          <a:cs typeface="+mn-cs"/>
        </a:defRPr>
      </a:lvl4pPr>
      <a:lvl5pPr marL="1371643" algn="l" rtl="0" eaLnBrk="1" latinLnBrk="0" hangingPunct="1">
        <a:defRPr kumimoji="0" kern="1200">
          <a:solidFill>
            <a:schemeClr val="tx1"/>
          </a:solidFill>
          <a:latin typeface="+mn-lt"/>
          <a:ea typeface="+mn-ea"/>
          <a:cs typeface="+mn-cs"/>
        </a:defRPr>
      </a:lvl5pPr>
      <a:lvl6pPr marL="1714553" algn="l" rtl="0" eaLnBrk="1" latinLnBrk="0" hangingPunct="1">
        <a:defRPr kumimoji="0" kern="1200">
          <a:solidFill>
            <a:schemeClr val="tx1"/>
          </a:solidFill>
          <a:latin typeface="+mn-lt"/>
          <a:ea typeface="+mn-ea"/>
          <a:cs typeface="+mn-cs"/>
        </a:defRPr>
      </a:lvl6pPr>
      <a:lvl7pPr marL="2057464" algn="l" rtl="0" eaLnBrk="1" latinLnBrk="0" hangingPunct="1">
        <a:defRPr kumimoji="0" kern="1200">
          <a:solidFill>
            <a:schemeClr val="tx1"/>
          </a:solidFill>
          <a:latin typeface="+mn-lt"/>
          <a:ea typeface="+mn-ea"/>
          <a:cs typeface="+mn-cs"/>
        </a:defRPr>
      </a:lvl7pPr>
      <a:lvl8pPr marL="2400375" algn="l" rtl="0" eaLnBrk="1" latinLnBrk="0" hangingPunct="1">
        <a:defRPr kumimoji="0" kern="1200">
          <a:solidFill>
            <a:schemeClr val="tx1"/>
          </a:solidFill>
          <a:latin typeface="+mn-lt"/>
          <a:ea typeface="+mn-ea"/>
          <a:cs typeface="+mn-cs"/>
        </a:defRPr>
      </a:lvl8pPr>
      <a:lvl9pPr marL="274328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png"/><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04801" y="152401"/>
            <a:ext cx="8534400" cy="533400"/>
          </a:xfrm>
        </p:spPr>
        <p:txBody>
          <a:bodyPr/>
          <a:lstStyle/>
          <a:p>
            <a:r>
              <a:rPr lang="en-US" dirty="0"/>
              <a:t>electronic arts</a:t>
            </a:r>
            <a:r>
              <a:rPr lang="en-US"/>
              <a:t>| </a:t>
            </a:r>
            <a:r>
              <a:rPr lang="en-US" b="0"/>
              <a:t>M&amp;A </a:t>
            </a:r>
            <a:r>
              <a:rPr lang="en-US" b="0" dirty="0"/>
              <a:t>profile</a:t>
            </a:r>
          </a:p>
        </p:txBody>
      </p:sp>
      <p:sp>
        <p:nvSpPr>
          <p:cNvPr id="11" name="Text Placeholder 10"/>
          <p:cNvSpPr>
            <a:spLocks noGrp="1"/>
          </p:cNvSpPr>
          <p:nvPr>
            <p:ph type="body" sz="quarter" idx="19"/>
          </p:nvPr>
        </p:nvSpPr>
        <p:spPr>
          <a:xfrm>
            <a:off x="4343400" y="914399"/>
            <a:ext cx="4343400" cy="5486400"/>
          </a:xfrm>
        </p:spPr>
        <p:txBody>
          <a:bodyPr/>
          <a:lstStyle/>
          <a:p>
            <a:r>
              <a:rPr lang="en-US" sz="800" dirty="0"/>
              <a:t>Electronic Arts Inc. (“EA” or the “Company”) is an American video game company that develops and publishes games, content and services across the traditional console, PC, and mobile device markets. The Company’s IP portfolio includes a mix of wholly owned franchises (</a:t>
            </a:r>
            <a:r>
              <a:rPr lang="en-US" sz="800" dirty="0">
                <a:solidFill>
                  <a:srgbClr val="FF0000"/>
                </a:solidFill>
              </a:rPr>
              <a:t>list franchise names</a:t>
            </a:r>
            <a:r>
              <a:rPr lang="en-US" sz="800" dirty="0"/>
              <a:t>) as well as licensed content (Madden NFL, Star Wars).  In </a:t>
            </a:r>
            <a:r>
              <a:rPr lang="en-US" sz="800" dirty="0">
                <a:solidFill>
                  <a:srgbClr val="FF0000"/>
                </a:solidFill>
              </a:rPr>
              <a:t>FY 2021, </a:t>
            </a:r>
            <a:r>
              <a:rPr lang="en-US" sz="800" dirty="0"/>
              <a:t>the EA player network had more than </a:t>
            </a:r>
            <a:r>
              <a:rPr lang="en-US" sz="800" dirty="0">
                <a:solidFill>
                  <a:srgbClr val="FF0000"/>
                </a:solidFill>
              </a:rPr>
              <a:t>580 million unique active accounts and offices is 18 countries.</a:t>
            </a:r>
          </a:p>
          <a:p>
            <a:pPr lvl="1"/>
            <a:r>
              <a:rPr lang="en-US" sz="800" dirty="0"/>
              <a:t>In 2021, the global video game market size was estimated at ~$200B and is expected to grow at a compound annual growth rate (CAGR) of 13.0% from 2022 to 2030</a:t>
            </a:r>
          </a:p>
          <a:p>
            <a:pPr lvl="1"/>
            <a:r>
              <a:rPr lang="en-US" sz="800" dirty="0"/>
              <a:t>The industry has recently undergone a period of increased consolidation highlighted by Microsoft’s announced $69B acquisition of Activision Blizzard and Take-Two’s completion of its combination with Zynga </a:t>
            </a:r>
          </a:p>
          <a:p>
            <a:r>
              <a:rPr lang="en-US" sz="800" dirty="0"/>
              <a:t>Investment Rationale:</a:t>
            </a:r>
          </a:p>
          <a:p>
            <a:pPr lvl="1"/>
            <a:r>
              <a:rPr lang="en-US" sz="800" b="1" dirty="0"/>
              <a:t>Strengthen Gaming Capabilities </a:t>
            </a:r>
            <a:r>
              <a:rPr lang="en-US" sz="800" dirty="0"/>
              <a:t>– Disney officially ended its stint as a publisher of video games in 2016, transitioning exclusively to a licensing model. By acquiring EA, Disney would not only absorb the Company’s existing intellectual property and library of over 300+ gaming titles, but its entire development and distribution interface, immediately increasing its gaming footprint and driving future creation of in-house content to bolster its portfolio of existing IP </a:t>
            </a:r>
          </a:p>
          <a:p>
            <a:pPr lvl="1"/>
            <a:r>
              <a:rPr lang="en-US" sz="800" b="1" dirty="0"/>
              <a:t>Realize Synergies with ESPN</a:t>
            </a:r>
            <a:r>
              <a:rPr lang="en-US" sz="800" dirty="0"/>
              <a:t>– By acquiring EA, one of the most prolific and iconic developers of such famous sport game franchises like Madden, NHL, UFC, and FIFA, Disney could position itself to creating its own sports metaverse by leveraging its on-air talent as well as its related programming and channels to deliver highly compelling and unique user experiences that further increase the stickiness with its global sports audience and  offer ESPN+ subscribers new and exciting products and services</a:t>
            </a:r>
          </a:p>
        </p:txBody>
      </p:sp>
      <p:graphicFrame>
        <p:nvGraphicFramePr>
          <p:cNvPr id="17" name="Table 16"/>
          <p:cNvGraphicFramePr>
            <a:graphicFrameLocks noGrp="1"/>
          </p:cNvGraphicFramePr>
          <p:nvPr>
            <p:extLst>
              <p:ext uri="{D42A27DB-BD31-4B8C-83A1-F6EECF244321}">
                <p14:modId xmlns:p14="http://schemas.microsoft.com/office/powerpoint/2010/main" val="3945659432"/>
              </p:ext>
            </p:extLst>
          </p:nvPr>
        </p:nvGraphicFramePr>
        <p:xfrm>
          <a:off x="1901152" y="940384"/>
          <a:ext cx="2136870" cy="914400"/>
        </p:xfrm>
        <a:graphic>
          <a:graphicData uri="http://schemas.openxmlformats.org/drawingml/2006/table">
            <a:tbl>
              <a:tblPr bandRow="1"/>
              <a:tblGrid>
                <a:gridCol w="934921">
                  <a:extLst>
                    <a:ext uri="{9D8B030D-6E8A-4147-A177-3AD203B41FA5}">
                      <a16:colId xmlns:a16="http://schemas.microsoft.com/office/drawing/2014/main" val="20000"/>
                    </a:ext>
                  </a:extLst>
                </a:gridCol>
                <a:gridCol w="1201949">
                  <a:extLst>
                    <a:ext uri="{9D8B030D-6E8A-4147-A177-3AD203B41FA5}">
                      <a16:colId xmlns:a16="http://schemas.microsoft.com/office/drawing/2014/main" val="20001"/>
                    </a:ext>
                  </a:extLst>
                </a:gridCol>
              </a:tblGrid>
              <a:tr h="0">
                <a:tc>
                  <a:txBody>
                    <a:bodyPr/>
                    <a:lstStyle>
                      <a:lvl1pPr marL="0" algn="l" rtl="0" eaLnBrk="1" latinLnBrk="0" hangingPunct="1">
                        <a:defRPr kumimoji="0" kern="1200">
                          <a:solidFill>
                            <a:schemeClr val="dk1"/>
                          </a:solidFill>
                          <a:latin typeface="Calibri"/>
                        </a:defRPr>
                      </a:lvl1pPr>
                      <a:lvl2pPr marL="342911" algn="l" rtl="0" eaLnBrk="1" latinLnBrk="0" hangingPunct="1">
                        <a:defRPr kumimoji="0" kern="1200">
                          <a:solidFill>
                            <a:schemeClr val="dk1"/>
                          </a:solidFill>
                          <a:latin typeface="Calibri"/>
                        </a:defRPr>
                      </a:lvl2pPr>
                      <a:lvl3pPr marL="685821" algn="l" rtl="0" eaLnBrk="1" latinLnBrk="0" hangingPunct="1">
                        <a:defRPr kumimoji="0" kern="1200">
                          <a:solidFill>
                            <a:schemeClr val="dk1"/>
                          </a:solidFill>
                          <a:latin typeface="Calibri"/>
                        </a:defRPr>
                      </a:lvl3pPr>
                      <a:lvl4pPr marL="1028732" algn="l" rtl="0" eaLnBrk="1" latinLnBrk="0" hangingPunct="1">
                        <a:defRPr kumimoji="0" kern="1200">
                          <a:solidFill>
                            <a:schemeClr val="dk1"/>
                          </a:solidFill>
                          <a:latin typeface="Calibri"/>
                        </a:defRPr>
                      </a:lvl4pPr>
                      <a:lvl5pPr marL="1371643" algn="l" rtl="0" eaLnBrk="1" latinLnBrk="0" hangingPunct="1">
                        <a:defRPr kumimoji="0" kern="1200">
                          <a:solidFill>
                            <a:schemeClr val="dk1"/>
                          </a:solidFill>
                          <a:latin typeface="Calibri"/>
                        </a:defRPr>
                      </a:lvl5pPr>
                      <a:lvl6pPr marL="1714553" algn="l" rtl="0" eaLnBrk="1" latinLnBrk="0" hangingPunct="1">
                        <a:defRPr kumimoji="0" kern="1200">
                          <a:solidFill>
                            <a:schemeClr val="dk1"/>
                          </a:solidFill>
                          <a:latin typeface="Calibri"/>
                        </a:defRPr>
                      </a:lvl6pPr>
                      <a:lvl7pPr marL="2057464" algn="l" rtl="0" eaLnBrk="1" latinLnBrk="0" hangingPunct="1">
                        <a:defRPr kumimoji="0" kern="1200">
                          <a:solidFill>
                            <a:schemeClr val="dk1"/>
                          </a:solidFill>
                          <a:latin typeface="Calibri"/>
                        </a:defRPr>
                      </a:lvl7pPr>
                      <a:lvl8pPr marL="2400375" algn="l" rtl="0" eaLnBrk="1" latinLnBrk="0" hangingPunct="1">
                        <a:defRPr kumimoji="0" kern="1200">
                          <a:solidFill>
                            <a:schemeClr val="dk1"/>
                          </a:solidFill>
                          <a:latin typeface="Calibri"/>
                        </a:defRPr>
                      </a:lvl8pPr>
                      <a:lvl9pPr marL="2743286" algn="l" rtl="0" eaLnBrk="1" latinLnBrk="0" hangingPunct="1">
                        <a:defRPr kumimoji="0" kern="1200">
                          <a:solidFill>
                            <a:schemeClr val="dk1"/>
                          </a:solidFill>
                          <a:latin typeface="Calibri"/>
                        </a:defRPr>
                      </a:lvl9pPr>
                    </a:lstStyle>
                    <a:p>
                      <a:r>
                        <a:rPr lang="en-US" sz="900" b="1" u="none" dirty="0">
                          <a:solidFill>
                            <a:schemeClr val="tx1"/>
                          </a:solidFill>
                        </a:rPr>
                        <a:t>Headquarters: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342911" algn="l" rtl="0" eaLnBrk="1" latinLnBrk="0" hangingPunct="1">
                        <a:defRPr kumimoji="0" kern="1200">
                          <a:solidFill>
                            <a:schemeClr val="dk1"/>
                          </a:solidFill>
                          <a:latin typeface="Calibri"/>
                        </a:defRPr>
                      </a:lvl2pPr>
                      <a:lvl3pPr marL="685821" algn="l" rtl="0" eaLnBrk="1" latinLnBrk="0" hangingPunct="1">
                        <a:defRPr kumimoji="0" kern="1200">
                          <a:solidFill>
                            <a:schemeClr val="dk1"/>
                          </a:solidFill>
                          <a:latin typeface="Calibri"/>
                        </a:defRPr>
                      </a:lvl3pPr>
                      <a:lvl4pPr marL="1028732" algn="l" rtl="0" eaLnBrk="1" latinLnBrk="0" hangingPunct="1">
                        <a:defRPr kumimoji="0" kern="1200">
                          <a:solidFill>
                            <a:schemeClr val="dk1"/>
                          </a:solidFill>
                          <a:latin typeface="Calibri"/>
                        </a:defRPr>
                      </a:lvl4pPr>
                      <a:lvl5pPr marL="1371643" algn="l" rtl="0" eaLnBrk="1" latinLnBrk="0" hangingPunct="1">
                        <a:defRPr kumimoji="0" kern="1200">
                          <a:solidFill>
                            <a:schemeClr val="dk1"/>
                          </a:solidFill>
                          <a:latin typeface="Calibri"/>
                        </a:defRPr>
                      </a:lvl5pPr>
                      <a:lvl6pPr marL="1714553" algn="l" rtl="0" eaLnBrk="1" latinLnBrk="0" hangingPunct="1">
                        <a:defRPr kumimoji="0" kern="1200">
                          <a:solidFill>
                            <a:schemeClr val="dk1"/>
                          </a:solidFill>
                          <a:latin typeface="Calibri"/>
                        </a:defRPr>
                      </a:lvl6pPr>
                      <a:lvl7pPr marL="2057464" algn="l" rtl="0" eaLnBrk="1" latinLnBrk="0" hangingPunct="1">
                        <a:defRPr kumimoji="0" kern="1200">
                          <a:solidFill>
                            <a:schemeClr val="dk1"/>
                          </a:solidFill>
                          <a:latin typeface="Calibri"/>
                        </a:defRPr>
                      </a:lvl7pPr>
                      <a:lvl8pPr marL="2400375" algn="l" rtl="0" eaLnBrk="1" latinLnBrk="0" hangingPunct="1">
                        <a:defRPr kumimoji="0" kern="1200">
                          <a:solidFill>
                            <a:schemeClr val="dk1"/>
                          </a:solidFill>
                          <a:latin typeface="Calibri"/>
                        </a:defRPr>
                      </a:lvl8pPr>
                      <a:lvl9pPr marL="2743286" algn="l" rtl="0" eaLnBrk="1" latinLnBrk="0" hangingPunct="1">
                        <a:defRPr kumimoji="0" kern="1200">
                          <a:solidFill>
                            <a:schemeClr val="dk1"/>
                          </a:solidFill>
                          <a:latin typeface="Calibri"/>
                        </a:defRPr>
                      </a:lvl9pPr>
                    </a:lstStyle>
                    <a:p>
                      <a:pPr algn="l"/>
                      <a:r>
                        <a:rPr lang="en-US" sz="900" dirty="0">
                          <a:solidFill>
                            <a:schemeClr val="tx1"/>
                          </a:solidFill>
                        </a:rPr>
                        <a:t>Redwood City,</a:t>
                      </a:r>
                      <a:r>
                        <a:rPr lang="en-US" sz="900" baseline="0" dirty="0">
                          <a:solidFill>
                            <a:schemeClr val="tx1"/>
                          </a:solidFill>
                        </a:rPr>
                        <a:t> CA</a:t>
                      </a:r>
                      <a:endParaRPr lang="en-US" sz="9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lvl1pPr marL="0" algn="l" rtl="0" eaLnBrk="1" latinLnBrk="0" hangingPunct="1">
                        <a:defRPr kumimoji="0" kern="1200">
                          <a:solidFill>
                            <a:schemeClr val="dk1"/>
                          </a:solidFill>
                          <a:latin typeface="Calibri"/>
                        </a:defRPr>
                      </a:lvl1pPr>
                      <a:lvl2pPr marL="342911" algn="l" rtl="0" eaLnBrk="1" latinLnBrk="0" hangingPunct="1">
                        <a:defRPr kumimoji="0" kern="1200">
                          <a:solidFill>
                            <a:schemeClr val="dk1"/>
                          </a:solidFill>
                          <a:latin typeface="Calibri"/>
                        </a:defRPr>
                      </a:lvl2pPr>
                      <a:lvl3pPr marL="685821" algn="l" rtl="0" eaLnBrk="1" latinLnBrk="0" hangingPunct="1">
                        <a:defRPr kumimoji="0" kern="1200">
                          <a:solidFill>
                            <a:schemeClr val="dk1"/>
                          </a:solidFill>
                          <a:latin typeface="Calibri"/>
                        </a:defRPr>
                      </a:lvl3pPr>
                      <a:lvl4pPr marL="1028732" algn="l" rtl="0" eaLnBrk="1" latinLnBrk="0" hangingPunct="1">
                        <a:defRPr kumimoji="0" kern="1200">
                          <a:solidFill>
                            <a:schemeClr val="dk1"/>
                          </a:solidFill>
                          <a:latin typeface="Calibri"/>
                        </a:defRPr>
                      </a:lvl4pPr>
                      <a:lvl5pPr marL="1371643" algn="l" rtl="0" eaLnBrk="1" latinLnBrk="0" hangingPunct="1">
                        <a:defRPr kumimoji="0" kern="1200">
                          <a:solidFill>
                            <a:schemeClr val="dk1"/>
                          </a:solidFill>
                          <a:latin typeface="Calibri"/>
                        </a:defRPr>
                      </a:lvl5pPr>
                      <a:lvl6pPr marL="1714553" algn="l" rtl="0" eaLnBrk="1" latinLnBrk="0" hangingPunct="1">
                        <a:defRPr kumimoji="0" kern="1200">
                          <a:solidFill>
                            <a:schemeClr val="dk1"/>
                          </a:solidFill>
                          <a:latin typeface="Calibri"/>
                        </a:defRPr>
                      </a:lvl6pPr>
                      <a:lvl7pPr marL="2057464" algn="l" rtl="0" eaLnBrk="1" latinLnBrk="0" hangingPunct="1">
                        <a:defRPr kumimoji="0" kern="1200">
                          <a:solidFill>
                            <a:schemeClr val="dk1"/>
                          </a:solidFill>
                          <a:latin typeface="Calibri"/>
                        </a:defRPr>
                      </a:lvl7pPr>
                      <a:lvl8pPr marL="2400375" algn="l" rtl="0" eaLnBrk="1" latinLnBrk="0" hangingPunct="1">
                        <a:defRPr kumimoji="0" kern="1200">
                          <a:solidFill>
                            <a:schemeClr val="dk1"/>
                          </a:solidFill>
                          <a:latin typeface="Calibri"/>
                        </a:defRPr>
                      </a:lvl8pPr>
                      <a:lvl9pPr marL="2743286" algn="l" rtl="0" eaLnBrk="1" latinLnBrk="0" hangingPunct="1">
                        <a:defRPr kumimoji="0" kern="1200">
                          <a:solidFill>
                            <a:schemeClr val="dk1"/>
                          </a:solidFill>
                          <a:latin typeface="Calibri"/>
                        </a:defRPr>
                      </a:lvl9pPr>
                    </a:lstStyle>
                    <a:p>
                      <a:r>
                        <a:rPr lang="en-US" sz="900" b="1" u="none" dirty="0">
                          <a:solidFill>
                            <a:schemeClr val="tx1"/>
                          </a:solidFill>
                        </a:rPr>
                        <a:t>Founded:</a:t>
                      </a:r>
                      <a:endParaRPr lang="en-US" sz="900" b="1" u="none" baseline="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342911" algn="l" rtl="0" eaLnBrk="1" latinLnBrk="0" hangingPunct="1">
                        <a:defRPr kumimoji="0" kern="1200">
                          <a:solidFill>
                            <a:schemeClr val="dk1"/>
                          </a:solidFill>
                          <a:latin typeface="Calibri"/>
                        </a:defRPr>
                      </a:lvl2pPr>
                      <a:lvl3pPr marL="685821" algn="l" rtl="0" eaLnBrk="1" latinLnBrk="0" hangingPunct="1">
                        <a:defRPr kumimoji="0" kern="1200">
                          <a:solidFill>
                            <a:schemeClr val="dk1"/>
                          </a:solidFill>
                          <a:latin typeface="Calibri"/>
                        </a:defRPr>
                      </a:lvl3pPr>
                      <a:lvl4pPr marL="1028732" algn="l" rtl="0" eaLnBrk="1" latinLnBrk="0" hangingPunct="1">
                        <a:defRPr kumimoji="0" kern="1200">
                          <a:solidFill>
                            <a:schemeClr val="dk1"/>
                          </a:solidFill>
                          <a:latin typeface="Calibri"/>
                        </a:defRPr>
                      </a:lvl4pPr>
                      <a:lvl5pPr marL="1371643" algn="l" rtl="0" eaLnBrk="1" latinLnBrk="0" hangingPunct="1">
                        <a:defRPr kumimoji="0" kern="1200">
                          <a:solidFill>
                            <a:schemeClr val="dk1"/>
                          </a:solidFill>
                          <a:latin typeface="Calibri"/>
                        </a:defRPr>
                      </a:lvl5pPr>
                      <a:lvl6pPr marL="1714553" algn="l" rtl="0" eaLnBrk="1" latinLnBrk="0" hangingPunct="1">
                        <a:defRPr kumimoji="0" kern="1200">
                          <a:solidFill>
                            <a:schemeClr val="dk1"/>
                          </a:solidFill>
                          <a:latin typeface="Calibri"/>
                        </a:defRPr>
                      </a:lvl6pPr>
                      <a:lvl7pPr marL="2057464" algn="l" rtl="0" eaLnBrk="1" latinLnBrk="0" hangingPunct="1">
                        <a:defRPr kumimoji="0" kern="1200">
                          <a:solidFill>
                            <a:schemeClr val="dk1"/>
                          </a:solidFill>
                          <a:latin typeface="Calibri"/>
                        </a:defRPr>
                      </a:lvl7pPr>
                      <a:lvl8pPr marL="2400375" algn="l" rtl="0" eaLnBrk="1" latinLnBrk="0" hangingPunct="1">
                        <a:defRPr kumimoji="0" kern="1200">
                          <a:solidFill>
                            <a:schemeClr val="dk1"/>
                          </a:solidFill>
                          <a:latin typeface="Calibri"/>
                        </a:defRPr>
                      </a:lvl8pPr>
                      <a:lvl9pPr marL="2743286" algn="l" rtl="0" eaLnBrk="1" latinLnBrk="0" hangingPunct="1">
                        <a:defRPr kumimoji="0" kern="1200">
                          <a:solidFill>
                            <a:schemeClr val="dk1"/>
                          </a:solidFill>
                          <a:latin typeface="Calibri"/>
                        </a:defRPr>
                      </a:lvl9pPr>
                    </a:lstStyle>
                    <a:p>
                      <a:pPr algn="l"/>
                      <a:r>
                        <a:rPr kumimoji="0" lang="en-US" sz="900" kern="1200" dirty="0">
                          <a:solidFill>
                            <a:schemeClr val="tx1"/>
                          </a:solidFill>
                          <a:latin typeface="Calibri"/>
                          <a:ea typeface="+mn-ea"/>
                          <a:cs typeface="+mn-cs"/>
                        </a:rPr>
                        <a:t>1982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lvl1pPr marL="0" algn="l" rtl="0" eaLnBrk="1" latinLnBrk="0" hangingPunct="1">
                        <a:defRPr kumimoji="0" kern="1200">
                          <a:solidFill>
                            <a:schemeClr val="dk1"/>
                          </a:solidFill>
                          <a:latin typeface="Calibri"/>
                        </a:defRPr>
                      </a:lvl1pPr>
                      <a:lvl2pPr marL="342911" algn="l" rtl="0" eaLnBrk="1" latinLnBrk="0" hangingPunct="1">
                        <a:defRPr kumimoji="0" kern="1200">
                          <a:solidFill>
                            <a:schemeClr val="dk1"/>
                          </a:solidFill>
                          <a:latin typeface="Calibri"/>
                        </a:defRPr>
                      </a:lvl2pPr>
                      <a:lvl3pPr marL="685821" algn="l" rtl="0" eaLnBrk="1" latinLnBrk="0" hangingPunct="1">
                        <a:defRPr kumimoji="0" kern="1200">
                          <a:solidFill>
                            <a:schemeClr val="dk1"/>
                          </a:solidFill>
                          <a:latin typeface="Calibri"/>
                        </a:defRPr>
                      </a:lvl3pPr>
                      <a:lvl4pPr marL="1028732" algn="l" rtl="0" eaLnBrk="1" latinLnBrk="0" hangingPunct="1">
                        <a:defRPr kumimoji="0" kern="1200">
                          <a:solidFill>
                            <a:schemeClr val="dk1"/>
                          </a:solidFill>
                          <a:latin typeface="Calibri"/>
                        </a:defRPr>
                      </a:lvl4pPr>
                      <a:lvl5pPr marL="1371643" algn="l" rtl="0" eaLnBrk="1" latinLnBrk="0" hangingPunct="1">
                        <a:defRPr kumimoji="0" kern="1200">
                          <a:solidFill>
                            <a:schemeClr val="dk1"/>
                          </a:solidFill>
                          <a:latin typeface="Calibri"/>
                        </a:defRPr>
                      </a:lvl5pPr>
                      <a:lvl6pPr marL="1714553" algn="l" rtl="0" eaLnBrk="1" latinLnBrk="0" hangingPunct="1">
                        <a:defRPr kumimoji="0" kern="1200">
                          <a:solidFill>
                            <a:schemeClr val="dk1"/>
                          </a:solidFill>
                          <a:latin typeface="Calibri"/>
                        </a:defRPr>
                      </a:lvl6pPr>
                      <a:lvl7pPr marL="2057464" algn="l" rtl="0" eaLnBrk="1" latinLnBrk="0" hangingPunct="1">
                        <a:defRPr kumimoji="0" kern="1200">
                          <a:solidFill>
                            <a:schemeClr val="dk1"/>
                          </a:solidFill>
                          <a:latin typeface="Calibri"/>
                        </a:defRPr>
                      </a:lvl7pPr>
                      <a:lvl8pPr marL="2400375" algn="l" rtl="0" eaLnBrk="1" latinLnBrk="0" hangingPunct="1">
                        <a:defRPr kumimoji="0" kern="1200">
                          <a:solidFill>
                            <a:schemeClr val="dk1"/>
                          </a:solidFill>
                          <a:latin typeface="Calibri"/>
                        </a:defRPr>
                      </a:lvl8pPr>
                      <a:lvl9pPr marL="2743286" algn="l" rtl="0" eaLnBrk="1" latinLnBrk="0" hangingPunct="1">
                        <a:defRPr kumimoji="0" kern="1200">
                          <a:solidFill>
                            <a:schemeClr val="dk1"/>
                          </a:solidFill>
                          <a:latin typeface="Calibri"/>
                        </a:defRPr>
                      </a:lvl9pPr>
                    </a:lstStyle>
                    <a:p>
                      <a:r>
                        <a:rPr lang="en-US" sz="900" b="1" u="none" baseline="0" dirty="0">
                          <a:solidFill>
                            <a:schemeClr val="tx1"/>
                          </a:solidFill>
                        </a:rPr>
                        <a:t># Employees: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Calibri"/>
                        </a:defRPr>
                      </a:lvl1pPr>
                      <a:lvl2pPr marL="342911" algn="l" rtl="0" eaLnBrk="1" latinLnBrk="0" hangingPunct="1">
                        <a:defRPr kumimoji="0" kern="1200">
                          <a:solidFill>
                            <a:schemeClr val="dk1"/>
                          </a:solidFill>
                          <a:latin typeface="Calibri"/>
                        </a:defRPr>
                      </a:lvl2pPr>
                      <a:lvl3pPr marL="685821" algn="l" rtl="0" eaLnBrk="1" latinLnBrk="0" hangingPunct="1">
                        <a:defRPr kumimoji="0" kern="1200">
                          <a:solidFill>
                            <a:schemeClr val="dk1"/>
                          </a:solidFill>
                          <a:latin typeface="Calibri"/>
                        </a:defRPr>
                      </a:lvl3pPr>
                      <a:lvl4pPr marL="1028732" algn="l" rtl="0" eaLnBrk="1" latinLnBrk="0" hangingPunct="1">
                        <a:defRPr kumimoji="0" kern="1200">
                          <a:solidFill>
                            <a:schemeClr val="dk1"/>
                          </a:solidFill>
                          <a:latin typeface="Calibri"/>
                        </a:defRPr>
                      </a:lvl4pPr>
                      <a:lvl5pPr marL="1371643" algn="l" rtl="0" eaLnBrk="1" latinLnBrk="0" hangingPunct="1">
                        <a:defRPr kumimoji="0" kern="1200">
                          <a:solidFill>
                            <a:schemeClr val="dk1"/>
                          </a:solidFill>
                          <a:latin typeface="Calibri"/>
                        </a:defRPr>
                      </a:lvl5pPr>
                      <a:lvl6pPr marL="1714553" algn="l" rtl="0" eaLnBrk="1" latinLnBrk="0" hangingPunct="1">
                        <a:defRPr kumimoji="0" kern="1200">
                          <a:solidFill>
                            <a:schemeClr val="dk1"/>
                          </a:solidFill>
                          <a:latin typeface="Calibri"/>
                        </a:defRPr>
                      </a:lvl6pPr>
                      <a:lvl7pPr marL="2057464" algn="l" rtl="0" eaLnBrk="1" latinLnBrk="0" hangingPunct="1">
                        <a:defRPr kumimoji="0" kern="1200">
                          <a:solidFill>
                            <a:schemeClr val="dk1"/>
                          </a:solidFill>
                          <a:latin typeface="Calibri"/>
                        </a:defRPr>
                      </a:lvl7pPr>
                      <a:lvl8pPr marL="2400375" algn="l" rtl="0" eaLnBrk="1" latinLnBrk="0" hangingPunct="1">
                        <a:defRPr kumimoji="0" kern="1200">
                          <a:solidFill>
                            <a:schemeClr val="dk1"/>
                          </a:solidFill>
                          <a:latin typeface="Calibri"/>
                        </a:defRPr>
                      </a:lvl8pPr>
                      <a:lvl9pPr marL="2743286" algn="l" rtl="0" eaLnBrk="1" latinLnBrk="0" hangingPunct="1">
                        <a:defRPr kumimoji="0" kern="1200">
                          <a:solidFill>
                            <a:schemeClr val="dk1"/>
                          </a:solidFill>
                          <a:latin typeface="Calibri"/>
                        </a:defRPr>
                      </a:lvl9pPr>
                    </a:lstStyle>
                    <a:p>
                      <a:pPr algn="l"/>
                      <a:r>
                        <a:rPr kumimoji="0" lang="en-US" sz="900" kern="1200" dirty="0">
                          <a:solidFill>
                            <a:schemeClr val="tx1"/>
                          </a:solidFill>
                          <a:latin typeface="Calibri"/>
                          <a:ea typeface="+mn-ea"/>
                          <a:cs typeface="+mn-cs"/>
                        </a:rPr>
                        <a:t>12,900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r>
                        <a:rPr lang="en-US" sz="900" b="1" u="none" baseline="0" dirty="0">
                          <a:solidFill>
                            <a:schemeClr val="tx1"/>
                          </a:solidFill>
                        </a:rPr>
                        <a:t>CEO:</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kumimoji="0" lang="en-US" sz="900" kern="1200" dirty="0">
                          <a:solidFill>
                            <a:schemeClr val="tx1"/>
                          </a:solidFill>
                          <a:latin typeface="Calibri"/>
                          <a:ea typeface="+mn-ea"/>
                          <a:cs typeface="+mn-cs"/>
                        </a:rPr>
                        <a:t>Andrew Wilson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2" name="Rectangle 11"/>
          <p:cNvSpPr/>
          <p:nvPr/>
        </p:nvSpPr>
        <p:spPr bwMode="auto">
          <a:xfrm>
            <a:off x="380422" y="4572000"/>
            <a:ext cx="3657600" cy="228600"/>
          </a:xfrm>
          <a:prstGeom prst="rect">
            <a:avLst/>
          </a:prstGeom>
          <a:solidFill>
            <a:schemeClr val="accent1">
              <a:lumMod val="50000"/>
            </a:schemeClr>
          </a:solidFill>
          <a:ln w="19050" cap="flat" cmpd="sng" algn="ctr">
            <a:noFill/>
            <a:prstDash val="solid"/>
          </a:ln>
          <a:effectLst/>
        </p:spPr>
        <p:txBody>
          <a:bodyPr anchor="ctr"/>
          <a:lstStyle/>
          <a:p>
            <a:pPr algn="ctr" fontAlgn="b"/>
            <a:r>
              <a:rPr lang="en-US" sz="1050" b="1" kern="0" dirty="0">
                <a:solidFill>
                  <a:srgbClr val="FFFFFF"/>
                </a:solidFill>
                <a:ea typeface="Roboto Lt" pitchFamily="2" charset="0"/>
                <a:cs typeface="Helvetica" panose="020B0604020202020204" pitchFamily="34" charset="0"/>
              </a:rPr>
              <a:t>Proforma Capital Allocation / Leverage </a:t>
            </a:r>
          </a:p>
        </p:txBody>
      </p:sp>
      <p:sp>
        <p:nvSpPr>
          <p:cNvPr id="13" name="Rectangle 12"/>
          <p:cNvSpPr/>
          <p:nvPr/>
        </p:nvSpPr>
        <p:spPr bwMode="auto">
          <a:xfrm>
            <a:off x="380422" y="1920240"/>
            <a:ext cx="3657600" cy="228600"/>
          </a:xfrm>
          <a:prstGeom prst="rect">
            <a:avLst/>
          </a:prstGeom>
          <a:solidFill>
            <a:srgbClr val="2A3647"/>
          </a:solidFill>
          <a:ln w="19050" cap="flat" cmpd="sng" algn="ctr">
            <a:noFill/>
            <a:prstDash val="solid"/>
          </a:ln>
          <a:effectLst/>
        </p:spPr>
        <p:txBody>
          <a:bodyPr anchor="ctr"/>
          <a:lstStyle/>
          <a:p>
            <a:pPr algn="ctr" fontAlgn="b"/>
            <a:r>
              <a:rPr lang="en-US" sz="1050" b="1" kern="0" dirty="0">
                <a:solidFill>
                  <a:srgbClr val="FFFFFF"/>
                </a:solidFill>
                <a:ea typeface="Roboto Lt" pitchFamily="2" charset="0"/>
                <a:cs typeface="Helvetica" panose="020B0604020202020204" pitchFamily="34" charset="0"/>
              </a:rPr>
              <a:t>Proforma Financial Summary </a:t>
            </a:r>
            <a:r>
              <a:rPr lang="en-US" sz="1050" b="1" i="1" kern="0" dirty="0">
                <a:solidFill>
                  <a:srgbClr val="FFFFFF"/>
                </a:solidFill>
                <a:ea typeface="Roboto Lt" pitchFamily="2" charset="0"/>
                <a:cs typeface="Helvetica" panose="020B0604020202020204" pitchFamily="34" charset="0"/>
              </a:rPr>
              <a:t>($ in Billions)</a:t>
            </a:r>
            <a:r>
              <a:rPr lang="en-US" sz="1050" b="1" kern="0" dirty="0">
                <a:solidFill>
                  <a:srgbClr val="FFFFFF"/>
                </a:solidFill>
                <a:ea typeface="Roboto Lt" pitchFamily="2" charset="0"/>
                <a:cs typeface="Helvetica" panose="020B0604020202020204" pitchFamily="34" charset="0"/>
              </a:rPr>
              <a:t> </a:t>
            </a:r>
          </a:p>
        </p:txBody>
      </p:sp>
      <p:graphicFrame>
        <p:nvGraphicFramePr>
          <p:cNvPr id="20" name="Table 19"/>
          <p:cNvGraphicFramePr>
            <a:graphicFrameLocks noGrp="1"/>
          </p:cNvGraphicFramePr>
          <p:nvPr>
            <p:extLst>
              <p:ext uri="{D42A27DB-BD31-4B8C-83A1-F6EECF244321}">
                <p14:modId xmlns:p14="http://schemas.microsoft.com/office/powerpoint/2010/main" val="3033103856"/>
              </p:ext>
            </p:extLst>
          </p:nvPr>
        </p:nvGraphicFramePr>
        <p:xfrm>
          <a:off x="373091" y="1171232"/>
          <a:ext cx="1375372" cy="685800"/>
        </p:xfrm>
        <a:graphic>
          <a:graphicData uri="http://schemas.openxmlformats.org/drawingml/2006/table">
            <a:tbl>
              <a:tblPr bandRow="1"/>
              <a:tblGrid>
                <a:gridCol w="1375372">
                  <a:extLst>
                    <a:ext uri="{9D8B030D-6E8A-4147-A177-3AD203B41FA5}">
                      <a16:colId xmlns:a16="http://schemas.microsoft.com/office/drawing/2014/main" val="20000"/>
                    </a:ext>
                  </a:extLst>
                </a:gridCol>
              </a:tblGrid>
              <a:tr h="0">
                <a:tc>
                  <a:txBody>
                    <a:bodyPr/>
                    <a:lstStyle>
                      <a:lvl1pPr marL="0" algn="l" rtl="0" eaLnBrk="1" latinLnBrk="0" hangingPunct="1">
                        <a:defRPr kumimoji="0" kern="1200">
                          <a:solidFill>
                            <a:schemeClr val="dk1"/>
                          </a:solidFill>
                          <a:latin typeface="Calibri"/>
                        </a:defRPr>
                      </a:lvl1pPr>
                      <a:lvl2pPr marL="342911" algn="l" rtl="0" eaLnBrk="1" latinLnBrk="0" hangingPunct="1">
                        <a:defRPr kumimoji="0" kern="1200">
                          <a:solidFill>
                            <a:schemeClr val="dk1"/>
                          </a:solidFill>
                          <a:latin typeface="Calibri"/>
                        </a:defRPr>
                      </a:lvl2pPr>
                      <a:lvl3pPr marL="685821" algn="l" rtl="0" eaLnBrk="1" latinLnBrk="0" hangingPunct="1">
                        <a:defRPr kumimoji="0" kern="1200">
                          <a:solidFill>
                            <a:schemeClr val="dk1"/>
                          </a:solidFill>
                          <a:latin typeface="Calibri"/>
                        </a:defRPr>
                      </a:lvl3pPr>
                      <a:lvl4pPr marL="1028732" algn="l" rtl="0" eaLnBrk="1" latinLnBrk="0" hangingPunct="1">
                        <a:defRPr kumimoji="0" kern="1200">
                          <a:solidFill>
                            <a:schemeClr val="dk1"/>
                          </a:solidFill>
                          <a:latin typeface="Calibri"/>
                        </a:defRPr>
                      </a:lvl4pPr>
                      <a:lvl5pPr marL="1371643" algn="l" rtl="0" eaLnBrk="1" latinLnBrk="0" hangingPunct="1">
                        <a:defRPr kumimoji="0" kern="1200">
                          <a:solidFill>
                            <a:schemeClr val="dk1"/>
                          </a:solidFill>
                          <a:latin typeface="Calibri"/>
                        </a:defRPr>
                      </a:lvl5pPr>
                      <a:lvl6pPr marL="1714553" algn="l" rtl="0" eaLnBrk="1" latinLnBrk="0" hangingPunct="1">
                        <a:defRPr kumimoji="0" kern="1200">
                          <a:solidFill>
                            <a:schemeClr val="dk1"/>
                          </a:solidFill>
                          <a:latin typeface="Calibri"/>
                        </a:defRPr>
                      </a:lvl6pPr>
                      <a:lvl7pPr marL="2057464" algn="l" rtl="0" eaLnBrk="1" latinLnBrk="0" hangingPunct="1">
                        <a:defRPr kumimoji="0" kern="1200">
                          <a:solidFill>
                            <a:schemeClr val="dk1"/>
                          </a:solidFill>
                          <a:latin typeface="Calibri"/>
                        </a:defRPr>
                      </a:lvl7pPr>
                      <a:lvl8pPr marL="2400375" algn="l" rtl="0" eaLnBrk="1" latinLnBrk="0" hangingPunct="1">
                        <a:defRPr kumimoji="0" kern="1200">
                          <a:solidFill>
                            <a:schemeClr val="dk1"/>
                          </a:solidFill>
                          <a:latin typeface="Calibri"/>
                        </a:defRPr>
                      </a:lvl8pPr>
                      <a:lvl9pPr marL="2743286" algn="l" rtl="0" eaLnBrk="1" latinLnBrk="0" hangingPunct="1">
                        <a:defRPr kumimoji="0" kern="1200">
                          <a:solidFill>
                            <a:schemeClr val="dk1"/>
                          </a:solidFill>
                          <a:latin typeface="Calibri"/>
                        </a:defRPr>
                      </a:lvl9pPr>
                    </a:lstStyle>
                    <a:p>
                      <a:r>
                        <a:rPr lang="en-US" sz="900" b="1" u="none" dirty="0">
                          <a:solidFill>
                            <a:schemeClr val="tx1"/>
                          </a:solidFill>
                        </a:rPr>
                        <a:t>Revenue</a:t>
                      </a:r>
                      <a:r>
                        <a:rPr lang="en-US" sz="900" b="1" u="none">
                          <a:solidFill>
                            <a:schemeClr val="tx1"/>
                          </a:solidFill>
                        </a:rPr>
                        <a:t>:            </a:t>
                      </a:r>
                      <a:r>
                        <a:rPr lang="en-US" sz="900" b="1" u="none">
                          <a:solidFill>
                            <a:srgbClr val="FF0000"/>
                          </a:solidFill>
                        </a:rPr>
                        <a:t>$7.8B</a:t>
                      </a:r>
                      <a:endParaRPr lang="en-US" sz="900" b="1" u="none" baseline="0" dirty="0">
                        <a:solidFill>
                          <a:srgbClr val="FF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lvl1pPr marL="0" algn="l" rtl="0" eaLnBrk="1" latinLnBrk="0" hangingPunct="1">
                        <a:defRPr kumimoji="0" kern="1200">
                          <a:solidFill>
                            <a:schemeClr val="dk1"/>
                          </a:solidFill>
                          <a:latin typeface="Calibri"/>
                        </a:defRPr>
                      </a:lvl1pPr>
                      <a:lvl2pPr marL="342911" algn="l" rtl="0" eaLnBrk="1" latinLnBrk="0" hangingPunct="1">
                        <a:defRPr kumimoji="0" kern="1200">
                          <a:solidFill>
                            <a:schemeClr val="dk1"/>
                          </a:solidFill>
                          <a:latin typeface="Calibri"/>
                        </a:defRPr>
                      </a:lvl2pPr>
                      <a:lvl3pPr marL="685821" algn="l" rtl="0" eaLnBrk="1" latinLnBrk="0" hangingPunct="1">
                        <a:defRPr kumimoji="0" kern="1200">
                          <a:solidFill>
                            <a:schemeClr val="dk1"/>
                          </a:solidFill>
                          <a:latin typeface="Calibri"/>
                        </a:defRPr>
                      </a:lvl3pPr>
                      <a:lvl4pPr marL="1028732" algn="l" rtl="0" eaLnBrk="1" latinLnBrk="0" hangingPunct="1">
                        <a:defRPr kumimoji="0" kern="1200">
                          <a:solidFill>
                            <a:schemeClr val="dk1"/>
                          </a:solidFill>
                          <a:latin typeface="Calibri"/>
                        </a:defRPr>
                      </a:lvl4pPr>
                      <a:lvl5pPr marL="1371643" algn="l" rtl="0" eaLnBrk="1" latinLnBrk="0" hangingPunct="1">
                        <a:defRPr kumimoji="0" kern="1200">
                          <a:solidFill>
                            <a:schemeClr val="dk1"/>
                          </a:solidFill>
                          <a:latin typeface="Calibri"/>
                        </a:defRPr>
                      </a:lvl5pPr>
                      <a:lvl6pPr marL="1714553" algn="l" rtl="0" eaLnBrk="1" latinLnBrk="0" hangingPunct="1">
                        <a:defRPr kumimoji="0" kern="1200">
                          <a:solidFill>
                            <a:schemeClr val="dk1"/>
                          </a:solidFill>
                          <a:latin typeface="Calibri"/>
                        </a:defRPr>
                      </a:lvl6pPr>
                      <a:lvl7pPr marL="2057464" algn="l" rtl="0" eaLnBrk="1" latinLnBrk="0" hangingPunct="1">
                        <a:defRPr kumimoji="0" kern="1200">
                          <a:solidFill>
                            <a:schemeClr val="dk1"/>
                          </a:solidFill>
                          <a:latin typeface="Calibri"/>
                        </a:defRPr>
                      </a:lvl7pPr>
                      <a:lvl8pPr marL="2400375" algn="l" rtl="0" eaLnBrk="1" latinLnBrk="0" hangingPunct="1">
                        <a:defRPr kumimoji="0" kern="1200">
                          <a:solidFill>
                            <a:schemeClr val="dk1"/>
                          </a:solidFill>
                          <a:latin typeface="Calibri"/>
                        </a:defRPr>
                      </a:lvl8pPr>
                      <a:lvl9pPr marL="2743286" algn="l" rtl="0" eaLnBrk="1" latinLnBrk="0" hangingPunct="1">
                        <a:defRPr kumimoji="0" kern="1200">
                          <a:solidFill>
                            <a:schemeClr val="dk1"/>
                          </a:solidFill>
                          <a:latin typeface="Calibri"/>
                        </a:defRPr>
                      </a:lvl9pPr>
                    </a:lstStyle>
                    <a:p>
                      <a:r>
                        <a:rPr lang="en-US" sz="900" b="1" u="none" baseline="0" dirty="0">
                          <a:solidFill>
                            <a:schemeClr val="tx1"/>
                          </a:solidFill>
                        </a:rPr>
                        <a:t>EBITDA:               $1.8B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r>
                        <a:rPr lang="en-US" sz="900" b="1" u="none" baseline="0" dirty="0">
                          <a:solidFill>
                            <a:schemeClr val="tx1"/>
                          </a:solidFill>
                        </a:rPr>
                        <a:t>Market Cap:       $36.0B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9" name="Rectangle 18">
            <a:extLst>
              <a:ext uri="{FF2B5EF4-FFF2-40B4-BE49-F238E27FC236}">
                <a16:creationId xmlns:a16="http://schemas.microsoft.com/office/drawing/2014/main" id="{B4A5B3E7-2914-4527-923D-C573A6F247AA}"/>
              </a:ext>
            </a:extLst>
          </p:cNvPr>
          <p:cNvSpPr/>
          <p:nvPr/>
        </p:nvSpPr>
        <p:spPr bwMode="auto">
          <a:xfrm>
            <a:off x="4343399" y="4572000"/>
            <a:ext cx="4343399" cy="228600"/>
          </a:xfrm>
          <a:prstGeom prst="rect">
            <a:avLst/>
          </a:prstGeom>
          <a:solidFill>
            <a:schemeClr val="accent1">
              <a:lumMod val="50000"/>
            </a:schemeClr>
          </a:solidFill>
          <a:ln w="19050" cap="flat" cmpd="sng" algn="ctr">
            <a:noFill/>
            <a:prstDash val="solid"/>
          </a:ln>
          <a:effectLst/>
        </p:spPr>
        <p:txBody>
          <a:bodyPr anchor="ctr"/>
          <a:lstStyle/>
          <a:p>
            <a:pPr algn="ctr" fontAlgn="b"/>
            <a:r>
              <a:rPr lang="en-US" sz="1050" b="1" kern="0" dirty="0">
                <a:solidFill>
                  <a:srgbClr val="FFFFFF"/>
                </a:solidFill>
                <a:ea typeface="Roboto Lt" pitchFamily="2" charset="0"/>
                <a:cs typeface="Helvetica" panose="020B0604020202020204" pitchFamily="34" charset="0"/>
              </a:rPr>
              <a:t>Representative Franchise Assets</a:t>
            </a:r>
          </a:p>
        </p:txBody>
      </p:sp>
      <p:pic>
        <p:nvPicPr>
          <p:cNvPr id="2" name="Picture 2">
            <a:extLst>
              <a:ext uri="{FF2B5EF4-FFF2-40B4-BE49-F238E27FC236}">
                <a16:creationId xmlns:a16="http://schemas.microsoft.com/office/drawing/2014/main" id="{872EBF75-BB0E-6641-9514-EBD7527B0D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929" y="914399"/>
            <a:ext cx="1340534" cy="1968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Chart 26">
            <a:extLst>
              <a:ext uri="{FF2B5EF4-FFF2-40B4-BE49-F238E27FC236}">
                <a16:creationId xmlns:a16="http://schemas.microsoft.com/office/drawing/2014/main" id="{0F70A1C7-356B-BF9C-4469-5EB3A9207071}"/>
              </a:ext>
            </a:extLst>
          </p:cNvPr>
          <p:cNvGraphicFramePr>
            <a:graphicFrameLocks/>
          </p:cNvGraphicFramePr>
          <p:nvPr/>
        </p:nvGraphicFramePr>
        <p:xfrm>
          <a:off x="134863" y="4912097"/>
          <a:ext cx="2358236" cy="1955756"/>
        </p:xfrm>
        <a:graphic>
          <a:graphicData uri="http://schemas.openxmlformats.org/drawingml/2006/chart">
            <c:chart xmlns:c="http://schemas.openxmlformats.org/drawingml/2006/chart" xmlns:r="http://schemas.openxmlformats.org/officeDocument/2006/relationships" r:id="rId4"/>
          </a:graphicData>
        </a:graphic>
      </p:graphicFrame>
      <p:sp>
        <p:nvSpPr>
          <p:cNvPr id="28" name="Rounded Rectangle 10">
            <a:extLst>
              <a:ext uri="{FF2B5EF4-FFF2-40B4-BE49-F238E27FC236}">
                <a16:creationId xmlns:a16="http://schemas.microsoft.com/office/drawing/2014/main" id="{C48A644F-9AC9-FE09-1214-6EA1BE7F1AD1}"/>
              </a:ext>
            </a:extLst>
          </p:cNvPr>
          <p:cNvSpPr/>
          <p:nvPr/>
        </p:nvSpPr>
        <p:spPr bwMode="auto">
          <a:xfrm>
            <a:off x="414647" y="4852638"/>
            <a:ext cx="1691323" cy="108505"/>
          </a:xfrm>
          <a:prstGeom prst="roundRect">
            <a:avLst/>
          </a:prstGeom>
          <a:solidFill>
            <a:srgbClr val="2A3647"/>
          </a:solidFill>
          <a:ln w="6350" cap="rnd" cmpd="sng">
            <a:noFill/>
            <a:prstDash val="solid"/>
            <a:round/>
            <a:headEnd type="none" w="med" len="med"/>
            <a:tailEnd type="none" w="med" len="me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b="1" dirty="0">
                <a:solidFill>
                  <a:schemeClr val="bg1"/>
                </a:solidFill>
                <a:latin typeface="Calibri"/>
              </a:rPr>
              <a:t>Before</a:t>
            </a:r>
          </a:p>
        </p:txBody>
      </p:sp>
      <p:sp>
        <p:nvSpPr>
          <p:cNvPr id="30" name="Right Arrow 23">
            <a:extLst>
              <a:ext uri="{FF2B5EF4-FFF2-40B4-BE49-F238E27FC236}">
                <a16:creationId xmlns:a16="http://schemas.microsoft.com/office/drawing/2014/main" id="{1008E1DE-4A30-6B46-6AB3-868CB0104690}"/>
              </a:ext>
            </a:extLst>
          </p:cNvPr>
          <p:cNvSpPr/>
          <p:nvPr/>
        </p:nvSpPr>
        <p:spPr bwMode="auto">
          <a:xfrm>
            <a:off x="2007044" y="5433741"/>
            <a:ext cx="389693" cy="175030"/>
          </a:xfrm>
          <a:prstGeom prst="rightArrow">
            <a:avLst/>
          </a:prstGeom>
          <a:solidFill>
            <a:srgbClr val="2A3647"/>
          </a:solidFill>
          <a:ln w="19050" cap="rnd" cmpd="sng">
            <a:solidFill>
              <a:schemeClr val="bg1">
                <a:lumMod val="85000"/>
              </a:schemeClr>
            </a:solidFill>
            <a:prstDash val="solid"/>
            <a:round/>
            <a:headEnd type="none" w="med" len="med"/>
            <a:tailEnd type="none" w="med" len="me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31" name="Right Arrow 24">
            <a:extLst>
              <a:ext uri="{FF2B5EF4-FFF2-40B4-BE49-F238E27FC236}">
                <a16:creationId xmlns:a16="http://schemas.microsoft.com/office/drawing/2014/main" id="{838C329D-C1D8-CDE7-5F0F-3B8F8B430EFB}"/>
              </a:ext>
            </a:extLst>
          </p:cNvPr>
          <p:cNvSpPr/>
          <p:nvPr/>
        </p:nvSpPr>
        <p:spPr bwMode="auto">
          <a:xfrm>
            <a:off x="2007044" y="6130327"/>
            <a:ext cx="389693" cy="175030"/>
          </a:xfrm>
          <a:prstGeom prst="rightArrow">
            <a:avLst/>
          </a:prstGeom>
          <a:solidFill>
            <a:srgbClr val="2A3647"/>
          </a:solidFill>
          <a:ln w="19050" cap="rnd" cmpd="sng">
            <a:solidFill>
              <a:schemeClr val="bg1">
                <a:lumMod val="85000"/>
              </a:schemeClr>
            </a:solidFill>
            <a:prstDash val="solid"/>
            <a:round/>
            <a:headEnd type="none" w="med" len="med"/>
            <a:tailEnd type="none" w="med" len="me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1024" name="Rectangle 1023">
            <a:extLst>
              <a:ext uri="{FF2B5EF4-FFF2-40B4-BE49-F238E27FC236}">
                <a16:creationId xmlns:a16="http://schemas.microsoft.com/office/drawing/2014/main" id="{BC27D439-8263-C9A3-41C1-6C472636EE8A}"/>
              </a:ext>
            </a:extLst>
          </p:cNvPr>
          <p:cNvSpPr/>
          <p:nvPr/>
        </p:nvSpPr>
        <p:spPr bwMode="auto">
          <a:xfrm>
            <a:off x="958244" y="5647954"/>
            <a:ext cx="502525" cy="399371"/>
          </a:xfrm>
          <a:prstGeom prst="rect">
            <a:avLst/>
          </a:prstGeom>
          <a:noFill/>
          <a:ln w="19050" cap="rnd" cmpd="sng">
            <a:noFill/>
            <a:prstDash val="solid"/>
            <a:round/>
            <a:headEnd type="none" w="med" len="med"/>
            <a:tailEnd type="none" w="med" len="me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i="1" dirty="0"/>
              <a:t>4.3x</a:t>
            </a:r>
            <a:r>
              <a:rPr lang="en-US" sz="1400" b="1" i="1" u="sng" dirty="0"/>
              <a:t> </a:t>
            </a:r>
            <a:r>
              <a:rPr lang="en-US" sz="800" i="1" dirty="0"/>
              <a:t>Debt / EBITDA</a:t>
            </a:r>
          </a:p>
        </p:txBody>
      </p:sp>
      <p:sp>
        <p:nvSpPr>
          <p:cNvPr id="1027" name="Rounded Rectangle 10">
            <a:extLst>
              <a:ext uri="{FF2B5EF4-FFF2-40B4-BE49-F238E27FC236}">
                <a16:creationId xmlns:a16="http://schemas.microsoft.com/office/drawing/2014/main" id="{90CBAF97-11EA-E6D0-3EAD-6886AA493FD9}"/>
              </a:ext>
            </a:extLst>
          </p:cNvPr>
          <p:cNvSpPr/>
          <p:nvPr/>
        </p:nvSpPr>
        <p:spPr bwMode="auto">
          <a:xfrm>
            <a:off x="2311138" y="4852638"/>
            <a:ext cx="1691323" cy="108505"/>
          </a:xfrm>
          <a:prstGeom prst="roundRect">
            <a:avLst/>
          </a:prstGeom>
          <a:solidFill>
            <a:srgbClr val="2A3647"/>
          </a:solidFill>
          <a:ln w="6350" cap="rnd" cmpd="sng">
            <a:noFill/>
            <a:prstDash val="solid"/>
            <a:round/>
            <a:headEnd type="none" w="med" len="med"/>
            <a:tailEnd type="none" w="med" len="me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b="1" dirty="0">
                <a:solidFill>
                  <a:schemeClr val="bg1"/>
                </a:solidFill>
                <a:latin typeface="Calibri"/>
              </a:rPr>
              <a:t>After</a:t>
            </a:r>
          </a:p>
        </p:txBody>
      </p:sp>
      <p:graphicFrame>
        <p:nvGraphicFramePr>
          <p:cNvPr id="14" name="Chart 13">
            <a:extLst>
              <a:ext uri="{FF2B5EF4-FFF2-40B4-BE49-F238E27FC236}">
                <a16:creationId xmlns:a16="http://schemas.microsoft.com/office/drawing/2014/main" id="{593E1262-C510-0DAF-1CFC-D9321D6D9175}"/>
              </a:ext>
            </a:extLst>
          </p:cNvPr>
          <p:cNvGraphicFramePr/>
          <p:nvPr>
            <p:extLst>
              <p:ext uri="{D42A27DB-BD31-4B8C-83A1-F6EECF244321}">
                <p14:modId xmlns:p14="http://schemas.microsoft.com/office/powerpoint/2010/main" val="3781487862"/>
              </p:ext>
            </p:extLst>
          </p:nvPr>
        </p:nvGraphicFramePr>
        <p:xfrm>
          <a:off x="-386525" y="5178288"/>
          <a:ext cx="3153283" cy="1656914"/>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B24DB214-2A09-6697-2820-0C32A2DD03E8}"/>
              </a:ext>
            </a:extLst>
          </p:cNvPr>
          <p:cNvSpPr txBox="1"/>
          <p:nvPr/>
        </p:nvSpPr>
        <p:spPr>
          <a:xfrm>
            <a:off x="475486" y="4961143"/>
            <a:ext cx="1573984" cy="246221"/>
          </a:xfrm>
          <a:prstGeom prst="rect">
            <a:avLst/>
          </a:prstGeom>
          <a:noFill/>
        </p:spPr>
        <p:txBody>
          <a:bodyPr wrap="square" rtlCol="0">
            <a:spAutoFit/>
          </a:bodyPr>
          <a:lstStyle/>
          <a:p>
            <a:r>
              <a:rPr lang="en-US" sz="1000" dirty="0"/>
              <a:t>Debt / Equity Ratio: 0.24</a:t>
            </a:r>
          </a:p>
        </p:txBody>
      </p:sp>
      <p:sp>
        <p:nvSpPr>
          <p:cNvPr id="18" name="TextBox 17">
            <a:extLst>
              <a:ext uri="{FF2B5EF4-FFF2-40B4-BE49-F238E27FC236}">
                <a16:creationId xmlns:a16="http://schemas.microsoft.com/office/drawing/2014/main" id="{F7F8D9B5-0823-B868-2C22-F7587AAB62A7}"/>
              </a:ext>
            </a:extLst>
          </p:cNvPr>
          <p:cNvSpPr txBox="1"/>
          <p:nvPr/>
        </p:nvSpPr>
        <p:spPr>
          <a:xfrm>
            <a:off x="2390409" y="4934785"/>
            <a:ext cx="1573984" cy="246221"/>
          </a:xfrm>
          <a:prstGeom prst="rect">
            <a:avLst/>
          </a:prstGeom>
          <a:noFill/>
        </p:spPr>
        <p:txBody>
          <a:bodyPr wrap="square" rtlCol="0">
            <a:spAutoFit/>
          </a:bodyPr>
          <a:lstStyle/>
          <a:p>
            <a:r>
              <a:rPr lang="en-US" sz="1000" dirty="0"/>
              <a:t>Debt / Equity Ratio: 0.21</a:t>
            </a:r>
          </a:p>
        </p:txBody>
      </p:sp>
      <p:graphicFrame>
        <p:nvGraphicFramePr>
          <p:cNvPr id="6" name="Chart 5">
            <a:extLst>
              <a:ext uri="{FF2B5EF4-FFF2-40B4-BE49-F238E27FC236}">
                <a16:creationId xmlns:a16="http://schemas.microsoft.com/office/drawing/2014/main" id="{3D40F5D4-73D7-B798-9E7F-C8CADC19067B}"/>
              </a:ext>
            </a:extLst>
          </p:cNvPr>
          <p:cNvGraphicFramePr/>
          <p:nvPr>
            <p:extLst>
              <p:ext uri="{D42A27DB-BD31-4B8C-83A1-F6EECF244321}">
                <p14:modId xmlns:p14="http://schemas.microsoft.com/office/powerpoint/2010/main" val="239373570"/>
              </p:ext>
            </p:extLst>
          </p:nvPr>
        </p:nvGraphicFramePr>
        <p:xfrm>
          <a:off x="457201" y="2265557"/>
          <a:ext cx="3657600" cy="216143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Chart 6">
            <a:extLst>
              <a:ext uri="{FF2B5EF4-FFF2-40B4-BE49-F238E27FC236}">
                <a16:creationId xmlns:a16="http://schemas.microsoft.com/office/drawing/2014/main" id="{195D773A-5375-33C6-B344-0779DA487CD4}"/>
              </a:ext>
            </a:extLst>
          </p:cNvPr>
          <p:cNvGraphicFramePr/>
          <p:nvPr>
            <p:extLst>
              <p:ext uri="{D42A27DB-BD31-4B8C-83A1-F6EECF244321}">
                <p14:modId xmlns:p14="http://schemas.microsoft.com/office/powerpoint/2010/main" val="102974141"/>
              </p:ext>
            </p:extLst>
          </p:nvPr>
        </p:nvGraphicFramePr>
        <p:xfrm>
          <a:off x="2148931" y="5178288"/>
          <a:ext cx="2223981" cy="1656914"/>
        </p:xfrm>
        <a:graphic>
          <a:graphicData uri="http://schemas.openxmlformats.org/drawingml/2006/chart">
            <c:chart xmlns:c="http://schemas.openxmlformats.org/drawingml/2006/chart" xmlns:r="http://schemas.openxmlformats.org/officeDocument/2006/relationships" r:id="rId7"/>
          </a:graphicData>
        </a:graphic>
      </p:graphicFrame>
      <p:sp>
        <p:nvSpPr>
          <p:cNvPr id="8" name="Rectangle 7">
            <a:extLst>
              <a:ext uri="{FF2B5EF4-FFF2-40B4-BE49-F238E27FC236}">
                <a16:creationId xmlns:a16="http://schemas.microsoft.com/office/drawing/2014/main" id="{C0FAE1AB-9995-97BB-CA74-513FAD33D486}"/>
              </a:ext>
            </a:extLst>
          </p:cNvPr>
          <p:cNvSpPr/>
          <p:nvPr/>
        </p:nvSpPr>
        <p:spPr bwMode="auto">
          <a:xfrm>
            <a:off x="2999879" y="5657818"/>
            <a:ext cx="502525" cy="399371"/>
          </a:xfrm>
          <a:prstGeom prst="rect">
            <a:avLst/>
          </a:prstGeom>
          <a:noFill/>
          <a:ln w="19050" cap="rnd" cmpd="sng">
            <a:noFill/>
            <a:prstDash val="solid"/>
            <a:round/>
            <a:headEnd type="none" w="med" len="med"/>
            <a:tailEnd type="none" w="med" len="me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i="1" dirty="0"/>
              <a:t>3.8x</a:t>
            </a:r>
            <a:r>
              <a:rPr lang="en-US" sz="1400" b="1" i="1" u="sng" dirty="0"/>
              <a:t> </a:t>
            </a:r>
            <a:r>
              <a:rPr lang="en-US" sz="800" i="1" dirty="0"/>
              <a:t>Debt / EBITDA</a:t>
            </a:r>
          </a:p>
        </p:txBody>
      </p:sp>
      <p:pic>
        <p:nvPicPr>
          <p:cNvPr id="21" name="Picture 20">
            <a:extLst>
              <a:ext uri="{FF2B5EF4-FFF2-40B4-BE49-F238E27FC236}">
                <a16:creationId xmlns:a16="http://schemas.microsoft.com/office/drawing/2014/main" id="{D295F5B5-AF59-E05C-7404-B6C5E7A1CFD7}"/>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0" y="4979481"/>
            <a:ext cx="3817199" cy="1325875"/>
          </a:xfrm>
          <a:prstGeom prst="rect">
            <a:avLst/>
          </a:prstGeom>
        </p:spPr>
      </p:pic>
    </p:spTree>
    <p:extLst>
      <p:ext uri="{BB962C8B-B14F-4D97-AF65-F5344CB8AC3E}">
        <p14:creationId xmlns:p14="http://schemas.microsoft.com/office/powerpoint/2010/main" val="4011980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SE THIS">
  <a:themeElements>
    <a:clrScheme name="Custom 1">
      <a:dk1>
        <a:sysClr val="windowText" lastClr="000000"/>
      </a:dk1>
      <a:lt1>
        <a:sysClr val="window" lastClr="FFFFFF"/>
      </a:lt1>
      <a:dk2>
        <a:srgbClr val="1F497D"/>
      </a:dk2>
      <a:lt2>
        <a:srgbClr val="EEECE1"/>
      </a:lt2>
      <a:accent1>
        <a:srgbClr val="546C8D"/>
      </a:accent1>
      <a:accent2>
        <a:srgbClr val="C0504D"/>
      </a:accent2>
      <a:accent3>
        <a:srgbClr val="386A1D"/>
      </a:accent3>
      <a:accent4>
        <a:srgbClr val="8064A2"/>
      </a:accent4>
      <a:accent5>
        <a:srgbClr val="4BACC6"/>
      </a:accent5>
      <a:accent6>
        <a:srgbClr val="F79646"/>
      </a:accent6>
      <a:hlink>
        <a:srgbClr val="0000FF"/>
      </a:hlink>
      <a:folHlink>
        <a:srgbClr val="800080"/>
      </a:folHlink>
    </a:clrScheme>
    <a:fontScheme name="FPP Presentation">
      <a:majorFont>
        <a:latin typeface="Cambria"/>
        <a:ea typeface=""/>
        <a:cs typeface=""/>
      </a:majorFont>
      <a:minorFont>
        <a:latin typeface="Calibri"/>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bwMode="auto">
        <a:solidFill>
          <a:srgbClr val="FFFF00"/>
        </a:solidFill>
        <a:ln w="19050" cap="rnd" cmpd="sng">
          <a:solidFill>
            <a:schemeClr val="tx1"/>
          </a:solidFill>
          <a:prstDash val="solid"/>
          <a:round/>
          <a:headEnd type="none" w="med" len="med"/>
          <a:tailEnd type="none" w="med" len="med"/>
        </a:ln>
        <a:effectLst/>
      </a:spPr>
      <a:bodyPr rtlCol="0" anchor="ctr"/>
      <a:lstStyle>
        <a:defPPr algn="ctr">
          <a:defRPr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79310</TotalTime>
  <Words>434</Words>
  <Application>Microsoft Office PowerPoint</Application>
  <PresentationFormat>Letter Paper (8.5x11 in)</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Cambria</vt:lpstr>
      <vt:lpstr>Courier New</vt:lpstr>
      <vt:lpstr>Wingdings</vt:lpstr>
      <vt:lpstr>Wingdings 3</vt:lpstr>
      <vt:lpstr>USE THIS</vt:lpstr>
      <vt:lpstr>electronic arts| M&amp;A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 &amp; WW</dc:creator>
  <cp:lastModifiedBy>kuckoo</cp:lastModifiedBy>
  <cp:revision>1464</cp:revision>
  <cp:lastPrinted>2017-04-11T02:39:08Z</cp:lastPrinted>
  <dcterms:created xsi:type="dcterms:W3CDTF">2015-08-12T15:22:50Z</dcterms:created>
  <dcterms:modified xsi:type="dcterms:W3CDTF">2023-08-19T09:55:40Z</dcterms:modified>
</cp:coreProperties>
</file>