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18288000" cy="10287000"/>
  <p:notesSz cx="6858000" cy="9144000"/>
  <p:embeddedFontLst>
    <p:embeddedFont>
      <p:font typeface="Arimo Italics" panose="020B0604020202020204" charset="0"/>
      <p:regular r:id="rId10"/>
    </p:embeddedFont>
    <p:embeddedFont>
      <p:font typeface="CAT Neuzeit" panose="020B0604020202020204" charset="0"/>
      <p:regular r:id="rId11"/>
    </p:embeddedFont>
    <p:embeddedFont>
      <p:font typeface="Clear Sans Regular" panose="020B0604020202020204" charset="0"/>
      <p:regular r:id="rId12"/>
    </p:embeddedFont>
    <p:embeddedFont>
      <p:font typeface="Clear Sans Regular Bold Italics" panose="020B0604020202020204" charset="0"/>
      <p:regular r:id="rId13"/>
    </p:embeddedFont>
    <p:embeddedFont>
      <p:font typeface="Clear Sans Regular Italic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дина Юлия" initials="КЮ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7EB"/>
    <a:srgbClr val="88490A"/>
    <a:srgbClr val="EE8822"/>
    <a:srgbClr val="1E6434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172" autoAdjust="0"/>
  </p:normalViewPr>
  <p:slideViewPr>
    <p:cSldViewPr>
      <p:cViewPr varScale="1">
        <p:scale>
          <a:sx n="54" d="100"/>
          <a:sy n="54" d="100"/>
        </p:scale>
        <p:origin x="9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AE1D-0D0E-4130-8F06-F2A5C1DD7A8D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13344-154B-4BA5-B78D-BB639E871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9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3109050" y="-224377"/>
            <a:ext cx="16608570" cy="1100317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82927">
            <a:off x="-5433004" y="-3402076"/>
            <a:ext cx="17084107" cy="1668278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782927">
            <a:off x="11851498" y="-991268"/>
            <a:ext cx="549542" cy="11861169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2501025"/>
            <a:ext cx="9659354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 spc="262" dirty="0" err="1">
                <a:solidFill>
                  <a:srgbClr val="1C2529"/>
                </a:solidFill>
                <a:latin typeface="Clear Sans Regular Bold Italics"/>
              </a:rPr>
              <a:t>KinBu</a:t>
            </a:r>
            <a:endParaRPr lang="en-US" sz="10500" spc="262" dirty="0">
              <a:solidFill>
                <a:srgbClr val="1C2529"/>
              </a:solidFill>
              <a:latin typeface="Clear Sans Regular Bold Itali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85952" y="4413530"/>
            <a:ext cx="10240415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>
                <a:solidFill>
                  <a:srgbClr val="737373"/>
                </a:solidFill>
                <a:latin typeface="Clear Sans Regular"/>
              </a:rPr>
              <a:t>НАПРАВЛЕНИЕ:  </a:t>
            </a:r>
            <a:r>
              <a:rPr lang="ru-RU" sz="4000" spc="90" dirty="0">
                <a:solidFill>
                  <a:srgbClr val="737373"/>
                </a:solidFill>
                <a:latin typeface="Clear Sans Regular Italics"/>
              </a:rPr>
              <a:t>Основы промышленного программирования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8027693"/>
            <a:ext cx="1196339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737373"/>
                </a:solidFill>
                <a:latin typeface="Clear Sans Regular Italics"/>
              </a:rPr>
              <a:t>Иван </a:t>
            </a:r>
            <a:r>
              <a:rPr lang="ru-RU" sz="3622" spc="90" dirty="0" err="1">
                <a:solidFill>
                  <a:srgbClr val="737373"/>
                </a:solidFill>
                <a:latin typeface="Clear Sans Regular Italics"/>
              </a:rPr>
              <a:t>Баданин</a:t>
            </a:r>
            <a:r>
              <a:rPr lang="ru-RU" sz="3622" spc="90" dirty="0">
                <a:solidFill>
                  <a:srgbClr val="737373"/>
                </a:solidFill>
                <a:latin typeface="Clear Sans Regular Italics"/>
              </a:rPr>
              <a:t>, Екатерина Кудина, Кирилл Соловьёв</a:t>
            </a:r>
          </a:p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737373"/>
                </a:solidFill>
                <a:latin typeface="Clear Sans Regular Italics"/>
              </a:rPr>
              <a:t>Преподаватель:</a:t>
            </a:r>
            <a:r>
              <a:rPr lang="en-US" sz="3622" spc="90" dirty="0">
                <a:solidFill>
                  <a:srgbClr val="737373"/>
                </a:solidFill>
                <a:latin typeface="Clear Sans Regular Italics"/>
              </a:rPr>
              <a:t> </a:t>
            </a:r>
          </a:p>
          <a:p>
            <a:pPr>
              <a:lnSpc>
                <a:spcPts val="3984"/>
              </a:lnSpc>
            </a:pPr>
            <a:r>
              <a:rPr lang="ru-RU" sz="3622" spc="90" dirty="0">
                <a:solidFill>
                  <a:srgbClr val="737373"/>
                </a:solidFill>
                <a:latin typeface="Clear Sans Regular Italics"/>
              </a:rPr>
              <a:t>Скотников Александр Евгеньевич</a:t>
            </a:r>
            <a:endParaRPr lang="en-US" sz="3622" spc="90" dirty="0">
              <a:solidFill>
                <a:srgbClr val="737373"/>
              </a:solidFill>
              <a:latin typeface="Clear Sans Regular Itali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82313" y="-160525"/>
            <a:ext cx="16744895" cy="96006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1" name="Прямоугольник 10"/>
          <p:cNvSpPr/>
          <p:nvPr/>
        </p:nvSpPr>
        <p:spPr>
          <a:xfrm>
            <a:off x="10744199" y="5191453"/>
            <a:ext cx="6086475" cy="3667514"/>
          </a:xfrm>
          <a:prstGeom prst="rect">
            <a:avLst/>
          </a:prstGeom>
          <a:solidFill>
            <a:srgbClr val="5E17EB"/>
          </a:solidFill>
          <a:ln>
            <a:solidFill>
              <a:srgbClr val="5E1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Group 3"/>
          <p:cNvGrpSpPr/>
          <p:nvPr/>
        </p:nvGrpSpPr>
        <p:grpSpPr>
          <a:xfrm>
            <a:off x="1411132" y="1257300"/>
            <a:ext cx="9942667" cy="3011680"/>
            <a:chOff x="0" y="-92075"/>
            <a:chExt cx="16316762" cy="3245619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42136"/>
              <a:ext cx="15903612" cy="18114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Clear Sans Regular Bold Italics"/>
                </a:rPr>
                <a:t>Люди иногда не имеют возможности встретится лично, и развлечение такое как совместный просмотр фильмов может быть </a:t>
              </a:r>
              <a:r>
                <a:rPr lang="ru-RU" sz="3000" spc="30" dirty="0" err="1">
                  <a:solidFill>
                    <a:srgbClr val="737373"/>
                  </a:solidFill>
                  <a:latin typeface="Clear Sans Regular Bold Italics"/>
                </a:rPr>
                <a:t>недоступпным</a:t>
              </a:r>
              <a:r>
                <a:rPr lang="ru-RU" sz="3000" spc="30" dirty="0">
                  <a:solidFill>
                    <a:srgbClr val="737373"/>
                  </a:solidFill>
                  <a:latin typeface="Clear Sans Regular Bold Italics"/>
                </a:rPr>
                <a:t>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200" y="6134100"/>
            <a:ext cx="12237572" cy="2229820"/>
            <a:chOff x="0" y="-92075"/>
            <a:chExt cx="16316762" cy="297309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42136"/>
              <a:ext cx="13764890" cy="1538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Clear Sans Regular Bold Italics"/>
                </a:rPr>
                <a:t>Люди всех возрастов, имеющие компьютер.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  <a:p>
              <a:pPr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15119" y="641437"/>
            <a:ext cx="3100585" cy="3311706"/>
          </a:xfrm>
          <a:prstGeom prst="rect">
            <a:avLst/>
          </a:prstGeom>
        </p:spPr>
      </p:pic>
      <p:pic>
        <p:nvPicPr>
          <p:cNvPr id="1026" name="Picture 2" descr="Руки геймера на клавиатуре, играющие в игры, Стоковое видео - Envato  Ele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61" y="5444059"/>
            <a:ext cx="56197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6800" y="1028700"/>
            <a:ext cx="17700891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30207" y="1446688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08845" y="1421726"/>
            <a:ext cx="14035955" cy="3240441"/>
            <a:chOff x="0" y="-98425"/>
            <a:chExt cx="12595672" cy="4320586"/>
          </a:xfrm>
        </p:grpSpPr>
        <p:sp>
          <p:nvSpPr>
            <p:cNvPr id="5" name="TextBox 5"/>
            <p:cNvSpPr txBox="1"/>
            <p:nvPr/>
          </p:nvSpPr>
          <p:spPr>
            <a:xfrm>
              <a:off x="6162" y="1211594"/>
              <a:ext cx="11949298" cy="30105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737373"/>
                  </a:solidFill>
                  <a:latin typeface="Clear Sans Regular Bold Italics"/>
                </a:rPr>
                <a:t>Многие близкие люди находятся на расстоянии друг от друга и у них бывает мало развлечений. Просмотр кино вместе с другом всегда актуально, и наш проект способен организовать Это развлечение онлайн.  </a:t>
              </a:r>
              <a:endParaRPr lang="en-US" sz="3000" spc="30" dirty="0">
                <a:solidFill>
                  <a:srgbClr val="737373"/>
                </a:solidFill>
                <a:latin typeface="Clear Sans Regular Bold Italic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82600" y="1028700"/>
            <a:ext cx="17268443" cy="3626318"/>
          </a:xfrm>
          <a:prstGeom prst="rect">
            <a:avLst/>
          </a:prstGeom>
          <a:solidFill>
            <a:srgbClr val="5E17EB"/>
          </a:solidFill>
        </p:spPr>
      </p:sp>
      <p:sp>
        <p:nvSpPr>
          <p:cNvPr id="3" name="AutoShape 3"/>
          <p:cNvSpPr/>
          <p:nvPr/>
        </p:nvSpPr>
        <p:spPr>
          <a:xfrm>
            <a:off x="1625928" y="5524500"/>
            <a:ext cx="17601872" cy="3733922"/>
          </a:xfrm>
          <a:prstGeom prst="rect">
            <a:avLst/>
          </a:prstGeom>
          <a:solidFill>
            <a:srgbClr val="5E17EB"/>
          </a:solidFill>
        </p:spPr>
      </p:sp>
      <p:grpSp>
        <p:nvGrpSpPr>
          <p:cNvPr id="4" name="Group 4"/>
          <p:cNvGrpSpPr/>
          <p:nvPr/>
        </p:nvGrpSpPr>
        <p:grpSpPr>
          <a:xfrm>
            <a:off x="6749839" y="6147529"/>
            <a:ext cx="10036004" cy="2768409"/>
            <a:chOff x="0" y="-98425"/>
            <a:chExt cx="13381338" cy="3691214"/>
          </a:xfrm>
        </p:grpSpPr>
        <p:sp>
          <p:nvSpPr>
            <p:cNvPr id="5" name="TextBox 5"/>
            <p:cNvSpPr txBox="1"/>
            <p:nvPr/>
          </p:nvSpPr>
          <p:spPr>
            <a:xfrm>
              <a:off x="0" y="-98425"/>
              <a:ext cx="13346209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ФУНКЦИОНАЛ ПРОДУКТА: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51661"/>
              <a:ext cx="13381338" cy="2241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500"/>
                </a:lnSpc>
              </a:pPr>
              <a:r>
                <a:rPr lang="ru-RU" sz="3000" spc="30" dirty="0">
                  <a:solidFill>
                    <a:srgbClr val="FFFFFF"/>
                  </a:solidFill>
                  <a:latin typeface="Clear Sans Regular Italics"/>
                </a:rPr>
                <a:t>Просмотр видео с </a:t>
              </a:r>
              <a:r>
                <a:rPr lang="en-US" sz="3000" spc="30" dirty="0">
                  <a:solidFill>
                    <a:srgbClr val="FFFFFF"/>
                  </a:solidFill>
                  <a:latin typeface="Clear Sans Regular Italics"/>
                </a:rPr>
                <a:t>YouTube</a:t>
              </a:r>
              <a:r>
                <a:rPr lang="ru-RU" sz="3000" spc="30" dirty="0">
                  <a:solidFill>
                    <a:srgbClr val="FFFFFF"/>
                  </a:solidFill>
                  <a:latin typeface="Clear Sans Regular Italics"/>
                </a:rPr>
                <a:t> и фильмов онлайн, с возможностью переписываться с другим человеком одновременно.</a:t>
              </a:r>
              <a:endParaRPr lang="en-US" sz="3000" spc="30" dirty="0">
                <a:solidFill>
                  <a:srgbClr val="FFFFFF"/>
                </a:solidFill>
                <a:latin typeface="Clear Sans Regular Italic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25928" y="1528433"/>
            <a:ext cx="9584067" cy="2768409"/>
            <a:chOff x="0" y="-98425"/>
            <a:chExt cx="12778756" cy="36912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98425"/>
              <a:ext cx="12745210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FFFFFF"/>
                  </a:solidFill>
                  <a:latin typeface="CAT Neuzeit"/>
                </a:rPr>
                <a:t>ЦЕЛЬ ПРОДУКТА: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51661"/>
              <a:ext cx="12778756" cy="2241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00"/>
                </a:lnSpc>
              </a:pPr>
              <a:r>
                <a:rPr lang="ru-RU" sz="3000" spc="30" dirty="0">
                  <a:solidFill>
                    <a:srgbClr val="FFFFFF"/>
                  </a:solidFill>
                  <a:latin typeface="Clear Sans Regular Italics"/>
                </a:rPr>
                <a:t>Подарить возможность</a:t>
              </a:r>
              <a:r>
                <a:rPr lang="en-US" sz="3000" spc="30" dirty="0">
                  <a:solidFill>
                    <a:srgbClr val="FFFFFF"/>
                  </a:solidFill>
                  <a:latin typeface="Clear Sans Regular Italics"/>
                </a:rPr>
                <a:t> </a:t>
              </a:r>
              <a:r>
                <a:rPr lang="ru-RU" sz="3000" spc="30" dirty="0">
                  <a:solidFill>
                    <a:srgbClr val="FFFFFF"/>
                  </a:solidFill>
                  <a:latin typeface="Clear Sans Regular Italics"/>
                </a:rPr>
                <a:t>просмотра видео или фильма тем кто хочет посмотреть фильм вместе с другом.</a:t>
              </a:r>
              <a:endParaRPr lang="en-US" sz="3000" spc="30" dirty="0">
                <a:solidFill>
                  <a:srgbClr val="FFFFFF"/>
                </a:solidFill>
                <a:latin typeface="Clear Sans Regular Itali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628038">
            <a:off x="12155899" y="-1386196"/>
            <a:ext cx="2729333" cy="13687572"/>
          </a:xfrm>
          <a:prstGeom prst="rect">
            <a:avLst/>
          </a:prstGeom>
          <a:solidFill>
            <a:srgbClr val="5E17EB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876300"/>
            <a:ext cx="1059438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ЭТАПЫ РЕАЛИЗАЦИИ ПРОЕКТА: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74292"/>
            <a:ext cx="10004419" cy="816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В Яндекс лицее мы проходили тему 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Flask.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Придумали какой сайт хотим сделать.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Создали репозиторий в </a:t>
            </a:r>
            <a:r>
              <a:rPr lang="en-US" sz="3000" spc="30" dirty="0" err="1">
                <a:solidFill>
                  <a:srgbClr val="737373"/>
                </a:solidFill>
                <a:latin typeface="Arimo Italics"/>
              </a:rPr>
              <a:t>Git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.</a:t>
            </a:r>
            <a:endParaRPr lang="ru-RU" sz="3000" spc="30" dirty="0">
              <a:solidFill>
                <a:srgbClr val="737373"/>
              </a:solidFill>
              <a:latin typeface="Arimo Itali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Прописали техническое задание.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Создали статичные страницы.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Добавили соединение клиентов к одному серверу.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Реализовали работу с </a:t>
            </a:r>
            <a:r>
              <a:rPr lang="ru-RU" sz="3000" spc="30" dirty="0" err="1">
                <a:solidFill>
                  <a:srgbClr val="737373"/>
                </a:solidFill>
                <a:latin typeface="Arimo Italics"/>
              </a:rPr>
              <a:t>апи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 </a:t>
            </a:r>
            <a:r>
              <a:rPr lang="ru-RU" sz="3000" spc="30" dirty="0" err="1">
                <a:solidFill>
                  <a:srgbClr val="737373"/>
                </a:solidFill>
                <a:latin typeface="Arimo Italics"/>
              </a:rPr>
              <a:t>Юютуба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Добавили базу данных фильмов.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Сделали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 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собственный плеер.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Отработали баги и ошибки.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 Сделали презентацию.</a:t>
            </a:r>
            <a:endParaRPr lang="en-US" sz="3000" spc="30" dirty="0">
              <a:solidFill>
                <a:srgbClr val="737373"/>
              </a:solidFill>
              <a:latin typeface="Arimo Italics"/>
            </a:endParaRPr>
          </a:p>
          <a:p>
            <a:pPr>
              <a:lnSpc>
                <a:spcPts val="4800"/>
              </a:lnSpc>
            </a:pPr>
            <a:endParaRPr lang="en-US" sz="3000" spc="30" dirty="0">
              <a:solidFill>
                <a:srgbClr val="737373"/>
              </a:solidFill>
              <a:latin typeface="Arimo Italic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47380" y="6673970"/>
            <a:ext cx="3100585" cy="33117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82313" y="-160525"/>
            <a:ext cx="16744895" cy="9600650"/>
          </a:xfrm>
          <a:prstGeom prst="rect">
            <a:avLst/>
          </a:prstGeom>
          <a:solidFill>
            <a:schemeClr val="bg1"/>
          </a:solidFill>
        </p:spPr>
      </p:sp>
      <p:sp>
        <p:nvSpPr>
          <p:cNvPr id="12" name="TextBox 3"/>
          <p:cNvSpPr txBox="1"/>
          <p:nvPr/>
        </p:nvSpPr>
        <p:spPr>
          <a:xfrm>
            <a:off x="1600200" y="190500"/>
            <a:ext cx="13639800" cy="807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ru-RU" sz="5400" b="1" dirty="0"/>
              <a:t>Описание реализации</a:t>
            </a: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485900"/>
            <a:ext cx="14478000" cy="668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Данную сайт мы реализовали на основе библиотеки 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Flask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 и дополнений к ней.</a:t>
            </a:r>
          </a:p>
          <a:p>
            <a:pPr>
              <a:lnSpc>
                <a:spcPct val="120000"/>
              </a:lnSpc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На нашем сайте есть возможность просмотра как фильмов так и видео онлайн с другом. В основе файлов лежит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:</a:t>
            </a:r>
            <a:endParaRPr lang="ru-RU" sz="3000" spc="30" dirty="0">
              <a:solidFill>
                <a:srgbClr val="737373"/>
              </a:solidFill>
              <a:latin typeface="Arimo Italics"/>
            </a:endParaRP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Main 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–  главный файл, запуск сервера.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setting – 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настройки сайта.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Директория 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templated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 и 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static– 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шаблоны страниц.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Директория </a:t>
            </a:r>
            <a:r>
              <a:rPr lang="en-US" sz="3000" spc="30" dirty="0">
                <a:solidFill>
                  <a:srgbClr val="737373"/>
                </a:solidFill>
                <a:latin typeface="Arimo Italics"/>
              </a:rPr>
              <a:t>config– </a:t>
            </a: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дополнительные обработчики сайта.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3000" spc="30" dirty="0">
              <a:solidFill>
                <a:srgbClr val="737373"/>
              </a:solidFill>
              <a:latin typeface="Arimo Italics"/>
            </a:endParaRP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3000" spc="30" dirty="0">
              <a:solidFill>
                <a:srgbClr val="737373"/>
              </a:solidFill>
              <a:latin typeface="Arimo Italics"/>
            </a:endParaRPr>
          </a:p>
          <a:p>
            <a:pPr>
              <a:lnSpc>
                <a:spcPct val="120000"/>
              </a:lnSpc>
            </a:pPr>
            <a:r>
              <a:rPr lang="ru-RU" sz="3000" spc="30" dirty="0">
                <a:solidFill>
                  <a:srgbClr val="737373"/>
                </a:solidFill>
                <a:latin typeface="Arimo Italics"/>
              </a:rPr>
              <a:t>Так же в игре реализована пауза, добавлена музыка и анимации.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49399" y="5905500"/>
            <a:ext cx="3100585" cy="33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28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9753600" y="5448300"/>
            <a:ext cx="7620000" cy="4475309"/>
          </a:xfrm>
          <a:prstGeom prst="rect">
            <a:avLst/>
          </a:prstGeom>
          <a:solidFill>
            <a:srgbClr val="5E17EB"/>
          </a:solidFill>
          <a:ln>
            <a:solidFill>
              <a:srgbClr val="5E1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753600" y="591991"/>
            <a:ext cx="7620000" cy="4475309"/>
          </a:xfrm>
          <a:prstGeom prst="rect">
            <a:avLst/>
          </a:prstGeom>
          <a:solidFill>
            <a:srgbClr val="5E17EB"/>
          </a:solidFill>
          <a:ln>
            <a:solidFill>
              <a:srgbClr val="5E1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/>
          <p:cNvSpPr/>
          <p:nvPr/>
        </p:nvSpPr>
        <p:spPr>
          <a:xfrm>
            <a:off x="533401" y="3407336"/>
            <a:ext cx="8534400" cy="5105399"/>
          </a:xfrm>
          <a:prstGeom prst="rect">
            <a:avLst/>
          </a:prstGeom>
          <a:solidFill>
            <a:srgbClr val="5E17EB"/>
          </a:solidFill>
        </p:spPr>
      </p:sp>
      <p:sp>
        <p:nvSpPr>
          <p:cNvPr id="3" name="TextBox 3"/>
          <p:cNvSpPr txBox="1"/>
          <p:nvPr/>
        </p:nvSpPr>
        <p:spPr>
          <a:xfrm>
            <a:off x="508773" y="1943100"/>
            <a:ext cx="9244827" cy="265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spc="250" dirty="0">
                <a:solidFill>
                  <a:srgbClr val="1C2529"/>
                </a:solidFill>
                <a:latin typeface="CAT Neuzeit"/>
              </a:rPr>
              <a:t>ПРЕИМУЩЕСТВА ПРОЕКТА:</a:t>
            </a:r>
          </a:p>
          <a:p>
            <a:pPr>
              <a:lnSpc>
                <a:spcPts val="7236"/>
              </a:lnSpc>
            </a:pPr>
            <a:endParaRPr lang="en-US" sz="5000" spc="250" dirty="0">
              <a:solidFill>
                <a:srgbClr val="1C2529"/>
              </a:solidFill>
              <a:latin typeface="CAT Neuzeit"/>
            </a:endParaRPr>
          </a:p>
          <a:p>
            <a:pPr>
              <a:lnSpc>
                <a:spcPts val="7236"/>
              </a:lnSpc>
            </a:pPr>
            <a:endParaRPr lang="en-US" sz="5000" spc="250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5800" y="3665247"/>
            <a:ext cx="8382000" cy="2276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ru-RU" sz="3600" spc="30" dirty="0">
                <a:solidFill>
                  <a:srgbClr val="FFFFFF"/>
                </a:solidFill>
                <a:latin typeface="Clear Sans Regular Italics"/>
              </a:rPr>
              <a:t>Сайтов для совместного просмотра практически нет, мы смогли реализовать данный сайт на языке </a:t>
            </a:r>
            <a:r>
              <a:rPr lang="en-US" sz="3600" spc="30" dirty="0">
                <a:solidFill>
                  <a:srgbClr val="FFFFFF"/>
                </a:solidFill>
                <a:latin typeface="Clear Sans Regular Italics"/>
              </a:rPr>
              <a:t>python </a:t>
            </a:r>
            <a:r>
              <a:rPr lang="ru-RU" sz="3600" spc="30" dirty="0">
                <a:solidFill>
                  <a:srgbClr val="FFFFFF"/>
                </a:solidFill>
                <a:latin typeface="Clear Sans Regular Italics"/>
              </a:rPr>
              <a:t>с фреймворком </a:t>
            </a:r>
            <a:r>
              <a:rPr lang="en-US" sz="3600" spc="30" dirty="0">
                <a:solidFill>
                  <a:srgbClr val="FFFFFF"/>
                </a:solidFill>
                <a:latin typeface="Clear Sans Regular Italics"/>
              </a:rPr>
              <a:t>Flask</a:t>
            </a:r>
            <a:r>
              <a:rPr lang="ru-RU" sz="3600" spc="30" dirty="0">
                <a:solidFill>
                  <a:srgbClr val="FFFFFF"/>
                </a:solidFill>
                <a:latin typeface="Clear Sans Regular Italics"/>
              </a:rPr>
              <a:t>.</a:t>
            </a:r>
            <a:endParaRPr lang="en-US" sz="3000" spc="30" dirty="0">
              <a:solidFill>
                <a:srgbClr val="FFFFFF"/>
              </a:solidFill>
              <a:latin typeface="Clear Sans Regular Itali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1F6ABA-1071-CEFE-E8FF-36AC1B132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98" y="953478"/>
            <a:ext cx="7090986" cy="36434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A955E9-9330-21CA-0252-0B33AFDF3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97" y="5840786"/>
            <a:ext cx="7090987" cy="36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284</Words>
  <Application>Microsoft Office PowerPoint</Application>
  <PresentationFormat>Произвольный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Clear Sans Regular Italics</vt:lpstr>
      <vt:lpstr>Calibri</vt:lpstr>
      <vt:lpstr>Clear Sans Regular</vt:lpstr>
      <vt:lpstr>Arimo Italics</vt:lpstr>
      <vt:lpstr>CAT Neuzeit Bold</vt:lpstr>
      <vt:lpstr>Arial</vt:lpstr>
      <vt:lpstr>Clear Sans Regular Bold Italics</vt:lpstr>
      <vt:lpstr>CAT Neuzeit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Игровая студия</dc:title>
  <dc:creator>Кудина Юлия</dc:creator>
  <cp:lastModifiedBy>SKill Trip</cp:lastModifiedBy>
  <cp:revision>66</cp:revision>
  <dcterms:created xsi:type="dcterms:W3CDTF">2006-08-16T00:00:00Z</dcterms:created>
  <dcterms:modified xsi:type="dcterms:W3CDTF">2024-04-25T15:39:59Z</dcterms:modified>
  <dc:identifier>DAEcGtBl2jI</dc:identifier>
</cp:coreProperties>
</file>