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f7f3af84d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f7f3af84d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df7f3af84d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df7f3af84d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df7f3af84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df7f3af84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df7f3af84d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df7f3af84d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CMPE 272 MARKET-PLACE PROJECT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678075" y="3549350"/>
            <a:ext cx="3876600" cy="13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50"/>
              <a:t>Team Members:</a:t>
            </a:r>
            <a:endParaRPr sz="32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50"/>
              <a:t>1. Shreekar Kolanu : 017406493</a:t>
            </a:r>
            <a:endParaRPr sz="32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50"/>
              <a:t>2. Satwik Upadhyayula : 017423796</a:t>
            </a:r>
            <a:endParaRPr sz="32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50"/>
              <a:t>3. Vineet Samudrala : 017426253</a:t>
            </a:r>
            <a:endParaRPr sz="32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50"/>
              <a:t>4. Bala Supriya Vanaparthi : 017464135 </a:t>
            </a:r>
            <a:endParaRPr sz="32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SHOP STOP MARKETPLACE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05255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Developed a one stop marketplace for users that offers combination of Shoes, clothes, accessories and discount sale.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75" y="1646350"/>
            <a:ext cx="9014726" cy="343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Robust Tech Stack : Used HTML , CSS , Javascript and PHP for a interactive user interface and AWS for scalability.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Architecture : Tailored architecture for marketplace including clothing, shoes, Bags and accessories offering unique items and pricing.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Database: Using Aws dynamo db for database management and no sql scalability with data protection.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Features- Integrated Amazon login and Facebook login authentication with cart items and payment interface using checkout feature including payment methods like UPI, Paytm and COD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SHOP STOP MARKETPLACE FEATURES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website offers </a:t>
            </a:r>
            <a:r>
              <a:rPr lang="en" sz="1600"/>
              <a:t>exclusive</a:t>
            </a:r>
            <a:r>
              <a:rPr lang="en" sz="1600"/>
              <a:t> items for clothing for mens and womens itenary.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Explore exclusive deals and discounts on new sales.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Integrated multiple payment methods.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Added Exclusive discounts and Sales , Favourites marked by the users.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Shop Stop One Stop Solution For The Marketplace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Convenience : Single point of contact for all the needs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Transparency: Great discount on the sales and </a:t>
            </a:r>
            <a:r>
              <a:rPr lang="en" sz="1700"/>
              <a:t>clothing</a:t>
            </a:r>
            <a:r>
              <a:rPr lang="en" sz="1700"/>
              <a:t>, shoes, bags!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Flexibility : Access to multiple marketplace items and itineraries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