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5" r:id="rId4"/>
    <p:sldId id="268" r:id="rId5"/>
    <p:sldId id="26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121"/>
    <a:srgbClr val="C80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3" autoAdjust="0"/>
    <p:restoredTop sz="94660"/>
  </p:normalViewPr>
  <p:slideViewPr>
    <p:cSldViewPr>
      <p:cViewPr>
        <p:scale>
          <a:sx n="125" d="100"/>
          <a:sy n="125" d="100"/>
        </p:scale>
        <p:origin x="-15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875FD-22F3-4335-B9C1-59C348026B03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51E9-8AA7-404B-8EA5-B878AC4F45D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951E9-8AA7-404B-8EA5-B878AC4F45D8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951E9-8AA7-404B-8EA5-B878AC4F45D8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951E9-8AA7-404B-8EA5-B878AC4F45D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951E9-8AA7-404B-8EA5-B878AC4F45D8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275E-DD5F-4376-BDE0-40BE7AFB5F89}" type="datetimeFigureOut">
              <a:rPr lang="fr-FR" smtClean="0"/>
              <a:pPr/>
              <a:t>05/10/2012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52B0-C16F-4961-A27C-321A9DF8262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 rot="5400000" flipH="1" flipV="1">
            <a:off x="749273" y="4465645"/>
            <a:ext cx="278687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43108" y="5144306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143108" y="4501364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43108" y="3858422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715142" y="3071016"/>
            <a:ext cx="3857652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71670" y="5287182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071670" y="4644240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2071670" y="4001298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2071670" y="3358356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28596" y="5858686"/>
            <a:ext cx="42862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00034" y="5930124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1472" y="6001562"/>
            <a:ext cx="1428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 rot="5400000">
            <a:off x="3000364" y="4787116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2928926" y="495696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70" name="TextBox 69"/>
          <p:cNvSpPr txBox="1"/>
          <p:nvPr/>
        </p:nvSpPr>
        <p:spPr>
          <a:xfrm>
            <a:off x="2928926" y="471567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643174" y="4928858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28926" y="43140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89" name="TextBox 88"/>
          <p:cNvSpPr txBox="1"/>
          <p:nvPr/>
        </p:nvSpPr>
        <p:spPr>
          <a:xfrm>
            <a:off x="2928926" y="40727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2643174" y="4285916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/>
          <p:cNvSpPr/>
          <p:nvPr/>
        </p:nvSpPr>
        <p:spPr>
          <a:xfrm rot="5400000">
            <a:off x="3000364" y="3501232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2928926" y="367107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94" name="TextBox 93"/>
          <p:cNvSpPr txBox="1"/>
          <p:nvPr/>
        </p:nvSpPr>
        <p:spPr>
          <a:xfrm>
            <a:off x="2928926" y="342979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2643174" y="3642974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000232" y="306046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1535091" y="3822703"/>
            <a:ext cx="2215372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500298" y="2714620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71448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LM Roman 10" pitchFamily="50" charset="0"/>
              </a:rPr>
              <a:t>Vmax</a:t>
            </a:r>
            <a:endParaRPr lang="fr-FR" dirty="0">
              <a:latin typeface="LM Roman 10" pitchFamily="50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143108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Input</a:t>
            </a:r>
            <a:endParaRPr lang="fr-FR" b="1" dirty="0">
              <a:latin typeface="LM Roman 10" pitchFamily="50" charset="0"/>
            </a:endParaRPr>
          </a:p>
        </p:txBody>
      </p:sp>
      <p:cxnSp>
        <p:nvCxnSpPr>
          <p:cNvPr id="136" name="Straight Connector 135"/>
          <p:cNvCxnSpPr>
            <a:stCxn id="92" idx="0"/>
          </p:cNvCxnSpPr>
          <p:nvPr/>
        </p:nvCxnSpPr>
        <p:spPr>
          <a:xfrm>
            <a:off x="3500430" y="3751265"/>
            <a:ext cx="87154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489095" y="5031805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445553" y="4393177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286380" y="4471784"/>
            <a:ext cx="64294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57884" y="427490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Output</a:t>
            </a:r>
            <a:endParaRPr lang="fr-FR" b="1" dirty="0">
              <a:latin typeface="LM Roman 10" pitchFamily="50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rot="5400000" flipH="1" flipV="1">
            <a:off x="3643306" y="3715546"/>
            <a:ext cx="214314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643306" y="334621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151" name="Straight Connector 150"/>
          <p:cNvCxnSpPr/>
          <p:nvPr/>
        </p:nvCxnSpPr>
        <p:spPr>
          <a:xfrm rot="5400000" flipH="1" flipV="1">
            <a:off x="3643306" y="4370630"/>
            <a:ext cx="214314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643306" y="400129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153" name="Straight Connector 152"/>
          <p:cNvCxnSpPr/>
          <p:nvPr/>
        </p:nvCxnSpPr>
        <p:spPr>
          <a:xfrm rot="5400000" flipH="1" flipV="1">
            <a:off x="3643306" y="5013572"/>
            <a:ext cx="214314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643306" y="464424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155" name="Straight Connector 154"/>
          <p:cNvCxnSpPr/>
          <p:nvPr/>
        </p:nvCxnSpPr>
        <p:spPr>
          <a:xfrm rot="5400000" flipH="1" flipV="1">
            <a:off x="5429256" y="4442068"/>
            <a:ext cx="214314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29256" y="407273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58457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LM Roman 10" pitchFamily="50" charset="0"/>
              </a:rPr>
              <a:t>Vmin</a:t>
            </a:r>
            <a:endParaRPr lang="fr-FR" dirty="0">
              <a:latin typeface="LM Roman 10" pitchFamily="50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000232" y="585789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86"/>
          <p:cNvSpPr/>
          <p:nvPr/>
        </p:nvSpPr>
        <p:spPr>
          <a:xfrm rot="5400000">
            <a:off x="3000364" y="4144174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TextBox 92"/>
          <p:cNvSpPr txBox="1"/>
          <p:nvPr/>
        </p:nvSpPr>
        <p:spPr>
          <a:xfrm>
            <a:off x="2928926" y="43132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57" name="TextBox 93"/>
          <p:cNvSpPr txBox="1"/>
          <p:nvPr/>
        </p:nvSpPr>
        <p:spPr>
          <a:xfrm>
            <a:off x="2928926" y="407194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141" name="Rectangle 140"/>
          <p:cNvSpPr/>
          <p:nvPr/>
        </p:nvSpPr>
        <p:spPr>
          <a:xfrm>
            <a:off x="4071934" y="3429794"/>
            <a:ext cx="1285884" cy="20002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M Roman 10" pitchFamily="50" charset="0"/>
              </a:rPr>
              <a:t>encodeur numérique 2 bits</a:t>
            </a:r>
            <a:endParaRPr lang="fr-FR" dirty="0">
              <a:latin typeface="LM Roman 10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1785918" y="2643182"/>
            <a:ext cx="1000132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965724" y="3249764"/>
            <a:ext cx="1213652" cy="2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29058" y="2643182"/>
            <a:ext cx="1000132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9058" y="5000636"/>
            <a:ext cx="1000132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71670" y="5000636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 3"/>
          <p:cNvSpPr/>
          <p:nvPr/>
        </p:nvSpPr>
        <p:spPr>
          <a:xfrm>
            <a:off x="2786050" y="2285992"/>
            <a:ext cx="1190633" cy="71438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LM Roman 10" pitchFamily="50" charset="0"/>
              </a:rPr>
              <a:t>4 bit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  <a:latin typeface="LM Roman 10" pitchFamily="50" charset="0"/>
              </a:rPr>
              <a:t>ADC</a:t>
            </a:r>
            <a:endParaRPr lang="fr-FR" b="1" dirty="0">
              <a:solidFill>
                <a:schemeClr val="tx1"/>
              </a:solidFill>
              <a:latin typeface="LM Roman 10" pitchFamily="50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2786050" y="4643446"/>
            <a:ext cx="1190633" cy="71438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LM Roman 10" pitchFamily="50" charset="0"/>
              </a:rPr>
              <a:t>4 bit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  <a:latin typeface="LM Roman 10" pitchFamily="50" charset="0"/>
              </a:rPr>
              <a:t>ADC</a:t>
            </a:r>
            <a:endParaRPr lang="fr-FR" b="1" dirty="0">
              <a:solidFill>
                <a:schemeClr val="tx1"/>
              </a:solidFill>
              <a:latin typeface="LM Roman 10" pitchFamily="50" charset="0"/>
            </a:endParaRPr>
          </a:p>
        </p:txBody>
      </p:sp>
      <p:sp>
        <p:nvSpPr>
          <p:cNvPr id="33" name="Pentagon 32"/>
          <p:cNvSpPr/>
          <p:nvPr/>
        </p:nvSpPr>
        <p:spPr>
          <a:xfrm flipH="1">
            <a:off x="2809863" y="3500438"/>
            <a:ext cx="1190633" cy="714380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LM Roman 10" pitchFamily="50" charset="0"/>
              </a:rPr>
              <a:t>4 bit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  <a:latin typeface="LM Roman 10" pitchFamily="50" charset="0"/>
              </a:rPr>
              <a:t>DAC</a:t>
            </a:r>
            <a:endParaRPr lang="fr-FR" b="1" dirty="0">
              <a:solidFill>
                <a:schemeClr val="tx1"/>
              </a:solidFill>
              <a:latin typeface="LM Roman 10" pitchFamily="50" charset="0"/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rot="10800000">
            <a:off x="4000496" y="3857628"/>
            <a:ext cx="5715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714480" y="3500438"/>
            <a:ext cx="714380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rot="5400000">
            <a:off x="1643042" y="3071810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4"/>
          </p:cNvCxnSpPr>
          <p:nvPr/>
        </p:nvCxnSpPr>
        <p:spPr>
          <a:xfrm rot="5400000">
            <a:off x="1678761" y="4607727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3"/>
            <a:endCxn id="39" idx="6"/>
          </p:cNvCxnSpPr>
          <p:nvPr/>
        </p:nvCxnSpPr>
        <p:spPr>
          <a:xfrm rot="10800000">
            <a:off x="2428861" y="3857628"/>
            <a:ext cx="38100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1"/>
            <a:endCxn id="39" idx="5"/>
          </p:cNvCxnSpPr>
          <p:nvPr/>
        </p:nvCxnSpPr>
        <p:spPr>
          <a:xfrm rot="16200000" flipH="1">
            <a:off x="1819098" y="3605057"/>
            <a:ext cx="505144" cy="505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7"/>
            <a:endCxn id="39" idx="3"/>
          </p:cNvCxnSpPr>
          <p:nvPr/>
        </p:nvCxnSpPr>
        <p:spPr>
          <a:xfrm rot="16200000" flipH="1" flipV="1">
            <a:off x="1819098" y="3605057"/>
            <a:ext cx="505144" cy="505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28794" y="342900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33613" y="3548057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-</a:t>
            </a:r>
            <a:endParaRPr lang="fr-FR" sz="3200" b="1" dirty="0"/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4143372" y="4974678"/>
            <a:ext cx="214314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43372" y="460534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56" name="Straight Connector 55"/>
          <p:cNvCxnSpPr/>
          <p:nvPr/>
        </p:nvCxnSpPr>
        <p:spPr>
          <a:xfrm rot="5400000" flipH="1" flipV="1">
            <a:off x="4143372" y="2612461"/>
            <a:ext cx="214314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43372" y="2243129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7224" y="242886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Input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7752" y="228599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Output:</a:t>
            </a:r>
          </a:p>
          <a:p>
            <a:pPr algn="ctr"/>
            <a:r>
              <a:rPr lang="fr-FR" b="1" dirty="0" smtClean="0">
                <a:latin typeface="LM Roman 10" pitchFamily="50" charset="0"/>
              </a:rPr>
              <a:t>MSBs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57752" y="4643446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Output:</a:t>
            </a:r>
          </a:p>
          <a:p>
            <a:pPr algn="ctr"/>
            <a:r>
              <a:rPr lang="fr-FR" b="1" dirty="0" smtClean="0">
                <a:latin typeface="LM Roman 10" pitchFamily="50" charset="0"/>
              </a:rPr>
              <a:t>LSBs</a:t>
            </a:r>
            <a:endParaRPr lang="fr-FR" b="1" dirty="0">
              <a:latin typeface="LM Roman 10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 rot="5400000" flipH="1" flipV="1">
            <a:off x="-535817" y="3821909"/>
            <a:ext cx="53578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43108" y="5786454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143108" y="5143512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43108" y="4500570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143108" y="3857628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143108" y="3214686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143108" y="2571744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143108" y="1928802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429390" y="3356768"/>
            <a:ext cx="4429156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71670" y="5929330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071670" y="5286388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2071670" y="4643446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2071670" y="4000504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2071670" y="3357562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2071670" y="2714620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2071670" y="2071678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071670" y="1428736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28794" y="6500834"/>
            <a:ext cx="42862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00232" y="6572272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071670" y="6643710"/>
            <a:ext cx="1428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 rot="5400000">
            <a:off x="3000364" y="5429264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2928926" y="559911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70" name="TextBox 69"/>
          <p:cNvSpPr txBox="1"/>
          <p:nvPr/>
        </p:nvSpPr>
        <p:spPr>
          <a:xfrm>
            <a:off x="2928926" y="53578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643174" y="5571006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86"/>
          <p:cNvSpPr/>
          <p:nvPr/>
        </p:nvSpPr>
        <p:spPr>
          <a:xfrm rot="5400000">
            <a:off x="3000364" y="4786322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TextBox 87"/>
          <p:cNvSpPr txBox="1"/>
          <p:nvPr/>
        </p:nvSpPr>
        <p:spPr>
          <a:xfrm>
            <a:off x="2928926" y="495616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89" name="TextBox 88"/>
          <p:cNvSpPr txBox="1"/>
          <p:nvPr/>
        </p:nvSpPr>
        <p:spPr>
          <a:xfrm>
            <a:off x="2928926" y="47148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2643174" y="4928064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/>
          <p:cNvSpPr/>
          <p:nvPr/>
        </p:nvSpPr>
        <p:spPr>
          <a:xfrm rot="5400000">
            <a:off x="3000364" y="4143380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2928926" y="431322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94" name="TextBox 93"/>
          <p:cNvSpPr txBox="1"/>
          <p:nvPr/>
        </p:nvSpPr>
        <p:spPr>
          <a:xfrm>
            <a:off x="2928926" y="407194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2643174" y="4285122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Isosceles Triangle 96"/>
          <p:cNvSpPr/>
          <p:nvPr/>
        </p:nvSpPr>
        <p:spPr>
          <a:xfrm rot="5400000">
            <a:off x="3000364" y="3500438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TextBox 97"/>
          <p:cNvSpPr txBox="1"/>
          <p:nvPr/>
        </p:nvSpPr>
        <p:spPr>
          <a:xfrm>
            <a:off x="2928926" y="36702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99" name="TextBox 98"/>
          <p:cNvSpPr txBox="1"/>
          <p:nvPr/>
        </p:nvSpPr>
        <p:spPr>
          <a:xfrm>
            <a:off x="2928926" y="34290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2643174" y="3642180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/>
          <p:cNvSpPr/>
          <p:nvPr/>
        </p:nvSpPr>
        <p:spPr>
          <a:xfrm rot="5400000">
            <a:off x="3000364" y="2857496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TextBox 102"/>
          <p:cNvSpPr txBox="1"/>
          <p:nvPr/>
        </p:nvSpPr>
        <p:spPr>
          <a:xfrm>
            <a:off x="2928926" y="302734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104" name="TextBox 103"/>
          <p:cNvSpPr txBox="1"/>
          <p:nvPr/>
        </p:nvSpPr>
        <p:spPr>
          <a:xfrm>
            <a:off x="2928926" y="278605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643174" y="2999238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 rot="5400000">
            <a:off x="3000364" y="2214554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TextBox 107"/>
          <p:cNvSpPr txBox="1"/>
          <p:nvPr/>
        </p:nvSpPr>
        <p:spPr>
          <a:xfrm>
            <a:off x="2928926" y="23844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2643174" y="2356296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110"/>
          <p:cNvSpPr/>
          <p:nvPr/>
        </p:nvSpPr>
        <p:spPr>
          <a:xfrm rot="5400000">
            <a:off x="3000364" y="1571612"/>
            <a:ext cx="500066" cy="5000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TextBox 111"/>
          <p:cNvSpPr txBox="1"/>
          <p:nvPr/>
        </p:nvSpPr>
        <p:spPr>
          <a:xfrm>
            <a:off x="2928926" y="174145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643174" y="1713354"/>
            <a:ext cx="357190" cy="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000232" y="1142984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428596" y="3357562"/>
            <a:ext cx="44291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2500298" y="1000108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928926" y="21431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127" name="TextBox 126"/>
          <p:cNvSpPr txBox="1"/>
          <p:nvPr/>
        </p:nvSpPr>
        <p:spPr>
          <a:xfrm>
            <a:off x="2928926" y="15001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128" name="TextBox 127"/>
          <p:cNvSpPr txBox="1"/>
          <p:nvPr/>
        </p:nvSpPr>
        <p:spPr>
          <a:xfrm>
            <a:off x="1785918" y="7857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LM Roman 10" pitchFamily="50" charset="0"/>
              </a:rPr>
              <a:t>Vref</a:t>
            </a:r>
            <a:endParaRPr lang="fr-FR" dirty="0">
              <a:latin typeface="LM Roman 10" pitchFamily="50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143108" y="50004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Input</a:t>
            </a:r>
            <a:endParaRPr lang="fr-FR" b="1" dirty="0">
              <a:latin typeface="LM Roman 10" pitchFamily="50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503610" y="3104924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460068" y="2466296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503610" y="4382181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460068" y="3743553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489095" y="5673953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445553" y="5035325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466648" y="1819946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071934" y="1428736"/>
            <a:ext cx="2357454" cy="46434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LM Roman 10" pitchFamily="50" charset="0"/>
              </a:rPr>
              <a:t>8 bits</a:t>
            </a:r>
            <a:br>
              <a:rPr lang="fr-FR" sz="3200" dirty="0" smtClean="0">
                <a:latin typeface="LM Roman 10" pitchFamily="50" charset="0"/>
              </a:rPr>
            </a:br>
            <a:r>
              <a:rPr lang="fr-FR" sz="3200" dirty="0" smtClean="0">
                <a:latin typeface="LM Roman 10" pitchFamily="50" charset="0"/>
              </a:rPr>
              <a:t>digital</a:t>
            </a:r>
            <a:br>
              <a:rPr lang="fr-FR" sz="3200" dirty="0" smtClean="0">
                <a:latin typeface="LM Roman 10" pitchFamily="50" charset="0"/>
              </a:rPr>
            </a:br>
            <a:r>
              <a:rPr lang="fr-FR" sz="3200" dirty="0" smtClean="0">
                <a:latin typeface="LM Roman 10" pitchFamily="50" charset="0"/>
              </a:rPr>
              <a:t>encoder</a:t>
            </a:r>
            <a:endParaRPr lang="fr-FR" sz="3200" dirty="0">
              <a:latin typeface="LM Roman 10" pitchFamily="50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6429388" y="3786190"/>
            <a:ext cx="64294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000892" y="35702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Output</a:t>
            </a:r>
            <a:endParaRPr lang="fr-FR" b="1" dirty="0">
              <a:latin typeface="LM Roman 10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Connector 207"/>
          <p:cNvCxnSpPr/>
          <p:nvPr/>
        </p:nvCxnSpPr>
        <p:spPr>
          <a:xfrm rot="5400000" flipH="1" flipV="1">
            <a:off x="6107520" y="1175711"/>
            <a:ext cx="78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1749008" y="1175711"/>
            <a:ext cx="78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143108" y="782405"/>
            <a:ext cx="142876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71670" y="997513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5400000">
            <a:off x="2607455" y="603810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1556081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Vmin</a:t>
            </a:r>
            <a:endParaRPr lang="fr-FR" b="1" dirty="0">
              <a:latin typeface="LM Roman 10" pitchFamily="50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000232" y="1568223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2749140" y="1175711"/>
            <a:ext cx="78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71802" y="997513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TextBox 57"/>
          <p:cNvSpPr txBox="1"/>
          <p:nvPr/>
        </p:nvSpPr>
        <p:spPr>
          <a:xfrm>
            <a:off x="2714612" y="1556081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Vmax</a:t>
            </a:r>
            <a:endParaRPr lang="fr-FR" b="1" dirty="0">
              <a:latin typeface="LM Roman 10" pitchFamily="50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000364" y="1568223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571868" y="710967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500826" y="782405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429388" y="997513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6357950" y="1568223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929454" y="710967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5429256" y="1568223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(Vmin+Vmax)/2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77" name="Left-Right Arrow 76"/>
          <p:cNvSpPr/>
          <p:nvPr/>
        </p:nvSpPr>
        <p:spPr>
          <a:xfrm>
            <a:off x="4143372" y="853843"/>
            <a:ext cx="1285884" cy="5715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TextBox 78"/>
          <p:cNvSpPr txBox="1"/>
          <p:nvPr/>
        </p:nvSpPr>
        <p:spPr>
          <a:xfrm>
            <a:off x="1785918" y="996719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3240" y="98457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2R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71736" y="42521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3636" y="996719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5918" y="3068421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LM Roman 10" pitchFamily="50" charset="0"/>
              </a:rPr>
              <a:t>(Si les tensions Vmin Vmax sont fixées / non infectées par les courants)</a:t>
            </a:r>
            <a:endParaRPr lang="fr-FR" b="1" dirty="0">
              <a:latin typeface="LM Roman 10" pitchFamily="50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142976" y="3786190"/>
            <a:ext cx="228601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286380" y="3714752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500034" y="3429000"/>
            <a:ext cx="1643074" cy="2869662"/>
            <a:chOff x="571472" y="3429000"/>
            <a:chExt cx="1643074" cy="2869662"/>
          </a:xfrm>
        </p:grpSpPr>
        <p:cxnSp>
          <p:nvCxnSpPr>
            <p:cNvPr id="66" name="Straight Connector 65"/>
            <p:cNvCxnSpPr>
              <a:stCxn id="99" idx="0"/>
            </p:cNvCxnSpPr>
            <p:nvPr/>
          </p:nvCxnSpPr>
          <p:spPr>
            <a:xfrm rot="5400000" flipH="1" flipV="1">
              <a:off x="792254" y="5267778"/>
              <a:ext cx="41648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820314" y="4179496"/>
              <a:ext cx="787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1142976" y="4001298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1750199" y="3607595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1472" y="54764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Vref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57224" y="40005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342900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1142976" y="455986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928662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1357290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857224" y="5486972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9" idx="4"/>
              <a:endCxn id="111" idx="2"/>
            </p:cNvCxnSpPr>
            <p:nvPr/>
          </p:nvCxnSpPr>
          <p:spPr>
            <a:xfrm rot="16200000" flipH="1">
              <a:off x="1107257" y="4809899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214414" y="5344096"/>
              <a:ext cx="42862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285852" y="5415534"/>
              <a:ext cx="28575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357290" y="5486972"/>
              <a:ext cx="14287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endCxn id="111" idx="4"/>
            </p:cNvCxnSpPr>
            <p:nvPr/>
          </p:nvCxnSpPr>
          <p:spPr>
            <a:xfrm rot="5400000" flipH="1" flipV="1">
              <a:off x="1321571" y="5238527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428728" y="485776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1250133" y="5393545"/>
              <a:ext cx="107157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357290" y="59293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B</a:t>
              </a:r>
              <a:r>
                <a:rPr lang="fr-FR" b="1" baseline="-25000" dirty="0" smtClean="0">
                  <a:latin typeface="LM Roman 10" pitchFamily="50" charset="0"/>
                </a:rPr>
                <a:t>0</a:t>
              </a:r>
              <a:endParaRPr lang="fr-FR" b="1" dirty="0" smtClean="0">
                <a:latin typeface="LM Roman 10" pitchFamily="50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785918" y="3429000"/>
            <a:ext cx="1643074" cy="2869662"/>
            <a:chOff x="571472" y="3429000"/>
            <a:chExt cx="1643074" cy="2869662"/>
          </a:xfrm>
        </p:grpSpPr>
        <p:cxnSp>
          <p:nvCxnSpPr>
            <p:cNvPr id="158" name="Straight Connector 157"/>
            <p:cNvCxnSpPr>
              <a:stCxn id="162" idx="0"/>
            </p:cNvCxnSpPr>
            <p:nvPr/>
          </p:nvCxnSpPr>
          <p:spPr>
            <a:xfrm rot="5400000" flipH="1" flipV="1">
              <a:off x="792254" y="5267778"/>
              <a:ext cx="41648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 flipH="1" flipV="1">
              <a:off x="820314" y="4179496"/>
              <a:ext cx="787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1142976" y="4001298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1" name="Rectangle 160"/>
            <p:cNvSpPr/>
            <p:nvPr/>
          </p:nvSpPr>
          <p:spPr>
            <a:xfrm rot="5400000">
              <a:off x="1750199" y="3607595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71472" y="54764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Vref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42910" y="400050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2R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14480" y="342900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1142976" y="455986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928662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1357290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857224" y="5486972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5" idx="4"/>
              <a:endCxn id="167" idx="2"/>
            </p:cNvCxnSpPr>
            <p:nvPr/>
          </p:nvCxnSpPr>
          <p:spPr>
            <a:xfrm rot="16200000" flipH="1">
              <a:off x="1107257" y="4809899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214414" y="5344096"/>
              <a:ext cx="42862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285852" y="5415534"/>
              <a:ext cx="28575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357290" y="5486972"/>
              <a:ext cx="14287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endCxn id="167" idx="4"/>
            </p:cNvCxnSpPr>
            <p:nvPr/>
          </p:nvCxnSpPr>
          <p:spPr>
            <a:xfrm rot="5400000" flipH="1" flipV="1">
              <a:off x="1321571" y="5238527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428728" y="485776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1250133" y="5393545"/>
              <a:ext cx="107157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357290" y="59293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B</a:t>
              </a:r>
              <a:r>
                <a:rPr lang="fr-FR" b="1" baseline="-25000" dirty="0" smtClean="0">
                  <a:latin typeface="LM Roman 10" pitchFamily="50" charset="0"/>
                </a:rPr>
                <a:t>1</a:t>
              </a:r>
              <a:endParaRPr lang="fr-FR" b="1" dirty="0" smtClean="0">
                <a:latin typeface="LM Roman 10" pitchFamily="50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071934" y="3786190"/>
            <a:ext cx="1643074" cy="2512472"/>
            <a:chOff x="571472" y="3786190"/>
            <a:chExt cx="1643074" cy="2512472"/>
          </a:xfrm>
        </p:grpSpPr>
        <p:cxnSp>
          <p:nvCxnSpPr>
            <p:cNvPr id="178" name="Straight Connector 177"/>
            <p:cNvCxnSpPr>
              <a:stCxn id="182" idx="0"/>
            </p:cNvCxnSpPr>
            <p:nvPr/>
          </p:nvCxnSpPr>
          <p:spPr>
            <a:xfrm rot="5400000" flipH="1" flipV="1">
              <a:off x="792254" y="5267778"/>
              <a:ext cx="41648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 flipH="1" flipV="1">
              <a:off x="820314" y="4179496"/>
              <a:ext cx="787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1142976" y="4001298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71472" y="54764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Vref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42910" y="400050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2R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1142976" y="455986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928662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357290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857224" y="5486972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85" idx="4"/>
              <a:endCxn id="187" idx="2"/>
            </p:cNvCxnSpPr>
            <p:nvPr/>
          </p:nvCxnSpPr>
          <p:spPr>
            <a:xfrm rot="16200000" flipH="1">
              <a:off x="1107257" y="4809899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214414" y="5344096"/>
              <a:ext cx="42862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285852" y="5415534"/>
              <a:ext cx="28575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357290" y="5486972"/>
              <a:ext cx="14287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187" idx="4"/>
            </p:cNvCxnSpPr>
            <p:nvPr/>
          </p:nvCxnSpPr>
          <p:spPr>
            <a:xfrm rot="5400000" flipH="1" flipV="1">
              <a:off x="1321571" y="5238527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428728" y="485776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250133" y="5393545"/>
              <a:ext cx="107157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357290" y="59293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B</a:t>
              </a:r>
              <a:r>
                <a:rPr lang="fr-FR" b="1" baseline="-25000" dirty="0" smtClean="0">
                  <a:latin typeface="LM Roman 10" pitchFamily="50" charset="0"/>
                </a:rPr>
                <a:t>n-1</a:t>
              </a:r>
              <a:endParaRPr lang="fr-FR" b="1" dirty="0" smtClean="0">
                <a:latin typeface="LM Roman 10" pitchFamily="50" charset="0"/>
              </a:endParaRPr>
            </a:p>
          </p:txBody>
        </p:sp>
      </p:grpSp>
      <p:cxnSp>
        <p:nvCxnSpPr>
          <p:cNvPr id="203" name="Straight Connector 202"/>
          <p:cNvCxnSpPr>
            <a:endCxn id="105" idx="2"/>
          </p:cNvCxnSpPr>
          <p:nvPr/>
        </p:nvCxnSpPr>
        <p:spPr>
          <a:xfrm flipV="1">
            <a:off x="4429124" y="3786190"/>
            <a:ext cx="85725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428992" y="3786190"/>
            <a:ext cx="1000132" cy="794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Left-Right Arrow 208"/>
          <p:cNvSpPr/>
          <p:nvPr/>
        </p:nvSpPr>
        <p:spPr>
          <a:xfrm>
            <a:off x="5715008" y="4429132"/>
            <a:ext cx="1285884" cy="571504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0" name="Straight Connector 209"/>
          <p:cNvCxnSpPr/>
          <p:nvPr/>
        </p:nvCxnSpPr>
        <p:spPr>
          <a:xfrm rot="5400000" flipH="1" flipV="1">
            <a:off x="6644099" y="4643049"/>
            <a:ext cx="1714512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7500958" y="3786190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7429520" y="4001298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7358082" y="550070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7929586" y="3714752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TextBox 214"/>
          <p:cNvSpPr txBox="1"/>
          <p:nvPr/>
        </p:nvSpPr>
        <p:spPr>
          <a:xfrm>
            <a:off x="6429388" y="548856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>
                <a:latin typeface="LM Roman 10" pitchFamily="50" charset="0"/>
              </a:rPr>
              <a:t>V</a:t>
            </a:r>
            <a:r>
              <a:rPr lang="fr-FR" sz="2000" b="1" baseline="-25000" dirty="0" err="1" smtClean="0">
                <a:latin typeface="LM Roman 10" pitchFamily="50" charset="0"/>
              </a:rPr>
              <a:t>eq</a:t>
            </a:r>
            <a:endParaRPr lang="fr-FR" sz="2000" b="1" dirty="0">
              <a:latin typeface="LM Roman 10" pitchFamily="50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143768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grpSp>
        <p:nvGrpSpPr>
          <p:cNvPr id="95" name="Group 147"/>
          <p:cNvGrpSpPr/>
          <p:nvPr/>
        </p:nvGrpSpPr>
        <p:grpSpPr>
          <a:xfrm>
            <a:off x="500034" y="3786190"/>
            <a:ext cx="1643074" cy="2512472"/>
            <a:chOff x="571472" y="3786190"/>
            <a:chExt cx="1643074" cy="2512472"/>
          </a:xfrm>
        </p:grpSpPr>
        <p:cxnSp>
          <p:nvCxnSpPr>
            <p:cNvPr id="96" name="Straight Connector 65"/>
            <p:cNvCxnSpPr>
              <a:stCxn id="102" idx="0"/>
            </p:cNvCxnSpPr>
            <p:nvPr/>
          </p:nvCxnSpPr>
          <p:spPr>
            <a:xfrm rot="5400000" flipH="1" flipV="1">
              <a:off x="792254" y="5267778"/>
              <a:ext cx="41648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83"/>
            <p:cNvCxnSpPr/>
            <p:nvPr/>
          </p:nvCxnSpPr>
          <p:spPr>
            <a:xfrm rot="5400000" flipH="1" flipV="1">
              <a:off x="820314" y="4179496"/>
              <a:ext cx="787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142976" y="4001298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TextBox 98"/>
            <p:cNvSpPr txBox="1"/>
            <p:nvPr/>
          </p:nvSpPr>
          <p:spPr>
            <a:xfrm>
              <a:off x="571472" y="54764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Vref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03" name="TextBox 105"/>
            <p:cNvSpPr txBox="1"/>
            <p:nvPr/>
          </p:nvSpPr>
          <p:spPr>
            <a:xfrm>
              <a:off x="857224" y="40005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04" name="Oval 108"/>
            <p:cNvSpPr/>
            <p:nvPr/>
          </p:nvSpPr>
          <p:spPr>
            <a:xfrm>
              <a:off x="1142976" y="455986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Oval 109"/>
            <p:cNvSpPr/>
            <p:nvPr/>
          </p:nvSpPr>
          <p:spPr>
            <a:xfrm>
              <a:off x="928662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Oval 110"/>
            <p:cNvSpPr/>
            <p:nvPr/>
          </p:nvSpPr>
          <p:spPr>
            <a:xfrm>
              <a:off x="1357290" y="49884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5" name="Straight Connector 112"/>
            <p:cNvCxnSpPr/>
            <p:nvPr/>
          </p:nvCxnSpPr>
          <p:spPr>
            <a:xfrm>
              <a:off x="857224" y="5486972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3"/>
            <p:cNvCxnSpPr>
              <a:stCxn id="104" idx="4"/>
              <a:endCxn id="112" idx="2"/>
            </p:cNvCxnSpPr>
            <p:nvPr/>
          </p:nvCxnSpPr>
          <p:spPr>
            <a:xfrm rot="16200000" flipH="1">
              <a:off x="1107257" y="4809899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8"/>
            <p:cNvCxnSpPr/>
            <p:nvPr/>
          </p:nvCxnSpPr>
          <p:spPr>
            <a:xfrm>
              <a:off x="1214414" y="5344096"/>
              <a:ext cx="42862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20"/>
            <p:cNvCxnSpPr/>
            <p:nvPr/>
          </p:nvCxnSpPr>
          <p:spPr>
            <a:xfrm>
              <a:off x="1285852" y="5415534"/>
              <a:ext cx="28575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2"/>
            <p:cNvCxnSpPr/>
            <p:nvPr/>
          </p:nvCxnSpPr>
          <p:spPr>
            <a:xfrm>
              <a:off x="1357290" y="5486972"/>
              <a:ext cx="14287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5"/>
            <p:cNvCxnSpPr>
              <a:endCxn id="112" idx="4"/>
            </p:cNvCxnSpPr>
            <p:nvPr/>
          </p:nvCxnSpPr>
          <p:spPr>
            <a:xfrm rot="5400000" flipH="1" flipV="1">
              <a:off x="1321571" y="5238527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39"/>
            <p:cNvCxnSpPr/>
            <p:nvPr/>
          </p:nvCxnSpPr>
          <p:spPr>
            <a:xfrm>
              <a:off x="1428728" y="485776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44"/>
            <p:cNvCxnSpPr/>
            <p:nvPr/>
          </p:nvCxnSpPr>
          <p:spPr>
            <a:xfrm rot="5400000">
              <a:off x="1250133" y="5393545"/>
              <a:ext cx="107157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45"/>
            <p:cNvSpPr txBox="1"/>
            <p:nvPr/>
          </p:nvSpPr>
          <p:spPr>
            <a:xfrm>
              <a:off x="1357290" y="59293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B</a:t>
              </a:r>
              <a:r>
                <a:rPr lang="fr-FR" b="1" baseline="-25000" dirty="0" smtClean="0">
                  <a:latin typeface="LM Roman 10" pitchFamily="50" charset="0"/>
                </a:rPr>
                <a:t>0</a:t>
              </a:r>
              <a:endParaRPr lang="fr-FR" b="1" dirty="0" smtClean="0">
                <a:latin typeface="LM Roman 10" pitchFamily="50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Straight Connector 85"/>
          <p:cNvCxnSpPr/>
          <p:nvPr/>
        </p:nvCxnSpPr>
        <p:spPr>
          <a:xfrm rot="10800000">
            <a:off x="6786578" y="3500438"/>
            <a:ext cx="571504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85"/>
          <p:cNvCxnSpPr/>
          <p:nvPr/>
        </p:nvCxnSpPr>
        <p:spPr>
          <a:xfrm rot="10800000">
            <a:off x="5643570" y="3713164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2643174" y="1000108"/>
            <a:ext cx="278608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>
            <a:off x="500034" y="1000108"/>
            <a:ext cx="1571636" cy="2286016"/>
            <a:chOff x="500034" y="1000108"/>
            <a:chExt cx="1571636" cy="2286016"/>
          </a:xfrm>
        </p:grpSpPr>
        <p:cxnSp>
          <p:nvCxnSpPr>
            <p:cNvPr id="178" name="Straight Connector 177"/>
            <p:cNvCxnSpPr/>
            <p:nvPr/>
          </p:nvCxnSpPr>
          <p:spPr>
            <a:xfrm rot="16200000" flipV="1">
              <a:off x="1208514" y="2779022"/>
              <a:ext cx="1012274" cy="1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1106860" y="1393414"/>
              <a:ext cx="787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 flipH="1">
              <a:off x="1428728" y="1215216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1500166" y="121442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2R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1428728" y="17737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1643042" y="220241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1214414" y="220241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Straight Connector 188"/>
            <p:cNvCxnSpPr>
              <a:stCxn id="185" idx="4"/>
              <a:endCxn id="187" idx="2"/>
            </p:cNvCxnSpPr>
            <p:nvPr/>
          </p:nvCxnSpPr>
          <p:spPr>
            <a:xfrm rot="5400000">
              <a:off x="1250133" y="2023817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1071538" y="2558014"/>
              <a:ext cx="42862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1142976" y="2629452"/>
              <a:ext cx="28575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1214414" y="2700890"/>
              <a:ext cx="14287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187" idx="4"/>
            </p:cNvCxnSpPr>
            <p:nvPr/>
          </p:nvCxnSpPr>
          <p:spPr>
            <a:xfrm rot="16200000" flipV="1">
              <a:off x="1178695" y="2452445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928662" y="2071678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16200000" flipH="1">
              <a:off x="535937" y="2464402"/>
              <a:ext cx="785024" cy="116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 flipH="1">
              <a:off x="500034" y="278605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B</a:t>
              </a:r>
              <a:r>
                <a:rPr lang="fr-FR" b="1" baseline="-25000" dirty="0" smtClean="0">
                  <a:latin typeface="LM Roman 10" pitchFamily="50" charset="0"/>
                </a:rPr>
                <a:t>7</a:t>
              </a:r>
              <a:endParaRPr lang="fr-FR" b="1" dirty="0" smtClean="0">
                <a:latin typeface="LM Roman 10" pitchFamily="50" charset="0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H="1" flipV="1">
            <a:off x="928662" y="1000108"/>
            <a:ext cx="85725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10800000">
            <a:off x="1785918" y="1000108"/>
            <a:ext cx="71438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87"/>
          <p:cNvCxnSpPr/>
          <p:nvPr/>
        </p:nvCxnSpPr>
        <p:spPr>
          <a:xfrm rot="16200000" flipH="1">
            <a:off x="786580" y="999314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5"/>
          <p:cNvCxnSpPr/>
          <p:nvPr/>
        </p:nvCxnSpPr>
        <p:spPr>
          <a:xfrm rot="10800000" flipV="1">
            <a:off x="1714480" y="3286124"/>
            <a:ext cx="4572032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e 115"/>
          <p:cNvGrpSpPr/>
          <p:nvPr/>
        </p:nvGrpSpPr>
        <p:grpSpPr>
          <a:xfrm>
            <a:off x="2000232" y="1000108"/>
            <a:ext cx="1571636" cy="2286016"/>
            <a:chOff x="500034" y="1000108"/>
            <a:chExt cx="1571636" cy="2286016"/>
          </a:xfrm>
        </p:grpSpPr>
        <p:cxnSp>
          <p:nvCxnSpPr>
            <p:cNvPr id="117" name="Straight Connector 177"/>
            <p:cNvCxnSpPr/>
            <p:nvPr/>
          </p:nvCxnSpPr>
          <p:spPr>
            <a:xfrm rot="16200000" flipV="1">
              <a:off x="1208514" y="2779022"/>
              <a:ext cx="1012274" cy="1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78"/>
            <p:cNvCxnSpPr/>
            <p:nvPr/>
          </p:nvCxnSpPr>
          <p:spPr>
            <a:xfrm rot="16200000" flipV="1">
              <a:off x="1106860" y="1393414"/>
              <a:ext cx="787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 flipH="1">
              <a:off x="1428728" y="1215216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4" name="TextBox 182"/>
            <p:cNvSpPr txBox="1"/>
            <p:nvPr/>
          </p:nvSpPr>
          <p:spPr>
            <a:xfrm flipH="1">
              <a:off x="1500166" y="121442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2R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25" name="Oval 184"/>
            <p:cNvSpPr/>
            <p:nvPr/>
          </p:nvSpPr>
          <p:spPr>
            <a:xfrm flipH="1">
              <a:off x="1428728" y="17737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7" name="Oval 185"/>
            <p:cNvSpPr/>
            <p:nvPr/>
          </p:nvSpPr>
          <p:spPr>
            <a:xfrm flipH="1">
              <a:off x="1643042" y="220241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28" name="Oval 186"/>
            <p:cNvSpPr/>
            <p:nvPr/>
          </p:nvSpPr>
          <p:spPr>
            <a:xfrm flipH="1">
              <a:off x="1214414" y="220241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Straight Connector 188"/>
            <p:cNvCxnSpPr>
              <a:stCxn id="125" idx="4"/>
              <a:endCxn id="128" idx="2"/>
            </p:cNvCxnSpPr>
            <p:nvPr/>
          </p:nvCxnSpPr>
          <p:spPr>
            <a:xfrm rot="5400000">
              <a:off x="1250133" y="2023817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89"/>
            <p:cNvCxnSpPr/>
            <p:nvPr/>
          </p:nvCxnSpPr>
          <p:spPr>
            <a:xfrm flipH="1">
              <a:off x="1071538" y="2558014"/>
              <a:ext cx="42862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90"/>
            <p:cNvCxnSpPr/>
            <p:nvPr/>
          </p:nvCxnSpPr>
          <p:spPr>
            <a:xfrm flipH="1">
              <a:off x="1142976" y="2629452"/>
              <a:ext cx="28575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91"/>
            <p:cNvCxnSpPr/>
            <p:nvPr/>
          </p:nvCxnSpPr>
          <p:spPr>
            <a:xfrm flipH="1">
              <a:off x="1214414" y="2700890"/>
              <a:ext cx="14287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92"/>
            <p:cNvCxnSpPr>
              <a:endCxn id="128" idx="4"/>
            </p:cNvCxnSpPr>
            <p:nvPr/>
          </p:nvCxnSpPr>
          <p:spPr>
            <a:xfrm rot="16200000" flipV="1">
              <a:off x="1178695" y="2452445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93"/>
            <p:cNvCxnSpPr/>
            <p:nvPr/>
          </p:nvCxnSpPr>
          <p:spPr>
            <a:xfrm flipH="1">
              <a:off x="928662" y="2071678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94"/>
            <p:cNvCxnSpPr/>
            <p:nvPr/>
          </p:nvCxnSpPr>
          <p:spPr>
            <a:xfrm rot="16200000" flipH="1">
              <a:off x="535937" y="2464402"/>
              <a:ext cx="785024" cy="116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95"/>
            <p:cNvSpPr txBox="1"/>
            <p:nvPr/>
          </p:nvSpPr>
          <p:spPr>
            <a:xfrm flipH="1">
              <a:off x="500034" y="278605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B</a:t>
              </a:r>
              <a:r>
                <a:rPr lang="fr-FR" b="1" baseline="-25000" dirty="0" smtClean="0">
                  <a:latin typeface="LM Roman 10" pitchFamily="50" charset="0"/>
                </a:rPr>
                <a:t>1</a:t>
              </a:r>
              <a:endParaRPr lang="fr-FR" b="1" dirty="0" smtClean="0">
                <a:latin typeface="LM Roman 10" pitchFamily="50" charset="0"/>
              </a:endParaRPr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3286116" y="1000108"/>
            <a:ext cx="1571636" cy="2286016"/>
            <a:chOff x="500034" y="1000108"/>
            <a:chExt cx="1571636" cy="2286016"/>
          </a:xfrm>
        </p:grpSpPr>
        <p:cxnSp>
          <p:nvCxnSpPr>
            <p:cNvPr id="138" name="Straight Connector 177"/>
            <p:cNvCxnSpPr/>
            <p:nvPr/>
          </p:nvCxnSpPr>
          <p:spPr>
            <a:xfrm rot="16200000" flipV="1">
              <a:off x="1208514" y="2779022"/>
              <a:ext cx="1012274" cy="1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78"/>
            <p:cNvCxnSpPr/>
            <p:nvPr/>
          </p:nvCxnSpPr>
          <p:spPr>
            <a:xfrm rot="16200000" flipV="1">
              <a:off x="1106860" y="1393414"/>
              <a:ext cx="787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 flipH="1">
              <a:off x="1428728" y="1215216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42" name="TextBox 182"/>
            <p:cNvSpPr txBox="1"/>
            <p:nvPr/>
          </p:nvSpPr>
          <p:spPr>
            <a:xfrm flipH="1">
              <a:off x="1500166" y="121442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2R</a:t>
              </a:r>
              <a:endParaRPr lang="fr-FR" b="1" dirty="0">
                <a:latin typeface="LM Roman 10" pitchFamily="50" charset="0"/>
              </a:endParaRPr>
            </a:p>
          </p:txBody>
        </p:sp>
        <p:sp>
          <p:nvSpPr>
            <p:cNvPr id="143" name="Oval 184"/>
            <p:cNvSpPr/>
            <p:nvPr/>
          </p:nvSpPr>
          <p:spPr>
            <a:xfrm flipH="1">
              <a:off x="1428728" y="17737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44" name="Oval 185"/>
            <p:cNvSpPr/>
            <p:nvPr/>
          </p:nvSpPr>
          <p:spPr>
            <a:xfrm flipH="1">
              <a:off x="1643042" y="220241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47" name="Oval 186"/>
            <p:cNvSpPr/>
            <p:nvPr/>
          </p:nvSpPr>
          <p:spPr>
            <a:xfrm flipH="1">
              <a:off x="1214414" y="220241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48" name="Straight Connector 188"/>
            <p:cNvCxnSpPr>
              <a:stCxn id="143" idx="4"/>
              <a:endCxn id="147" idx="2"/>
            </p:cNvCxnSpPr>
            <p:nvPr/>
          </p:nvCxnSpPr>
          <p:spPr>
            <a:xfrm rot="5400000">
              <a:off x="1250133" y="2023817"/>
              <a:ext cx="357190" cy="142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89"/>
            <p:cNvCxnSpPr/>
            <p:nvPr/>
          </p:nvCxnSpPr>
          <p:spPr>
            <a:xfrm flipH="1">
              <a:off x="1071538" y="2558014"/>
              <a:ext cx="428628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90"/>
            <p:cNvCxnSpPr/>
            <p:nvPr/>
          </p:nvCxnSpPr>
          <p:spPr>
            <a:xfrm flipH="1">
              <a:off x="1142976" y="2629452"/>
              <a:ext cx="285752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91"/>
            <p:cNvCxnSpPr/>
            <p:nvPr/>
          </p:nvCxnSpPr>
          <p:spPr>
            <a:xfrm flipH="1">
              <a:off x="1214414" y="2700890"/>
              <a:ext cx="14287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92"/>
            <p:cNvCxnSpPr>
              <a:endCxn id="147" idx="4"/>
            </p:cNvCxnSpPr>
            <p:nvPr/>
          </p:nvCxnSpPr>
          <p:spPr>
            <a:xfrm rot="16200000" flipV="1">
              <a:off x="1178695" y="2452445"/>
              <a:ext cx="2143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93"/>
            <p:cNvCxnSpPr/>
            <p:nvPr/>
          </p:nvCxnSpPr>
          <p:spPr>
            <a:xfrm flipH="1">
              <a:off x="928662" y="2071678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94"/>
            <p:cNvCxnSpPr/>
            <p:nvPr/>
          </p:nvCxnSpPr>
          <p:spPr>
            <a:xfrm rot="16200000" flipH="1">
              <a:off x="535937" y="2464402"/>
              <a:ext cx="785024" cy="116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95"/>
            <p:cNvSpPr txBox="1"/>
            <p:nvPr/>
          </p:nvSpPr>
          <p:spPr>
            <a:xfrm flipH="1">
              <a:off x="500034" y="278605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LM Roman 10" pitchFamily="50" charset="0"/>
                </a:rPr>
                <a:t>B</a:t>
              </a:r>
              <a:r>
                <a:rPr lang="fr-FR" b="1" baseline="-25000" dirty="0" smtClean="0">
                  <a:latin typeface="LM Roman 10" pitchFamily="50" charset="0"/>
                </a:rPr>
                <a:t>0</a:t>
              </a:r>
              <a:endParaRPr lang="fr-FR" b="1" dirty="0" smtClean="0">
                <a:latin typeface="LM Roman 10" pitchFamily="50" charset="0"/>
              </a:endParaRPr>
            </a:p>
          </p:txBody>
        </p:sp>
      </p:grpSp>
      <p:cxnSp>
        <p:nvCxnSpPr>
          <p:cNvPr id="156" name="Straight Connector 177"/>
          <p:cNvCxnSpPr/>
          <p:nvPr/>
        </p:nvCxnSpPr>
        <p:spPr>
          <a:xfrm rot="5400000" flipH="1" flipV="1">
            <a:off x="5000628" y="1428736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 rot="5400000">
            <a:off x="3607587" y="821513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TextBox 107"/>
          <p:cNvSpPr txBox="1"/>
          <p:nvPr/>
        </p:nvSpPr>
        <p:spPr>
          <a:xfrm>
            <a:off x="3571868" y="6429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181" name="Rectangle 180"/>
          <p:cNvSpPr/>
          <p:nvPr/>
        </p:nvSpPr>
        <p:spPr>
          <a:xfrm rot="5400000">
            <a:off x="4822033" y="821513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TextBox 107"/>
          <p:cNvSpPr txBox="1"/>
          <p:nvPr/>
        </p:nvSpPr>
        <p:spPr>
          <a:xfrm>
            <a:off x="4786314" y="64291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199" name="Rectangle 198"/>
          <p:cNvSpPr/>
          <p:nvPr/>
        </p:nvSpPr>
        <p:spPr>
          <a:xfrm flipH="1">
            <a:off x="5357818" y="1203074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00" name="TextBox 182"/>
          <p:cNvSpPr txBox="1"/>
          <p:nvPr/>
        </p:nvSpPr>
        <p:spPr>
          <a:xfrm flipH="1">
            <a:off x="5357818" y="12022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204" name="Triangle isocèle 203"/>
          <p:cNvSpPr/>
          <p:nvPr/>
        </p:nvSpPr>
        <p:spPr>
          <a:xfrm rot="5400000">
            <a:off x="6000760" y="3071810"/>
            <a:ext cx="857256" cy="85725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9" name="Straight Connector 189"/>
          <p:cNvCxnSpPr/>
          <p:nvPr/>
        </p:nvCxnSpPr>
        <p:spPr>
          <a:xfrm flipH="1">
            <a:off x="5214942" y="1857364"/>
            <a:ext cx="42862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190"/>
          <p:cNvCxnSpPr/>
          <p:nvPr/>
        </p:nvCxnSpPr>
        <p:spPr>
          <a:xfrm flipH="1">
            <a:off x="5286380" y="1928802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191"/>
          <p:cNvCxnSpPr/>
          <p:nvPr/>
        </p:nvCxnSpPr>
        <p:spPr>
          <a:xfrm flipH="1">
            <a:off x="5357818" y="2000240"/>
            <a:ext cx="1428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192"/>
          <p:cNvCxnSpPr/>
          <p:nvPr/>
        </p:nvCxnSpPr>
        <p:spPr>
          <a:xfrm rot="16200000" flipV="1">
            <a:off x="5536413" y="3821909"/>
            <a:ext cx="21431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85"/>
          <p:cNvCxnSpPr/>
          <p:nvPr/>
        </p:nvCxnSpPr>
        <p:spPr>
          <a:xfrm rot="10800000">
            <a:off x="6072198" y="3713164"/>
            <a:ext cx="14287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85"/>
          <p:cNvCxnSpPr/>
          <p:nvPr/>
        </p:nvCxnSpPr>
        <p:spPr>
          <a:xfrm rot="10800000">
            <a:off x="6072198" y="3286124"/>
            <a:ext cx="14287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85"/>
          <p:cNvCxnSpPr/>
          <p:nvPr/>
        </p:nvCxnSpPr>
        <p:spPr>
          <a:xfrm rot="5400000">
            <a:off x="6072992" y="3713958"/>
            <a:ext cx="14287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85"/>
          <p:cNvCxnSpPr/>
          <p:nvPr/>
        </p:nvCxnSpPr>
        <p:spPr>
          <a:xfrm rot="10800000">
            <a:off x="5715008" y="2857496"/>
            <a:ext cx="128588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192"/>
          <p:cNvCxnSpPr/>
          <p:nvPr/>
        </p:nvCxnSpPr>
        <p:spPr>
          <a:xfrm rot="5400000" flipH="1" flipV="1">
            <a:off x="6680612" y="3179364"/>
            <a:ext cx="64135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192"/>
          <p:cNvCxnSpPr/>
          <p:nvPr/>
        </p:nvCxnSpPr>
        <p:spPr>
          <a:xfrm rot="5400000" flipH="1" flipV="1">
            <a:off x="5501488" y="3071016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 rot="5400000">
            <a:off x="6465107" y="2678901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TextBox 107"/>
          <p:cNvSpPr txBox="1"/>
          <p:nvPr/>
        </p:nvSpPr>
        <p:spPr>
          <a:xfrm>
            <a:off x="6429388" y="250030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239" name="TextBox 195"/>
          <p:cNvSpPr txBox="1"/>
          <p:nvPr/>
        </p:nvSpPr>
        <p:spPr>
          <a:xfrm flipH="1">
            <a:off x="214282" y="7857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ref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40" name="TextBox 195"/>
          <p:cNvSpPr txBox="1"/>
          <p:nvPr/>
        </p:nvSpPr>
        <p:spPr>
          <a:xfrm flipH="1">
            <a:off x="4929190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out1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41" name="TextBox 195"/>
          <p:cNvSpPr txBox="1"/>
          <p:nvPr/>
        </p:nvSpPr>
        <p:spPr>
          <a:xfrm flipH="1">
            <a:off x="7286644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out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42" name="TextBox 195"/>
          <p:cNvSpPr txBox="1"/>
          <p:nvPr/>
        </p:nvSpPr>
        <p:spPr>
          <a:xfrm flipH="1">
            <a:off x="1071538" y="6307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7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43" name="TextBox 195"/>
          <p:cNvSpPr txBox="1"/>
          <p:nvPr/>
        </p:nvSpPr>
        <p:spPr>
          <a:xfrm flipH="1">
            <a:off x="1206794" y="66577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300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+</a:t>
            </a:r>
            <a:endParaRPr lang="fr-FR" b="1" baseline="300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sp>
        <p:nvSpPr>
          <p:cNvPr id="244" name="TextBox 195"/>
          <p:cNvSpPr txBox="1"/>
          <p:nvPr/>
        </p:nvSpPr>
        <p:spPr>
          <a:xfrm flipH="1">
            <a:off x="2571736" y="6307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1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45" name="TextBox 195"/>
          <p:cNvSpPr txBox="1"/>
          <p:nvPr/>
        </p:nvSpPr>
        <p:spPr>
          <a:xfrm flipH="1">
            <a:off x="2706992" y="66577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300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+</a:t>
            </a:r>
            <a:endParaRPr lang="fr-FR" b="1" baseline="300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sp>
        <p:nvSpPr>
          <p:cNvPr id="246" name="TextBox 195"/>
          <p:cNvSpPr txBox="1"/>
          <p:nvPr/>
        </p:nvSpPr>
        <p:spPr>
          <a:xfrm flipH="1">
            <a:off x="3865240" y="6307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0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47" name="TextBox 195"/>
          <p:cNvSpPr txBox="1"/>
          <p:nvPr/>
        </p:nvSpPr>
        <p:spPr>
          <a:xfrm flipH="1">
            <a:off x="4000496" y="66577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300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+</a:t>
            </a:r>
            <a:endParaRPr lang="fr-FR" b="1" baseline="300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cxnSp>
        <p:nvCxnSpPr>
          <p:cNvPr id="249" name="Straight Connector 85"/>
          <p:cNvCxnSpPr/>
          <p:nvPr/>
        </p:nvCxnSpPr>
        <p:spPr>
          <a:xfrm rot="5400000" flipH="1" flipV="1">
            <a:off x="1571604" y="3000372"/>
            <a:ext cx="286546" cy="7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85"/>
          <p:cNvCxnSpPr/>
          <p:nvPr/>
        </p:nvCxnSpPr>
        <p:spPr>
          <a:xfrm rot="5400000" flipH="1" flipV="1">
            <a:off x="3071802" y="3000372"/>
            <a:ext cx="286546" cy="7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85"/>
          <p:cNvCxnSpPr/>
          <p:nvPr/>
        </p:nvCxnSpPr>
        <p:spPr>
          <a:xfrm rot="5400000" flipH="1" flipV="1">
            <a:off x="4357686" y="3000372"/>
            <a:ext cx="286546" cy="7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195"/>
          <p:cNvSpPr txBox="1"/>
          <p:nvPr/>
        </p:nvSpPr>
        <p:spPr>
          <a:xfrm flipH="1">
            <a:off x="1323952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LM Roman 10" pitchFamily="50" charset="0"/>
              </a:rPr>
              <a:t>i</a:t>
            </a:r>
            <a:r>
              <a:rPr lang="fr-FR" b="1" baseline="-25000" dirty="0" smtClean="0">
                <a:latin typeface="LM Roman 10" pitchFamily="50" charset="0"/>
              </a:rPr>
              <a:t>7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54" name="TextBox 195"/>
          <p:cNvSpPr txBox="1"/>
          <p:nvPr/>
        </p:nvSpPr>
        <p:spPr>
          <a:xfrm flipH="1">
            <a:off x="2824150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LM Roman 10" pitchFamily="50" charset="0"/>
              </a:rPr>
              <a:t>i</a:t>
            </a:r>
            <a:r>
              <a:rPr lang="fr-FR" b="1" baseline="-25000" dirty="0" smtClean="0">
                <a:latin typeface="LM Roman 10" pitchFamily="50" charset="0"/>
              </a:rPr>
              <a:t>1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55" name="TextBox 195"/>
          <p:cNvSpPr txBox="1"/>
          <p:nvPr/>
        </p:nvSpPr>
        <p:spPr>
          <a:xfrm flipH="1">
            <a:off x="4110034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LM Roman 10" pitchFamily="50" charset="0"/>
              </a:rPr>
              <a:t>i</a:t>
            </a:r>
            <a:r>
              <a:rPr lang="fr-FR" b="1" baseline="-25000" dirty="0" smtClean="0">
                <a:latin typeface="LM Roman 10" pitchFamily="50" charset="0"/>
              </a:rPr>
              <a:t>0</a:t>
            </a:r>
            <a:endParaRPr lang="fr-FR" b="1" dirty="0" smtClean="0">
              <a:latin typeface="LM Roman 10" pitchFamily="50" charset="0"/>
            </a:endParaRPr>
          </a:p>
        </p:txBody>
      </p:sp>
      <p:cxnSp>
        <p:nvCxnSpPr>
          <p:cNvPr id="256" name="Straight Connector 117"/>
          <p:cNvCxnSpPr/>
          <p:nvPr/>
        </p:nvCxnSpPr>
        <p:spPr>
          <a:xfrm rot="16200000" flipV="1">
            <a:off x="2892810" y="5465380"/>
            <a:ext cx="78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77"/>
          <p:cNvCxnSpPr/>
          <p:nvPr/>
        </p:nvCxnSpPr>
        <p:spPr>
          <a:xfrm rot="10800000">
            <a:off x="2000232" y="5072074"/>
            <a:ext cx="128588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 flipH="1">
            <a:off x="3214678" y="5286388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Rectangle 258"/>
          <p:cNvSpPr/>
          <p:nvPr/>
        </p:nvSpPr>
        <p:spPr>
          <a:xfrm rot="16200000" flipH="1">
            <a:off x="2821769" y="4893479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2" name="Straight Connector 55"/>
          <p:cNvCxnSpPr/>
          <p:nvPr/>
        </p:nvCxnSpPr>
        <p:spPr>
          <a:xfrm rot="16200000" flipV="1">
            <a:off x="2106992" y="5465380"/>
            <a:ext cx="78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 flipH="1">
            <a:off x="2428860" y="5286388"/>
            <a:ext cx="14287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5" name="Straight Connector 58"/>
          <p:cNvCxnSpPr/>
          <p:nvPr/>
        </p:nvCxnSpPr>
        <p:spPr>
          <a:xfrm rot="10800000" flipV="1">
            <a:off x="2500298" y="5856304"/>
            <a:ext cx="78581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62"/>
          <p:cNvSpPr/>
          <p:nvPr/>
        </p:nvSpPr>
        <p:spPr>
          <a:xfrm flipH="1">
            <a:off x="1857356" y="5000636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TextBox 78"/>
          <p:cNvSpPr txBox="1"/>
          <p:nvPr/>
        </p:nvSpPr>
        <p:spPr>
          <a:xfrm flipH="1">
            <a:off x="3357554" y="528638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268" name="TextBox 79"/>
          <p:cNvSpPr txBox="1"/>
          <p:nvPr/>
        </p:nvSpPr>
        <p:spPr>
          <a:xfrm flipH="1">
            <a:off x="1857356" y="52742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2R</a:t>
            </a:r>
            <a:endParaRPr lang="fr-FR" b="1" dirty="0">
              <a:latin typeface="LM Roman 10" pitchFamily="50" charset="0"/>
            </a:endParaRPr>
          </a:p>
        </p:txBody>
      </p:sp>
      <p:sp>
        <p:nvSpPr>
          <p:cNvPr id="269" name="TextBox 80"/>
          <p:cNvSpPr txBox="1"/>
          <p:nvPr/>
        </p:nvSpPr>
        <p:spPr>
          <a:xfrm flipH="1">
            <a:off x="2714612" y="47148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R</a:t>
            </a:r>
            <a:endParaRPr lang="fr-FR" b="1" dirty="0">
              <a:latin typeface="LM Roman 10" pitchFamily="50" charset="0"/>
            </a:endParaRPr>
          </a:p>
        </p:txBody>
      </p:sp>
      <p:cxnSp>
        <p:nvCxnSpPr>
          <p:cNvPr id="274" name="Straight Connector 189"/>
          <p:cNvCxnSpPr/>
          <p:nvPr/>
        </p:nvCxnSpPr>
        <p:spPr>
          <a:xfrm flipH="1">
            <a:off x="2714612" y="5999180"/>
            <a:ext cx="42862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190"/>
          <p:cNvCxnSpPr/>
          <p:nvPr/>
        </p:nvCxnSpPr>
        <p:spPr>
          <a:xfrm flipH="1">
            <a:off x="2786050" y="6070618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191"/>
          <p:cNvCxnSpPr/>
          <p:nvPr/>
        </p:nvCxnSpPr>
        <p:spPr>
          <a:xfrm flipH="1">
            <a:off x="2857488" y="6142056"/>
            <a:ext cx="1428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192"/>
          <p:cNvCxnSpPr/>
          <p:nvPr/>
        </p:nvCxnSpPr>
        <p:spPr>
          <a:xfrm rot="16200000" flipV="1">
            <a:off x="2858282" y="5928536"/>
            <a:ext cx="1404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195"/>
          <p:cNvSpPr txBox="1"/>
          <p:nvPr/>
        </p:nvSpPr>
        <p:spPr>
          <a:xfrm flipH="1">
            <a:off x="1142976" y="484561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k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80" name="TextBox 195"/>
          <p:cNvSpPr txBox="1"/>
          <p:nvPr/>
        </p:nvSpPr>
        <p:spPr>
          <a:xfrm flipH="1">
            <a:off x="1285852" y="488062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300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+</a:t>
            </a:r>
            <a:endParaRPr lang="fr-FR" b="1" baseline="300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sp>
        <p:nvSpPr>
          <p:cNvPr id="281" name="TextBox 195"/>
          <p:cNvSpPr txBox="1"/>
          <p:nvPr/>
        </p:nvSpPr>
        <p:spPr>
          <a:xfrm flipH="1">
            <a:off x="3143240" y="48227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LM Roman 10" pitchFamily="50" charset="0"/>
              </a:rPr>
              <a:t>V</a:t>
            </a:r>
            <a:r>
              <a:rPr lang="fr-FR" b="1" baseline="-25000" dirty="0" smtClean="0">
                <a:latin typeface="LM Roman 10" pitchFamily="50" charset="0"/>
              </a:rPr>
              <a:t>k-1</a:t>
            </a:r>
            <a:endParaRPr lang="fr-FR" b="1" dirty="0" smtClean="0">
              <a:latin typeface="LM Roman 10" pitchFamily="50" charset="0"/>
            </a:endParaRPr>
          </a:p>
        </p:txBody>
      </p:sp>
      <p:sp>
        <p:nvSpPr>
          <p:cNvPr id="282" name="TextBox 195"/>
          <p:cNvSpPr txBox="1"/>
          <p:nvPr/>
        </p:nvSpPr>
        <p:spPr>
          <a:xfrm flipH="1">
            <a:off x="3188960" y="485776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baseline="30000" dirty="0" smtClean="0">
                <a:latin typeface="Arial" pitchFamily="34" charset="0"/>
                <a:ea typeface="Kozuka Mincho Pro B" pitchFamily="18" charset="-128"/>
                <a:cs typeface="Arial" pitchFamily="34" charset="0"/>
              </a:rPr>
              <a:t>+</a:t>
            </a:r>
            <a:endParaRPr lang="fr-FR" b="1" baseline="30000" dirty="0" smtClean="0">
              <a:latin typeface="Arial" pitchFamily="34" charset="0"/>
              <a:ea typeface="Kozuka Mincho Pro B" pitchFamily="18" charset="-128"/>
              <a:cs typeface="Arial" pitchFamily="34" charset="0"/>
            </a:endParaRPr>
          </a:p>
        </p:txBody>
      </p:sp>
      <p:cxnSp>
        <p:nvCxnSpPr>
          <p:cNvPr id="283" name="Straight Connector 85"/>
          <p:cNvCxnSpPr/>
          <p:nvPr/>
        </p:nvCxnSpPr>
        <p:spPr>
          <a:xfrm rot="10800000">
            <a:off x="4643438" y="3286124"/>
            <a:ext cx="285752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195"/>
          <p:cNvSpPr txBox="1"/>
          <p:nvPr/>
        </p:nvSpPr>
        <p:spPr>
          <a:xfrm flipH="1">
            <a:off x="4643438" y="32861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LM Roman 10" pitchFamily="50" charset="0"/>
              </a:rPr>
              <a:t>i</a:t>
            </a:r>
            <a:endParaRPr lang="fr-FR" b="1" dirty="0" smtClean="0">
              <a:latin typeface="LM Roman 10" pitchFamily="50" charset="0"/>
            </a:endParaRPr>
          </a:p>
        </p:txBody>
      </p:sp>
      <p:cxnSp>
        <p:nvCxnSpPr>
          <p:cNvPr id="286" name="Straight Connector 85"/>
          <p:cNvCxnSpPr/>
          <p:nvPr/>
        </p:nvCxnSpPr>
        <p:spPr>
          <a:xfrm rot="10800000">
            <a:off x="5857884" y="2857496"/>
            <a:ext cx="285752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195"/>
          <p:cNvSpPr txBox="1"/>
          <p:nvPr/>
        </p:nvSpPr>
        <p:spPr>
          <a:xfrm flipH="1">
            <a:off x="5857884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>
                <a:latin typeface="LM Roman 10" pitchFamily="50" charset="0"/>
              </a:rPr>
              <a:t>i</a:t>
            </a:r>
            <a:endParaRPr lang="fr-FR" b="1" dirty="0" smtClean="0">
              <a:latin typeface="LM Roman 10" pitchFamily="50" charset="0"/>
            </a:endParaRPr>
          </a:p>
        </p:txBody>
      </p:sp>
      <p:cxnSp>
        <p:nvCxnSpPr>
          <p:cNvPr id="289" name="Straight Connector 189"/>
          <p:cNvCxnSpPr/>
          <p:nvPr/>
        </p:nvCxnSpPr>
        <p:spPr>
          <a:xfrm flipH="1">
            <a:off x="5429256" y="3929066"/>
            <a:ext cx="42862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190"/>
          <p:cNvCxnSpPr/>
          <p:nvPr/>
        </p:nvCxnSpPr>
        <p:spPr>
          <a:xfrm flipH="1">
            <a:off x="5500694" y="4000504"/>
            <a:ext cx="285752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191"/>
          <p:cNvCxnSpPr/>
          <p:nvPr/>
        </p:nvCxnSpPr>
        <p:spPr>
          <a:xfrm flipH="1">
            <a:off x="5572132" y="4071942"/>
            <a:ext cx="142876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13555</TotalTime>
  <Words>135</Words>
  <Application>Microsoft Office PowerPoint</Application>
  <PresentationFormat>Affichage à l'écran (4:3)</PresentationFormat>
  <Paragraphs>109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Diapositive 1</vt:lpstr>
      <vt:lpstr>Diapositive 2</vt:lpstr>
      <vt:lpstr>Diapositive 3</vt:lpstr>
      <vt:lpstr>Diapositive 4</vt:lpstr>
      <vt:lpstr>Diapositive 5</vt:lpstr>
    </vt:vector>
  </TitlesOfParts>
  <Company>ThinApp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Asus</cp:lastModifiedBy>
  <cp:revision>84</cp:revision>
  <dcterms:created xsi:type="dcterms:W3CDTF">2012-09-28T06:41:46Z</dcterms:created>
  <dcterms:modified xsi:type="dcterms:W3CDTF">2012-10-08T09:57:37Z</dcterms:modified>
</cp:coreProperties>
</file>